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68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00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6631" y="1828800"/>
            <a:ext cx="8550739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dirty="0"/>
          </a:p>
          <a:p>
            <a:pPr algn="ctr"/>
            <a:r>
              <a:rPr sz="4800" b="1" i="1" u="sng" dirty="0">
                <a:solidFill>
                  <a:srgbClr val="FFFFFF"/>
                </a:solidFill>
                <a:latin typeface="Algerian" panose="04020705040A02060702" pitchFamily="82" charset="0"/>
              </a:rPr>
              <a:t>IT COMPANY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630" y="3276003"/>
            <a:ext cx="85507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Employee &amp; </a:t>
            </a:r>
            <a:r>
              <a:rPr lang="en-GB" sz="3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</a:p>
          <a:p>
            <a:pPr algn="ctr"/>
            <a:r>
              <a:rPr lang="en-GB" sz="3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Analysis using Power </a:t>
            </a:r>
            <a:r>
              <a:rPr lang="en-GB" sz="3200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endParaRPr lang="en-GB" sz="32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349486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/>
            <a:r>
              <a:rPr sz="3600" b="1" u="sng" dirty="0" smtClean="0">
                <a:solidFill>
                  <a:srgbClr val="FFFFFF"/>
                </a:solidFill>
                <a:latin typeface="Algerian" panose="04020705040A02060702" pitchFamily="82" charset="0"/>
              </a:rPr>
              <a:t>Introduction</a:t>
            </a:r>
            <a:endParaRPr sz="3600" b="1" u="sng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80530"/>
            <a:ext cx="77724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>
                <a:solidFill>
                  <a:srgbClr val="FFFFFF"/>
                </a:solidFill>
              </a:defRPr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analyzing IT company employee data using Power BI. It aims to visualize and interpret employee demographics, salary distribution, departmental performance, and company-wide trends using dynamic dashboards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0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46308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3600" b="1" u="sng" dirty="0">
                <a:solidFill>
                  <a:srgbClr val="FFFFFF"/>
                </a:solidFill>
                <a:latin typeface="Algerian" panose="04020705040A02060702" pitchFamily="82" charset="0"/>
              </a:rPr>
              <a:t>What is Power </a:t>
            </a:r>
            <a:r>
              <a:rPr sz="3600" b="1" u="sng" dirty="0" smtClean="0">
                <a:solidFill>
                  <a:srgbClr val="FFFFFF"/>
                </a:solidFill>
                <a:latin typeface="Algerian" panose="04020705040A02060702" pitchFamily="82" charset="0"/>
              </a:rPr>
              <a:t>BI</a:t>
            </a:r>
            <a:r>
              <a:rPr lang="en-GB" sz="3600" b="1" u="sng" dirty="0" smtClean="0">
                <a:solidFill>
                  <a:srgbClr val="FFFFFF"/>
                </a:solidFill>
                <a:latin typeface="Algerian" panose="04020705040A02060702" pitchFamily="82" charset="0"/>
              </a:rPr>
              <a:t> </a:t>
            </a:r>
            <a:r>
              <a:rPr sz="3600" b="1" u="sng" dirty="0" smtClean="0">
                <a:solidFill>
                  <a:srgbClr val="FFFFFF"/>
                </a:solidFill>
                <a:latin typeface="Algerian" panose="04020705040A02060702" pitchFamily="82" charset="0"/>
              </a:rPr>
              <a:t>?</a:t>
            </a:r>
            <a:endParaRPr sz="3600" b="1" u="sng" dirty="0">
              <a:solidFill>
                <a:srgbClr val="FFFFFF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80530"/>
            <a:ext cx="77724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>
                <a:solidFill>
                  <a:srgbClr val="FFFFFF"/>
                </a:solidFill>
              </a:defRPr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is a powerful business analytics tool developed by Microsoft. It enables users to visualize data, share insights, and make data-driven decisions. With Power BI, organizations can connect to multiple data sources, transform raw data into meaningful insights, and build interactive dashboards for strategic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99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459292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3600" b="1" u="sng" dirty="0">
                <a:solidFill>
                  <a:srgbClr val="FFFFFF"/>
                </a:solidFill>
                <a:latin typeface="Algerian" panose="04020705040A02060702" pitchFamily="82" charset="0"/>
              </a:rPr>
              <a:t>Dataset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80530"/>
            <a:ext cx="77724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Ø"/>
              <a:defRPr sz="2000">
                <a:solidFill>
                  <a:srgbClr val="FFFFFF"/>
                </a:solidFill>
              </a:defRPr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5500 employee records and 15 </a:t>
            </a:r>
            <a:r>
              <a:rPr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  <a:defRPr sz="2000">
                <a:solidFill>
                  <a:srgbClr val="FFFFFF"/>
                </a:solidFill>
              </a:defRPr>
            </a:pP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include: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Employee_ID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Name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Department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Role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Monthly_Salary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Projects_Completed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Gender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Education_Level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Location</a:t>
            </a:r>
            <a:b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Years_of_Experience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-301937" y="231176"/>
            <a:ext cx="8850085" cy="1042081"/>
          </a:xfrm>
        </p:spPr>
        <p:txBody>
          <a:bodyPr>
            <a:normAutofit/>
          </a:bodyPr>
          <a:lstStyle/>
          <a:p>
            <a:r>
              <a:rPr lang="en-IN" sz="3600" b="1" u="sng" dirty="0">
                <a:solidFill>
                  <a:schemeClr val="bg1"/>
                </a:solidFill>
                <a:latin typeface="Algerian" panose="04020705040A02060702" pitchFamily="82" charset="0"/>
              </a:rPr>
              <a:t>Dashboard Visual Components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93915" y="1273257"/>
            <a:ext cx="8850085" cy="5208814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Power BI dashboard contains multiple interactive visuals including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 – Employee distribution by Role.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 Chart – Projects Completed by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Clustered Bar – Years of Experience by Gender.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Chart – Gender count by Joining 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 Map – Average Age by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GB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Stacked Bar – Department and Education-level-wise Salary</a:t>
            </a:r>
            <a:r>
              <a:rPr lang="en-GB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00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4379" y="0"/>
            <a:ext cx="50449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FFFFFF"/>
                </a:solidFill>
              </a:defRPr>
            </a:pPr>
            <a:r>
              <a:rPr u="sng" dirty="0">
                <a:latin typeface="Algerian" panose="04020705040A02060702" pitchFamily="82" charset="0"/>
              </a:rPr>
              <a:t>Power BI 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633408"/>
            <a:ext cx="8839199" cy="60882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314060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/>
            <a:r>
              <a:rPr sz="3600" b="1" u="sng" dirty="0">
                <a:solidFill>
                  <a:srgbClr val="FFFFFF"/>
                </a:solidFill>
                <a:latin typeface="Algerian" panose="04020705040A02060702" pitchFamily="82" charset="0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80530"/>
            <a:ext cx="7772400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>
                <a:solidFill>
                  <a:srgbClr val="FFFFFF"/>
                </a:solidFill>
              </a:defRPr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from Dashboard:</a:t>
            </a:r>
            <a:b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Total Employees: 5,500</a:t>
            </a:r>
            <a:b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Total Salary Distributed: 482M</a:t>
            </a:r>
            <a:b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Highest project completion in Hyderabad</a:t>
            </a:r>
            <a:b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Balanced gender distribution</a:t>
            </a:r>
            <a:b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Most employees aged between 30-35</a:t>
            </a:r>
            <a:b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Average salary varies by department and education level.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278634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sz="3600" b="1" u="sng" dirty="0">
                <a:solidFill>
                  <a:srgbClr val="FFFFFF"/>
                </a:solidFill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80530"/>
            <a:ext cx="77724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457200" indent="-457200">
              <a:buFont typeface="Wingdings" panose="05000000000000000000" pitchFamily="2" charset="2"/>
              <a:buChar char="Ø"/>
              <a:defRPr sz="2000">
                <a:solidFill>
                  <a:srgbClr val="FFFFFF"/>
                </a:solidFill>
              </a:defRPr>
            </a:pPr>
            <a:r>
              <a:rPr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IT Company Data Analysis Power BI Dashboard provides a holistic view of employee distribution, salaries, and performance. It helps management make informed decisions regarding hiring, salary planning, and project allocation</a:t>
            </a:r>
            <a:r>
              <a:rPr sz="2400" dirty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236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Dashboard Visual Components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SATHIYASEELAN S</cp:lastModifiedBy>
  <cp:revision>8</cp:revision>
  <dcterms:created xsi:type="dcterms:W3CDTF">2013-01-27T09:14:16Z</dcterms:created>
  <dcterms:modified xsi:type="dcterms:W3CDTF">2025-10-27T11:26:12Z</dcterms:modified>
  <cp:category/>
</cp:coreProperties>
</file>