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15093" y="3314150"/>
            <a:ext cx="1016181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i="1" dirty="0"/>
              <a:t>STUDENT NAME: A.M. </a:t>
            </a:r>
            <a:r>
              <a:rPr lang="en-US" sz="3200" b="1" i="1"/>
              <a:t>Selva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REGISTER NO:      312202236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DEPARTMENT:     B.COM.COMPUTER APPLICATION </a:t>
            </a:r>
            <a:endParaRPr lang="en-US" sz="3200" b="1" i="1" dirty="0">
              <a:ea typeface="Calibri"/>
              <a:cs typeface="Calibri"/>
            </a:endParaRPr>
          </a:p>
          <a:p>
            <a:r>
              <a:rPr lang="en-US" sz="3200" b="1" i="1" dirty="0"/>
              <a:t>  COLLEGE:             Mohamed </a:t>
            </a:r>
            <a:r>
              <a:rPr lang="en-US" sz="3200" b="1" i="1" dirty="0" err="1"/>
              <a:t>Sathak</a:t>
            </a:r>
            <a:r>
              <a:rPr lang="en-US" sz="3200" b="1" i="1" dirty="0"/>
              <a:t> College Of Arts &amp; Science</a:t>
            </a:r>
            <a:endParaRPr lang="en-IN" sz="32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Race </a:t>
            </a:r>
            <a:r>
              <a:rPr lang="en-US" sz="2800" b="1" dirty="0" err="1">
                <a:latin typeface="Trebuchet MS"/>
              </a:rPr>
              <a:t>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Location Code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525" y="2566987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2740500" y="2389116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048649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1" i="1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b="1" i="1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b="1" i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b="1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b="1" i="1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155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769899" y="1804987"/>
            <a:ext cx="624050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gender ,first name , performance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90" y="267457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US" sz="2800" dirty="0"/>
              <a:t>EMP</a:t>
            </a:r>
            <a:r>
              <a:rPr lang="en-IN" sz="2800" dirty="0"/>
              <a:t> </a:t>
            </a:r>
            <a:r>
              <a:rPr lang="en-US" sz="2800" dirty="0"/>
              <a:t>ID-NUM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Gender-Male, 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 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Kalai Selvan</cp:lastModifiedBy>
  <cp:revision>469</cp:revision>
  <dcterms:created xsi:type="dcterms:W3CDTF">2024-03-29T15:07:22Z</dcterms:created>
  <dcterms:modified xsi:type="dcterms:W3CDTF">2024-09-10T09:36:52Z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