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8"/>
  </p:notesMasterIdLst>
  <p:sldIdLst>
    <p:sldId id="256" r:id="rId3"/>
    <p:sldId id="276" r:id="rId4"/>
    <p:sldId id="260" r:id="rId5"/>
    <p:sldId id="261" r:id="rId6"/>
    <p:sldId id="262" r:id="rId7"/>
    <p:sldId id="263" r:id="rId8"/>
    <p:sldId id="264" r:id="rId9"/>
    <p:sldId id="275" r:id="rId10"/>
    <p:sldId id="266" r:id="rId11"/>
    <p:sldId id="277" r:id="rId12"/>
    <p:sldId id="278" r:id="rId13"/>
    <p:sldId id="279" r:id="rId14"/>
    <p:sldId id="267" r:id="rId15"/>
    <p:sldId id="268" r:id="rId16"/>
    <p:sldId id="274" r:id="rId17"/>
  </p:sldIdLst>
  <p:sldSz cx="9144000" cy="6858000" type="screen4x3"/>
  <p:notesSz cx="7315200" cy="9601200"/>
  <p:defaultTextStyle>
    <a:defPPr>
      <a:defRPr lang="en-GB"/>
    </a:defPPr>
    <a:lvl1pPr algn="l" defTabSz="457200" rtl="0" eaLnBrk="0" fontAlgn="base" hangingPunct="0">
      <a:lnSpc>
        <a:spcPct val="82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457200" algn="l" defTabSz="457200" rtl="0" eaLnBrk="0" fontAlgn="base" hangingPunct="0">
      <a:lnSpc>
        <a:spcPct val="82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914400" algn="l" defTabSz="457200" rtl="0" eaLnBrk="0" fontAlgn="base" hangingPunct="0">
      <a:lnSpc>
        <a:spcPct val="82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371600" algn="l" defTabSz="457200" rtl="0" eaLnBrk="0" fontAlgn="base" hangingPunct="0">
      <a:lnSpc>
        <a:spcPct val="82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1828800" algn="l" defTabSz="457200" rtl="0" eaLnBrk="0" fontAlgn="base" hangingPunct="0">
      <a:lnSpc>
        <a:spcPct val="82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44" autoAdjust="0"/>
    <p:restoredTop sz="94660" autoAdjust="0"/>
  </p:normalViewPr>
  <p:slideViewPr>
    <p:cSldViewPr>
      <p:cViewPr varScale="1">
        <p:scale>
          <a:sx n="159" d="100"/>
          <a:sy n="159" d="100"/>
        </p:scale>
        <p:origin x="2526" y="132"/>
      </p:cViewPr>
      <p:guideLst>
        <p:guide orient="horz" pos="2160"/>
        <p:guide pos="2880"/>
      </p:guideLst>
    </p:cSldViewPr>
  </p:slideViewPr>
  <p:outlineViewPr>
    <p:cViewPr varScale="1">
      <p:scale>
        <a:sx n="170" d="200"/>
        <a:sy n="170" d="200"/>
      </p:scale>
      <p:origin x="0" y="16566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AutoShape 1"/>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endParaRPr lang="en-US"/>
          </a:p>
        </p:txBody>
      </p:sp>
      <p:sp>
        <p:nvSpPr>
          <p:cNvPr id="18435" name="AutoShape 2"/>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8436" name="AutoShape 3"/>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076" name="Rectangle 4"/>
          <p:cNvSpPr>
            <a:spLocks noGrp="1" noChangeArrowheads="1"/>
          </p:cNvSpPr>
          <p:nvPr>
            <p:ph type="hdr"/>
          </p:nvPr>
        </p:nvSpPr>
        <p:spPr bwMode="auto">
          <a:xfrm>
            <a:off x="0" y="-1588"/>
            <a:ext cx="3163888" cy="476251"/>
          </a:xfrm>
          <a:prstGeom prst="rect">
            <a:avLst/>
          </a:prstGeom>
          <a:noFill/>
          <a:ln w="9525">
            <a:noFill/>
            <a:round/>
            <a:headEnd/>
            <a:tailEnd/>
          </a:ln>
          <a:effectLst/>
        </p:spPr>
        <p:txBody>
          <a:bodyPr vert="horz" wrap="square" lIns="20160" tIns="0" rIns="20160" bIns="0" numCol="1" anchor="t" anchorCtr="0" compatLnSpc="1">
            <a:prstTxWarp prst="textNoShape">
              <a:avLst/>
            </a:prstTxWarp>
          </a:bodyPr>
          <a:lstStyle>
            <a:lvl1pPr eaLnBrk="1">
              <a:lnSpc>
                <a:spcPct val="100000"/>
              </a:lnSpc>
              <a:buFont typeface="Arial" charset="0"/>
              <a:buNone/>
              <a:tabLst>
                <a:tab pos="723900" algn="l"/>
                <a:tab pos="1447800" algn="l"/>
                <a:tab pos="2171700" algn="l"/>
                <a:tab pos="2895600" algn="l"/>
              </a:tabLst>
              <a:defRPr sz="1100" i="1">
                <a:solidFill>
                  <a:srgbClr val="000000"/>
                </a:solidFill>
                <a:latin typeface="Arial" charset="0"/>
              </a:defRPr>
            </a:lvl1pPr>
          </a:lstStyle>
          <a:p>
            <a:pPr>
              <a:defRPr/>
            </a:pPr>
            <a:endParaRPr lang="en-GB"/>
          </a:p>
        </p:txBody>
      </p:sp>
      <p:sp>
        <p:nvSpPr>
          <p:cNvPr id="3077" name="Rectangle 5"/>
          <p:cNvSpPr>
            <a:spLocks noGrp="1" noChangeArrowheads="1"/>
          </p:cNvSpPr>
          <p:nvPr>
            <p:ph type="dt"/>
          </p:nvPr>
        </p:nvSpPr>
        <p:spPr bwMode="auto">
          <a:xfrm>
            <a:off x="4146550" y="-1588"/>
            <a:ext cx="3163888" cy="476251"/>
          </a:xfrm>
          <a:prstGeom prst="rect">
            <a:avLst/>
          </a:prstGeom>
          <a:noFill/>
          <a:ln w="9525">
            <a:noFill/>
            <a:round/>
            <a:headEnd/>
            <a:tailEnd/>
          </a:ln>
          <a:effectLst/>
        </p:spPr>
        <p:txBody>
          <a:bodyPr vert="horz" wrap="square" lIns="20160" tIns="0" rIns="20160" bIns="0" numCol="1" anchor="t" anchorCtr="0" compatLnSpc="1">
            <a:prstTxWarp prst="textNoShape">
              <a:avLst/>
            </a:prstTxWarp>
          </a:bodyPr>
          <a:lstStyle>
            <a:lvl1pPr algn="r" eaLnBrk="1">
              <a:lnSpc>
                <a:spcPct val="100000"/>
              </a:lnSpc>
              <a:buFont typeface="Arial" charset="0"/>
              <a:buNone/>
              <a:tabLst>
                <a:tab pos="723900" algn="l"/>
                <a:tab pos="1447800" algn="l"/>
                <a:tab pos="2171700" algn="l"/>
                <a:tab pos="2895600" algn="l"/>
              </a:tabLst>
              <a:defRPr sz="1100" i="1">
                <a:solidFill>
                  <a:srgbClr val="000000"/>
                </a:solidFill>
                <a:latin typeface="Arial" charset="0"/>
              </a:defRPr>
            </a:lvl1pPr>
          </a:lstStyle>
          <a:p>
            <a:pPr>
              <a:defRPr/>
            </a:pPr>
            <a:endParaRPr lang="en-GB"/>
          </a:p>
        </p:txBody>
      </p:sp>
      <p:sp>
        <p:nvSpPr>
          <p:cNvPr id="18439" name="Rectangle 6"/>
          <p:cNvSpPr>
            <a:spLocks noGrp="1" noRot="1" noChangeAspect="1" noChangeArrowheads="1"/>
          </p:cNvSpPr>
          <p:nvPr>
            <p:ph type="sldImg"/>
          </p:nvPr>
        </p:nvSpPr>
        <p:spPr bwMode="auto">
          <a:xfrm>
            <a:off x="1266825" y="730250"/>
            <a:ext cx="4776788" cy="3584575"/>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9" name="Rectangle 7"/>
          <p:cNvSpPr>
            <a:spLocks noGrp="1" noChangeArrowheads="1"/>
          </p:cNvSpPr>
          <p:nvPr>
            <p:ph type="body"/>
          </p:nvPr>
        </p:nvSpPr>
        <p:spPr bwMode="auto">
          <a:xfrm>
            <a:off x="974725" y="4560888"/>
            <a:ext cx="5360988" cy="4316412"/>
          </a:xfrm>
          <a:prstGeom prst="rect">
            <a:avLst/>
          </a:prstGeom>
          <a:noFill/>
          <a:ln w="9525">
            <a:noFill/>
            <a:round/>
            <a:headEnd/>
            <a:tailEnd/>
          </a:ln>
          <a:effectLst/>
        </p:spPr>
        <p:txBody>
          <a:bodyPr vert="horz" wrap="square" lIns="97200" tIns="48600" rIns="97200" bIns="48600" numCol="1" anchor="t" anchorCtr="0" compatLnSpc="1">
            <a:prstTxWarp prst="textNoShape">
              <a:avLst/>
            </a:prstTxWarp>
          </a:bodyPr>
          <a:lstStyle/>
          <a:p>
            <a:pPr lvl="0"/>
            <a:endParaRPr lang="en-US" noProof="0" smtClean="0"/>
          </a:p>
        </p:txBody>
      </p:sp>
      <p:sp>
        <p:nvSpPr>
          <p:cNvPr id="3080" name="Rectangle 8"/>
          <p:cNvSpPr>
            <a:spLocks noGrp="1" noChangeArrowheads="1"/>
          </p:cNvSpPr>
          <p:nvPr>
            <p:ph type="ftr"/>
          </p:nvPr>
        </p:nvSpPr>
        <p:spPr bwMode="auto">
          <a:xfrm>
            <a:off x="0" y="9121775"/>
            <a:ext cx="3163888" cy="477838"/>
          </a:xfrm>
          <a:prstGeom prst="rect">
            <a:avLst/>
          </a:prstGeom>
          <a:noFill/>
          <a:ln w="9525">
            <a:noFill/>
            <a:round/>
            <a:headEnd/>
            <a:tailEnd/>
          </a:ln>
          <a:effectLst/>
        </p:spPr>
        <p:txBody>
          <a:bodyPr vert="horz" wrap="square" lIns="20160" tIns="0" rIns="20160" bIns="0" numCol="1" anchor="b" anchorCtr="0" compatLnSpc="1">
            <a:prstTxWarp prst="textNoShape">
              <a:avLst/>
            </a:prstTxWarp>
          </a:bodyPr>
          <a:lstStyle>
            <a:lvl1pPr eaLnBrk="1">
              <a:lnSpc>
                <a:spcPct val="100000"/>
              </a:lnSpc>
              <a:buFont typeface="Arial" charset="0"/>
              <a:buNone/>
              <a:tabLst>
                <a:tab pos="723900" algn="l"/>
                <a:tab pos="1447800" algn="l"/>
                <a:tab pos="2171700" algn="l"/>
                <a:tab pos="2895600" algn="l"/>
              </a:tabLst>
              <a:defRPr sz="1100" i="1">
                <a:solidFill>
                  <a:srgbClr val="000000"/>
                </a:solidFill>
                <a:latin typeface="Arial" charset="0"/>
              </a:defRPr>
            </a:lvl1pPr>
          </a:lstStyle>
          <a:p>
            <a:pPr>
              <a:defRPr/>
            </a:pPr>
            <a:endParaRPr lang="en-GB"/>
          </a:p>
        </p:txBody>
      </p:sp>
      <p:sp>
        <p:nvSpPr>
          <p:cNvPr id="3081" name="Rectangle 9"/>
          <p:cNvSpPr>
            <a:spLocks noGrp="1" noChangeArrowheads="1"/>
          </p:cNvSpPr>
          <p:nvPr>
            <p:ph type="sldNum"/>
          </p:nvPr>
        </p:nvSpPr>
        <p:spPr bwMode="auto">
          <a:xfrm>
            <a:off x="4146550" y="9121775"/>
            <a:ext cx="3163888" cy="477838"/>
          </a:xfrm>
          <a:prstGeom prst="rect">
            <a:avLst/>
          </a:prstGeom>
          <a:noFill/>
          <a:ln w="9525">
            <a:noFill/>
            <a:round/>
            <a:headEnd/>
            <a:tailEnd/>
          </a:ln>
          <a:effectLst/>
        </p:spPr>
        <p:txBody>
          <a:bodyPr vert="horz" wrap="square" lIns="20160" tIns="0" rIns="20160" bIns="0" numCol="1" anchor="b" anchorCtr="0" compatLnSpc="1">
            <a:prstTxWarp prst="textNoShape">
              <a:avLst/>
            </a:prstTxWarp>
          </a:bodyPr>
          <a:lstStyle>
            <a:lvl1pPr algn="r" eaLnBrk="1">
              <a:lnSpc>
                <a:spcPct val="100000"/>
              </a:lnSpc>
              <a:buFont typeface="Arial" charset="0"/>
              <a:buNone/>
              <a:tabLst>
                <a:tab pos="723900" algn="l"/>
                <a:tab pos="1447800" algn="l"/>
                <a:tab pos="2171700" algn="l"/>
                <a:tab pos="2895600" algn="l"/>
              </a:tabLst>
              <a:defRPr sz="1100" i="1">
                <a:solidFill>
                  <a:srgbClr val="000000"/>
                </a:solidFill>
                <a:latin typeface="Arial" charset="0"/>
              </a:defRPr>
            </a:lvl1pPr>
          </a:lstStyle>
          <a:p>
            <a:pPr>
              <a:defRPr/>
            </a:pPr>
            <a:fld id="{2227991E-E5BF-4BEE-9A74-0E1349B49417}" type="slidenum">
              <a:rPr lang="en-GB"/>
              <a:pPr>
                <a:defRPr/>
              </a:pPr>
              <a:t>‹#›</a:t>
            </a:fld>
            <a:endParaRPr lang="en-GB"/>
          </a:p>
        </p:txBody>
      </p:sp>
    </p:spTree>
    <p:extLst>
      <p:ext uri="{BB962C8B-B14F-4D97-AF65-F5344CB8AC3E}">
        <p14:creationId xmlns:p14="http://schemas.microsoft.com/office/powerpoint/2010/main" val="334606479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itchFamily="18" charset="0"/>
              </a:defRPr>
            </a:lvl1pPr>
            <a:lvl2pPr marL="742950" indent="-285750">
              <a:tabLst>
                <a:tab pos="723900" algn="l"/>
                <a:tab pos="1447800" algn="l"/>
                <a:tab pos="2171700" algn="l"/>
                <a:tab pos="2895600" algn="l"/>
              </a:tabLst>
              <a:defRPr sz="2400">
                <a:solidFill>
                  <a:schemeClr val="bg1"/>
                </a:solidFill>
                <a:latin typeface="Times New Roman" pitchFamily="18" charset="0"/>
              </a:defRPr>
            </a:lvl2pPr>
            <a:lvl3pPr marL="1143000" indent="-228600">
              <a:tabLst>
                <a:tab pos="723900" algn="l"/>
                <a:tab pos="1447800" algn="l"/>
                <a:tab pos="2171700" algn="l"/>
                <a:tab pos="2895600" algn="l"/>
              </a:tabLst>
              <a:defRPr sz="2400">
                <a:solidFill>
                  <a:schemeClr val="bg1"/>
                </a:solidFill>
                <a:latin typeface="Times New Roman" pitchFamily="18" charset="0"/>
              </a:defRPr>
            </a:lvl3pPr>
            <a:lvl4pPr marL="1600200" indent="-228600">
              <a:tabLst>
                <a:tab pos="723900" algn="l"/>
                <a:tab pos="1447800" algn="l"/>
                <a:tab pos="2171700" algn="l"/>
                <a:tab pos="2895600" algn="l"/>
              </a:tabLst>
              <a:defRPr sz="2400">
                <a:solidFill>
                  <a:schemeClr val="bg1"/>
                </a:solidFill>
                <a:latin typeface="Times New Roman" pitchFamily="18" charset="0"/>
              </a:defRPr>
            </a:lvl4pPr>
            <a:lvl5pPr marL="2057400" indent="-228600">
              <a:tabLst>
                <a:tab pos="723900" algn="l"/>
                <a:tab pos="1447800" algn="l"/>
                <a:tab pos="2171700" algn="l"/>
                <a:tab pos="28956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9pPr>
          </a:lstStyle>
          <a:p>
            <a:fld id="{3A921CDA-4D5A-4FB6-B449-29C49048FFF3}" type="slidenum">
              <a:rPr lang="en-GB" sz="1100" smtClean="0">
                <a:solidFill>
                  <a:srgbClr val="000000"/>
                </a:solidFill>
                <a:latin typeface="Arial" charset="0"/>
              </a:rPr>
              <a:pPr/>
              <a:t>1</a:t>
            </a:fld>
            <a:endParaRPr lang="en-GB" sz="1100" smtClean="0">
              <a:solidFill>
                <a:srgbClr val="000000"/>
              </a:solidFill>
              <a:latin typeface="Arial" charset="0"/>
            </a:endParaRPr>
          </a:p>
        </p:txBody>
      </p:sp>
      <p:sp>
        <p:nvSpPr>
          <p:cNvPr id="19459" name="Text Box 1"/>
          <p:cNvSpPr txBox="1">
            <a:spLocks noChangeArrowheads="1"/>
          </p:cNvSpPr>
          <p:nvPr/>
        </p:nvSpPr>
        <p:spPr bwMode="auto">
          <a:xfrm>
            <a:off x="1266825" y="730250"/>
            <a:ext cx="4781550" cy="3586163"/>
          </a:xfrm>
          <a:prstGeom prst="rect">
            <a:avLst/>
          </a:prstGeom>
          <a:solidFill>
            <a:srgbClr val="FFFFFF"/>
          </a:solidFill>
          <a:ln w="9360">
            <a:solidFill>
              <a:srgbClr val="000000"/>
            </a:solidFill>
            <a:miter lim="800000"/>
            <a:headEnd/>
            <a:tailEnd/>
          </a:ln>
        </p:spPr>
        <p:txBody>
          <a:bodyPr wrap="none" anchor="ctr"/>
          <a:lstStyle>
            <a:lvl1pPr>
              <a:defRPr sz="2400">
                <a:solidFill>
                  <a:schemeClr val="bg1"/>
                </a:solidFill>
                <a:latin typeface="Times New Roman" pitchFamily="18" charset="0"/>
              </a:defRPr>
            </a:lvl1pPr>
            <a:lvl2pPr marL="742950" indent="-285750">
              <a:defRPr sz="2400">
                <a:solidFill>
                  <a:schemeClr val="bg1"/>
                </a:solidFill>
                <a:latin typeface="Times New Roman" pitchFamily="18" charset="0"/>
              </a:defRPr>
            </a:lvl2pPr>
            <a:lvl3pPr marL="1143000" indent="-228600">
              <a:defRPr sz="2400">
                <a:solidFill>
                  <a:schemeClr val="bg1"/>
                </a:solidFill>
                <a:latin typeface="Times New Roman" pitchFamily="18" charset="0"/>
              </a:defRPr>
            </a:lvl3pPr>
            <a:lvl4pPr marL="1600200" indent="-228600">
              <a:defRPr sz="2400">
                <a:solidFill>
                  <a:schemeClr val="bg1"/>
                </a:solidFill>
                <a:latin typeface="Times New Roman" pitchFamily="18" charset="0"/>
              </a:defRPr>
            </a:lvl4pPr>
            <a:lvl5pPr marL="2057400" indent="-228600">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9pPr>
          </a:lstStyle>
          <a:p>
            <a:endParaRPr lang="en-US"/>
          </a:p>
        </p:txBody>
      </p:sp>
      <p:sp>
        <p:nvSpPr>
          <p:cNvPr id="19460" name="Rectangle 2"/>
          <p:cNvSpPr>
            <a:spLocks noGrp="1" noChangeArrowheads="1"/>
          </p:cNvSpPr>
          <p:nvPr>
            <p:ph type="body"/>
          </p:nvPr>
        </p:nvSpPr>
        <p:spPr>
          <a:xfrm>
            <a:off x="974725"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8645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itchFamily="18" charset="0"/>
              </a:defRPr>
            </a:lvl1pPr>
            <a:lvl2pPr marL="742950" indent="-285750">
              <a:tabLst>
                <a:tab pos="723900" algn="l"/>
                <a:tab pos="1447800" algn="l"/>
                <a:tab pos="2171700" algn="l"/>
                <a:tab pos="2895600" algn="l"/>
              </a:tabLst>
              <a:defRPr sz="2400">
                <a:solidFill>
                  <a:schemeClr val="bg1"/>
                </a:solidFill>
                <a:latin typeface="Times New Roman" pitchFamily="18" charset="0"/>
              </a:defRPr>
            </a:lvl2pPr>
            <a:lvl3pPr marL="1143000" indent="-228600">
              <a:tabLst>
                <a:tab pos="723900" algn="l"/>
                <a:tab pos="1447800" algn="l"/>
                <a:tab pos="2171700" algn="l"/>
                <a:tab pos="2895600" algn="l"/>
              </a:tabLst>
              <a:defRPr sz="2400">
                <a:solidFill>
                  <a:schemeClr val="bg1"/>
                </a:solidFill>
                <a:latin typeface="Times New Roman" pitchFamily="18" charset="0"/>
              </a:defRPr>
            </a:lvl3pPr>
            <a:lvl4pPr marL="1600200" indent="-228600">
              <a:tabLst>
                <a:tab pos="723900" algn="l"/>
                <a:tab pos="1447800" algn="l"/>
                <a:tab pos="2171700" algn="l"/>
                <a:tab pos="2895600" algn="l"/>
              </a:tabLst>
              <a:defRPr sz="2400">
                <a:solidFill>
                  <a:schemeClr val="bg1"/>
                </a:solidFill>
                <a:latin typeface="Times New Roman" pitchFamily="18" charset="0"/>
              </a:defRPr>
            </a:lvl4pPr>
            <a:lvl5pPr marL="2057400" indent="-228600">
              <a:tabLst>
                <a:tab pos="723900" algn="l"/>
                <a:tab pos="1447800" algn="l"/>
                <a:tab pos="2171700" algn="l"/>
                <a:tab pos="28956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9pPr>
          </a:lstStyle>
          <a:p>
            <a:fld id="{99D30C7B-9D8D-4329-9FA7-A5967691EED0}" type="slidenum">
              <a:rPr lang="en-GB" sz="1100" smtClean="0">
                <a:solidFill>
                  <a:srgbClr val="000000"/>
                </a:solidFill>
                <a:latin typeface="Arial" charset="0"/>
              </a:rPr>
              <a:pPr/>
              <a:t>13</a:t>
            </a:fld>
            <a:endParaRPr lang="en-GB" sz="1100" smtClean="0">
              <a:solidFill>
                <a:srgbClr val="000000"/>
              </a:solidFill>
              <a:latin typeface="Arial" charset="0"/>
            </a:endParaRPr>
          </a:p>
        </p:txBody>
      </p:sp>
      <p:sp>
        <p:nvSpPr>
          <p:cNvPr id="30723" name="Rectangle 1"/>
          <p:cNvSpPr>
            <a:spLocks noGrp="1" noRot="1" noChangeAspect="1" noChangeArrowheads="1" noTextEdit="1"/>
          </p:cNvSpPr>
          <p:nvPr>
            <p:ph type="sldImg"/>
          </p:nvPr>
        </p:nvSpPr>
        <p:spPr>
          <a:xfrm>
            <a:off x="1265238" y="730250"/>
            <a:ext cx="4781550" cy="3586163"/>
          </a:xfrm>
          <a:solidFill>
            <a:srgbClr val="FFFFFF"/>
          </a:solidFill>
          <a:ln/>
        </p:spPr>
      </p:sp>
      <p:sp>
        <p:nvSpPr>
          <p:cNvPr id="30724" name="Rectangle 2"/>
          <p:cNvSpPr>
            <a:spLocks noGrp="1" noChangeArrowheads="1"/>
          </p:cNvSpPr>
          <p:nvPr>
            <p:ph type="body" idx="1"/>
          </p:nvPr>
        </p:nvSpPr>
        <p:spPr>
          <a:xfrm>
            <a:off x="974725"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3907295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itchFamily="18" charset="0"/>
              </a:defRPr>
            </a:lvl1pPr>
            <a:lvl2pPr marL="742950" indent="-285750">
              <a:tabLst>
                <a:tab pos="723900" algn="l"/>
                <a:tab pos="1447800" algn="l"/>
                <a:tab pos="2171700" algn="l"/>
                <a:tab pos="2895600" algn="l"/>
              </a:tabLst>
              <a:defRPr sz="2400">
                <a:solidFill>
                  <a:schemeClr val="bg1"/>
                </a:solidFill>
                <a:latin typeface="Times New Roman" pitchFamily="18" charset="0"/>
              </a:defRPr>
            </a:lvl2pPr>
            <a:lvl3pPr marL="1143000" indent="-228600">
              <a:tabLst>
                <a:tab pos="723900" algn="l"/>
                <a:tab pos="1447800" algn="l"/>
                <a:tab pos="2171700" algn="l"/>
                <a:tab pos="2895600" algn="l"/>
              </a:tabLst>
              <a:defRPr sz="2400">
                <a:solidFill>
                  <a:schemeClr val="bg1"/>
                </a:solidFill>
                <a:latin typeface="Times New Roman" pitchFamily="18" charset="0"/>
              </a:defRPr>
            </a:lvl3pPr>
            <a:lvl4pPr marL="1600200" indent="-228600">
              <a:tabLst>
                <a:tab pos="723900" algn="l"/>
                <a:tab pos="1447800" algn="l"/>
                <a:tab pos="2171700" algn="l"/>
                <a:tab pos="2895600" algn="l"/>
              </a:tabLst>
              <a:defRPr sz="2400">
                <a:solidFill>
                  <a:schemeClr val="bg1"/>
                </a:solidFill>
                <a:latin typeface="Times New Roman" pitchFamily="18" charset="0"/>
              </a:defRPr>
            </a:lvl4pPr>
            <a:lvl5pPr marL="2057400" indent="-228600">
              <a:tabLst>
                <a:tab pos="723900" algn="l"/>
                <a:tab pos="1447800" algn="l"/>
                <a:tab pos="2171700" algn="l"/>
                <a:tab pos="28956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9pPr>
          </a:lstStyle>
          <a:p>
            <a:fld id="{977877F7-D436-4EB5-AFE4-B33BA6CF7622}" type="slidenum">
              <a:rPr lang="en-GB" sz="1100" smtClean="0">
                <a:solidFill>
                  <a:srgbClr val="000000"/>
                </a:solidFill>
                <a:latin typeface="Arial" charset="0"/>
              </a:rPr>
              <a:pPr/>
              <a:t>14</a:t>
            </a:fld>
            <a:endParaRPr lang="en-GB" sz="1100" smtClean="0">
              <a:solidFill>
                <a:srgbClr val="000000"/>
              </a:solidFill>
              <a:latin typeface="Arial" charset="0"/>
            </a:endParaRPr>
          </a:p>
        </p:txBody>
      </p:sp>
      <p:sp>
        <p:nvSpPr>
          <p:cNvPr id="31747" name="Text Box 1"/>
          <p:cNvSpPr txBox="1">
            <a:spLocks noChangeArrowheads="1"/>
          </p:cNvSpPr>
          <p:nvPr/>
        </p:nvSpPr>
        <p:spPr bwMode="auto">
          <a:xfrm>
            <a:off x="1266825" y="730250"/>
            <a:ext cx="4781550" cy="3587750"/>
          </a:xfrm>
          <a:prstGeom prst="rect">
            <a:avLst/>
          </a:prstGeom>
          <a:solidFill>
            <a:srgbClr val="FFFFFF"/>
          </a:solidFill>
          <a:ln w="9360">
            <a:solidFill>
              <a:srgbClr val="000000"/>
            </a:solidFill>
            <a:miter lim="800000"/>
            <a:headEnd/>
            <a:tailEnd/>
          </a:ln>
        </p:spPr>
        <p:txBody>
          <a:bodyPr wrap="none" anchor="ctr"/>
          <a:lstStyle>
            <a:lvl1pPr>
              <a:defRPr sz="2400">
                <a:solidFill>
                  <a:schemeClr val="bg1"/>
                </a:solidFill>
                <a:latin typeface="Times New Roman" pitchFamily="18" charset="0"/>
              </a:defRPr>
            </a:lvl1pPr>
            <a:lvl2pPr marL="742950" indent="-285750">
              <a:defRPr sz="2400">
                <a:solidFill>
                  <a:schemeClr val="bg1"/>
                </a:solidFill>
                <a:latin typeface="Times New Roman" pitchFamily="18" charset="0"/>
              </a:defRPr>
            </a:lvl2pPr>
            <a:lvl3pPr marL="1143000" indent="-228600">
              <a:defRPr sz="2400">
                <a:solidFill>
                  <a:schemeClr val="bg1"/>
                </a:solidFill>
                <a:latin typeface="Times New Roman" pitchFamily="18" charset="0"/>
              </a:defRPr>
            </a:lvl3pPr>
            <a:lvl4pPr marL="1600200" indent="-228600">
              <a:defRPr sz="2400">
                <a:solidFill>
                  <a:schemeClr val="bg1"/>
                </a:solidFill>
                <a:latin typeface="Times New Roman" pitchFamily="18" charset="0"/>
              </a:defRPr>
            </a:lvl4pPr>
            <a:lvl5pPr marL="2057400" indent="-228600">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9pPr>
          </a:lstStyle>
          <a:p>
            <a:endParaRPr lang="en-US"/>
          </a:p>
        </p:txBody>
      </p:sp>
      <p:sp>
        <p:nvSpPr>
          <p:cNvPr id="31748" name="Rectangle 2"/>
          <p:cNvSpPr>
            <a:spLocks noGrp="1" noChangeArrowheads="1"/>
          </p:cNvSpPr>
          <p:nvPr>
            <p:ph type="body"/>
          </p:nvPr>
        </p:nvSpPr>
        <p:spPr>
          <a:xfrm>
            <a:off x="974725"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272012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itchFamily="18" charset="0"/>
              </a:defRPr>
            </a:lvl1pPr>
            <a:lvl2pPr marL="742950" indent="-285750">
              <a:tabLst>
                <a:tab pos="723900" algn="l"/>
                <a:tab pos="1447800" algn="l"/>
                <a:tab pos="2171700" algn="l"/>
                <a:tab pos="2895600" algn="l"/>
              </a:tabLst>
              <a:defRPr sz="2400">
                <a:solidFill>
                  <a:schemeClr val="bg1"/>
                </a:solidFill>
                <a:latin typeface="Times New Roman" pitchFamily="18" charset="0"/>
              </a:defRPr>
            </a:lvl2pPr>
            <a:lvl3pPr marL="1143000" indent="-228600">
              <a:tabLst>
                <a:tab pos="723900" algn="l"/>
                <a:tab pos="1447800" algn="l"/>
                <a:tab pos="2171700" algn="l"/>
                <a:tab pos="2895600" algn="l"/>
              </a:tabLst>
              <a:defRPr sz="2400">
                <a:solidFill>
                  <a:schemeClr val="bg1"/>
                </a:solidFill>
                <a:latin typeface="Times New Roman" pitchFamily="18" charset="0"/>
              </a:defRPr>
            </a:lvl3pPr>
            <a:lvl4pPr marL="1600200" indent="-228600">
              <a:tabLst>
                <a:tab pos="723900" algn="l"/>
                <a:tab pos="1447800" algn="l"/>
                <a:tab pos="2171700" algn="l"/>
                <a:tab pos="2895600" algn="l"/>
              </a:tabLst>
              <a:defRPr sz="2400">
                <a:solidFill>
                  <a:schemeClr val="bg1"/>
                </a:solidFill>
                <a:latin typeface="Times New Roman" pitchFamily="18" charset="0"/>
              </a:defRPr>
            </a:lvl4pPr>
            <a:lvl5pPr marL="2057400" indent="-228600">
              <a:tabLst>
                <a:tab pos="723900" algn="l"/>
                <a:tab pos="1447800" algn="l"/>
                <a:tab pos="2171700" algn="l"/>
                <a:tab pos="28956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9pPr>
          </a:lstStyle>
          <a:p>
            <a:fld id="{9D879070-D545-441C-B7E3-FFFB31F885FD}" type="slidenum">
              <a:rPr lang="en-GB" sz="1100" smtClean="0">
                <a:solidFill>
                  <a:srgbClr val="000000"/>
                </a:solidFill>
                <a:latin typeface="Arial" charset="0"/>
              </a:rPr>
              <a:pPr/>
              <a:t>15</a:t>
            </a:fld>
            <a:endParaRPr lang="en-GB" sz="1100" smtClean="0">
              <a:solidFill>
                <a:srgbClr val="000000"/>
              </a:solidFill>
              <a:latin typeface="Arial" charset="0"/>
            </a:endParaRPr>
          </a:p>
        </p:txBody>
      </p:sp>
      <p:sp>
        <p:nvSpPr>
          <p:cNvPr id="33795" name="Rectangle 1"/>
          <p:cNvSpPr>
            <a:spLocks noGrp="1" noRot="1" noChangeAspect="1" noChangeArrowheads="1" noTextEdit="1"/>
          </p:cNvSpPr>
          <p:nvPr>
            <p:ph type="sldImg"/>
          </p:nvPr>
        </p:nvSpPr>
        <p:spPr>
          <a:xfrm>
            <a:off x="1265238" y="730250"/>
            <a:ext cx="4781550" cy="3586163"/>
          </a:xfrm>
          <a:solidFill>
            <a:srgbClr val="FFFFFF"/>
          </a:solidFill>
          <a:ln/>
        </p:spPr>
      </p:sp>
      <p:sp>
        <p:nvSpPr>
          <p:cNvPr id="33796" name="Rectangle 2"/>
          <p:cNvSpPr>
            <a:spLocks noGrp="1" noChangeArrowheads="1"/>
          </p:cNvSpPr>
          <p:nvPr>
            <p:ph type="body" idx="1"/>
          </p:nvPr>
        </p:nvSpPr>
        <p:spPr>
          <a:xfrm>
            <a:off x="974725"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428316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itchFamily="18" charset="0"/>
              </a:defRPr>
            </a:lvl1pPr>
            <a:lvl2pPr marL="742950" indent="-285750">
              <a:tabLst>
                <a:tab pos="723900" algn="l"/>
                <a:tab pos="1447800" algn="l"/>
                <a:tab pos="2171700" algn="l"/>
                <a:tab pos="2895600" algn="l"/>
              </a:tabLst>
              <a:defRPr sz="2400">
                <a:solidFill>
                  <a:schemeClr val="bg1"/>
                </a:solidFill>
                <a:latin typeface="Times New Roman" pitchFamily="18" charset="0"/>
              </a:defRPr>
            </a:lvl2pPr>
            <a:lvl3pPr marL="1143000" indent="-228600">
              <a:tabLst>
                <a:tab pos="723900" algn="l"/>
                <a:tab pos="1447800" algn="l"/>
                <a:tab pos="2171700" algn="l"/>
                <a:tab pos="2895600" algn="l"/>
              </a:tabLst>
              <a:defRPr sz="2400">
                <a:solidFill>
                  <a:schemeClr val="bg1"/>
                </a:solidFill>
                <a:latin typeface="Times New Roman" pitchFamily="18" charset="0"/>
              </a:defRPr>
            </a:lvl3pPr>
            <a:lvl4pPr marL="1600200" indent="-228600">
              <a:tabLst>
                <a:tab pos="723900" algn="l"/>
                <a:tab pos="1447800" algn="l"/>
                <a:tab pos="2171700" algn="l"/>
                <a:tab pos="2895600" algn="l"/>
              </a:tabLst>
              <a:defRPr sz="2400">
                <a:solidFill>
                  <a:schemeClr val="bg1"/>
                </a:solidFill>
                <a:latin typeface="Times New Roman" pitchFamily="18" charset="0"/>
              </a:defRPr>
            </a:lvl4pPr>
            <a:lvl5pPr marL="2057400" indent="-228600">
              <a:tabLst>
                <a:tab pos="723900" algn="l"/>
                <a:tab pos="1447800" algn="l"/>
                <a:tab pos="2171700" algn="l"/>
                <a:tab pos="28956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9pPr>
          </a:lstStyle>
          <a:p>
            <a:fld id="{B6D3A8B6-FB8F-4ACF-AFB3-F9953B4DA2BE}" type="slidenum">
              <a:rPr lang="en-GB" sz="1100" smtClean="0">
                <a:solidFill>
                  <a:srgbClr val="000000"/>
                </a:solidFill>
                <a:latin typeface="Arial" charset="0"/>
              </a:rPr>
              <a:pPr/>
              <a:t>3</a:t>
            </a:fld>
            <a:endParaRPr lang="en-GB" sz="1100" smtClean="0">
              <a:solidFill>
                <a:srgbClr val="000000"/>
              </a:solidFill>
              <a:latin typeface="Arial" charset="0"/>
            </a:endParaRPr>
          </a:p>
        </p:txBody>
      </p:sp>
      <p:sp>
        <p:nvSpPr>
          <p:cNvPr id="23555" name="Rectangle 1"/>
          <p:cNvSpPr>
            <a:spLocks noGrp="1" noRot="1" noChangeAspect="1" noChangeArrowheads="1" noTextEdit="1"/>
          </p:cNvSpPr>
          <p:nvPr>
            <p:ph type="sldImg"/>
          </p:nvPr>
        </p:nvSpPr>
        <p:spPr>
          <a:xfrm>
            <a:off x="1265238" y="730250"/>
            <a:ext cx="4781550" cy="3586163"/>
          </a:xfrm>
          <a:solidFill>
            <a:srgbClr val="FFFFFF"/>
          </a:solidFill>
          <a:ln/>
        </p:spPr>
      </p:sp>
      <p:sp>
        <p:nvSpPr>
          <p:cNvPr id="23556" name="Rectangle 2"/>
          <p:cNvSpPr>
            <a:spLocks noGrp="1" noChangeArrowheads="1"/>
          </p:cNvSpPr>
          <p:nvPr>
            <p:ph type="body" idx="1"/>
          </p:nvPr>
        </p:nvSpPr>
        <p:spPr>
          <a:xfrm>
            <a:off x="974725"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401420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itchFamily="18" charset="0"/>
              </a:defRPr>
            </a:lvl1pPr>
            <a:lvl2pPr marL="742950" indent="-285750">
              <a:tabLst>
                <a:tab pos="723900" algn="l"/>
                <a:tab pos="1447800" algn="l"/>
                <a:tab pos="2171700" algn="l"/>
                <a:tab pos="2895600" algn="l"/>
              </a:tabLst>
              <a:defRPr sz="2400">
                <a:solidFill>
                  <a:schemeClr val="bg1"/>
                </a:solidFill>
                <a:latin typeface="Times New Roman" pitchFamily="18" charset="0"/>
              </a:defRPr>
            </a:lvl2pPr>
            <a:lvl3pPr marL="1143000" indent="-228600">
              <a:tabLst>
                <a:tab pos="723900" algn="l"/>
                <a:tab pos="1447800" algn="l"/>
                <a:tab pos="2171700" algn="l"/>
                <a:tab pos="2895600" algn="l"/>
              </a:tabLst>
              <a:defRPr sz="2400">
                <a:solidFill>
                  <a:schemeClr val="bg1"/>
                </a:solidFill>
                <a:latin typeface="Times New Roman" pitchFamily="18" charset="0"/>
              </a:defRPr>
            </a:lvl3pPr>
            <a:lvl4pPr marL="1600200" indent="-228600">
              <a:tabLst>
                <a:tab pos="723900" algn="l"/>
                <a:tab pos="1447800" algn="l"/>
                <a:tab pos="2171700" algn="l"/>
                <a:tab pos="2895600" algn="l"/>
              </a:tabLst>
              <a:defRPr sz="2400">
                <a:solidFill>
                  <a:schemeClr val="bg1"/>
                </a:solidFill>
                <a:latin typeface="Times New Roman" pitchFamily="18" charset="0"/>
              </a:defRPr>
            </a:lvl4pPr>
            <a:lvl5pPr marL="2057400" indent="-228600">
              <a:tabLst>
                <a:tab pos="723900" algn="l"/>
                <a:tab pos="1447800" algn="l"/>
                <a:tab pos="2171700" algn="l"/>
                <a:tab pos="28956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9pPr>
          </a:lstStyle>
          <a:p>
            <a:fld id="{F2500F8F-BAB4-4A03-89F4-75591FEDB885}" type="slidenum">
              <a:rPr lang="en-GB" sz="1100" smtClean="0">
                <a:solidFill>
                  <a:srgbClr val="000000"/>
                </a:solidFill>
                <a:latin typeface="Arial" charset="0"/>
              </a:rPr>
              <a:pPr/>
              <a:t>4</a:t>
            </a:fld>
            <a:endParaRPr lang="en-GB" sz="1100" smtClean="0">
              <a:solidFill>
                <a:srgbClr val="000000"/>
              </a:solidFill>
              <a:latin typeface="Arial" charset="0"/>
            </a:endParaRPr>
          </a:p>
        </p:txBody>
      </p:sp>
      <p:sp>
        <p:nvSpPr>
          <p:cNvPr id="24579" name="Rectangle 1"/>
          <p:cNvSpPr>
            <a:spLocks noGrp="1" noRot="1" noChangeAspect="1" noChangeArrowheads="1" noTextEdit="1"/>
          </p:cNvSpPr>
          <p:nvPr>
            <p:ph type="sldImg"/>
          </p:nvPr>
        </p:nvSpPr>
        <p:spPr>
          <a:xfrm>
            <a:off x="1265238" y="730250"/>
            <a:ext cx="4781550" cy="3586163"/>
          </a:xfrm>
          <a:solidFill>
            <a:srgbClr val="FFFFFF"/>
          </a:solidFill>
          <a:ln/>
        </p:spPr>
      </p:sp>
      <p:sp>
        <p:nvSpPr>
          <p:cNvPr id="24580" name="Rectangle 2"/>
          <p:cNvSpPr>
            <a:spLocks noGrp="1" noChangeArrowheads="1"/>
          </p:cNvSpPr>
          <p:nvPr>
            <p:ph type="body" idx="1"/>
          </p:nvPr>
        </p:nvSpPr>
        <p:spPr>
          <a:xfrm>
            <a:off x="974725"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925617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itchFamily="18" charset="0"/>
              </a:defRPr>
            </a:lvl1pPr>
            <a:lvl2pPr marL="742950" indent="-285750">
              <a:tabLst>
                <a:tab pos="723900" algn="l"/>
                <a:tab pos="1447800" algn="l"/>
                <a:tab pos="2171700" algn="l"/>
                <a:tab pos="2895600" algn="l"/>
              </a:tabLst>
              <a:defRPr sz="2400">
                <a:solidFill>
                  <a:schemeClr val="bg1"/>
                </a:solidFill>
                <a:latin typeface="Times New Roman" pitchFamily="18" charset="0"/>
              </a:defRPr>
            </a:lvl2pPr>
            <a:lvl3pPr marL="1143000" indent="-228600">
              <a:tabLst>
                <a:tab pos="723900" algn="l"/>
                <a:tab pos="1447800" algn="l"/>
                <a:tab pos="2171700" algn="l"/>
                <a:tab pos="2895600" algn="l"/>
              </a:tabLst>
              <a:defRPr sz="2400">
                <a:solidFill>
                  <a:schemeClr val="bg1"/>
                </a:solidFill>
                <a:latin typeface="Times New Roman" pitchFamily="18" charset="0"/>
              </a:defRPr>
            </a:lvl3pPr>
            <a:lvl4pPr marL="1600200" indent="-228600">
              <a:tabLst>
                <a:tab pos="723900" algn="l"/>
                <a:tab pos="1447800" algn="l"/>
                <a:tab pos="2171700" algn="l"/>
                <a:tab pos="2895600" algn="l"/>
              </a:tabLst>
              <a:defRPr sz="2400">
                <a:solidFill>
                  <a:schemeClr val="bg1"/>
                </a:solidFill>
                <a:latin typeface="Times New Roman" pitchFamily="18" charset="0"/>
              </a:defRPr>
            </a:lvl4pPr>
            <a:lvl5pPr marL="2057400" indent="-228600">
              <a:tabLst>
                <a:tab pos="723900" algn="l"/>
                <a:tab pos="1447800" algn="l"/>
                <a:tab pos="2171700" algn="l"/>
                <a:tab pos="28956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9pPr>
          </a:lstStyle>
          <a:p>
            <a:fld id="{17864C08-D968-4F07-B0B7-46D7164998D9}" type="slidenum">
              <a:rPr lang="en-GB" sz="1100" smtClean="0">
                <a:solidFill>
                  <a:srgbClr val="000000"/>
                </a:solidFill>
                <a:latin typeface="Arial" charset="0"/>
              </a:rPr>
              <a:pPr/>
              <a:t>5</a:t>
            </a:fld>
            <a:endParaRPr lang="en-GB" sz="1100" smtClean="0">
              <a:solidFill>
                <a:srgbClr val="000000"/>
              </a:solidFill>
              <a:latin typeface="Arial" charset="0"/>
            </a:endParaRPr>
          </a:p>
        </p:txBody>
      </p:sp>
      <p:sp>
        <p:nvSpPr>
          <p:cNvPr id="25603" name="Rectangle 1"/>
          <p:cNvSpPr>
            <a:spLocks noGrp="1" noRot="1" noChangeAspect="1" noChangeArrowheads="1" noTextEdit="1"/>
          </p:cNvSpPr>
          <p:nvPr>
            <p:ph type="sldImg"/>
          </p:nvPr>
        </p:nvSpPr>
        <p:spPr>
          <a:xfrm>
            <a:off x="1265238" y="730250"/>
            <a:ext cx="4781550" cy="3586163"/>
          </a:xfrm>
          <a:solidFill>
            <a:srgbClr val="FFFFFF"/>
          </a:solidFill>
          <a:ln/>
        </p:spPr>
      </p:sp>
      <p:sp>
        <p:nvSpPr>
          <p:cNvPr id="25604" name="Rectangle 2"/>
          <p:cNvSpPr>
            <a:spLocks noGrp="1" noChangeArrowheads="1"/>
          </p:cNvSpPr>
          <p:nvPr>
            <p:ph type="body" idx="1"/>
          </p:nvPr>
        </p:nvSpPr>
        <p:spPr>
          <a:xfrm>
            <a:off x="974725"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519905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itchFamily="18" charset="0"/>
              </a:defRPr>
            </a:lvl1pPr>
            <a:lvl2pPr marL="742950" indent="-285750">
              <a:tabLst>
                <a:tab pos="723900" algn="l"/>
                <a:tab pos="1447800" algn="l"/>
                <a:tab pos="2171700" algn="l"/>
                <a:tab pos="2895600" algn="l"/>
              </a:tabLst>
              <a:defRPr sz="2400">
                <a:solidFill>
                  <a:schemeClr val="bg1"/>
                </a:solidFill>
                <a:latin typeface="Times New Roman" pitchFamily="18" charset="0"/>
              </a:defRPr>
            </a:lvl2pPr>
            <a:lvl3pPr marL="1143000" indent="-228600">
              <a:tabLst>
                <a:tab pos="723900" algn="l"/>
                <a:tab pos="1447800" algn="l"/>
                <a:tab pos="2171700" algn="l"/>
                <a:tab pos="2895600" algn="l"/>
              </a:tabLst>
              <a:defRPr sz="2400">
                <a:solidFill>
                  <a:schemeClr val="bg1"/>
                </a:solidFill>
                <a:latin typeface="Times New Roman" pitchFamily="18" charset="0"/>
              </a:defRPr>
            </a:lvl3pPr>
            <a:lvl4pPr marL="1600200" indent="-228600">
              <a:tabLst>
                <a:tab pos="723900" algn="l"/>
                <a:tab pos="1447800" algn="l"/>
                <a:tab pos="2171700" algn="l"/>
                <a:tab pos="2895600" algn="l"/>
              </a:tabLst>
              <a:defRPr sz="2400">
                <a:solidFill>
                  <a:schemeClr val="bg1"/>
                </a:solidFill>
                <a:latin typeface="Times New Roman" pitchFamily="18" charset="0"/>
              </a:defRPr>
            </a:lvl4pPr>
            <a:lvl5pPr marL="2057400" indent="-228600">
              <a:tabLst>
                <a:tab pos="723900" algn="l"/>
                <a:tab pos="1447800" algn="l"/>
                <a:tab pos="2171700" algn="l"/>
                <a:tab pos="28956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9pPr>
          </a:lstStyle>
          <a:p>
            <a:fld id="{5683A0DA-FB51-49F1-92EE-4787AF113526}" type="slidenum">
              <a:rPr lang="en-GB" sz="1100" smtClean="0">
                <a:solidFill>
                  <a:srgbClr val="000000"/>
                </a:solidFill>
                <a:latin typeface="Arial" charset="0"/>
              </a:rPr>
              <a:pPr/>
              <a:t>6</a:t>
            </a:fld>
            <a:endParaRPr lang="en-GB" sz="1100" smtClean="0">
              <a:solidFill>
                <a:srgbClr val="000000"/>
              </a:solidFill>
              <a:latin typeface="Arial" charset="0"/>
            </a:endParaRPr>
          </a:p>
        </p:txBody>
      </p:sp>
      <p:sp>
        <p:nvSpPr>
          <p:cNvPr id="26627" name="Text Box 1"/>
          <p:cNvSpPr txBox="1">
            <a:spLocks noChangeArrowheads="1"/>
          </p:cNvSpPr>
          <p:nvPr/>
        </p:nvSpPr>
        <p:spPr bwMode="auto">
          <a:xfrm>
            <a:off x="4146550" y="91217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20160" tIns="0" rIns="2016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9pPr>
          </a:lstStyle>
          <a:p>
            <a:pPr algn="r" eaLnBrk="1">
              <a:lnSpc>
                <a:spcPct val="100000"/>
              </a:lnSpc>
              <a:buFont typeface="Arial" charset="0"/>
              <a:buNone/>
            </a:pPr>
            <a:fld id="{9FADB008-BFD0-4874-B7F2-0563CEC5E3E8}" type="slidenum">
              <a:rPr lang="en-GB" sz="1100" i="1">
                <a:solidFill>
                  <a:srgbClr val="000000"/>
                </a:solidFill>
                <a:latin typeface="Arial" charset="0"/>
              </a:rPr>
              <a:pPr algn="r" eaLnBrk="1">
                <a:lnSpc>
                  <a:spcPct val="100000"/>
                </a:lnSpc>
                <a:buFont typeface="Arial" charset="0"/>
                <a:buNone/>
              </a:pPr>
              <a:t>6</a:t>
            </a:fld>
            <a:endParaRPr lang="en-GB" sz="1100" i="1">
              <a:solidFill>
                <a:srgbClr val="000000"/>
              </a:solidFill>
              <a:latin typeface="Arial" charset="0"/>
            </a:endParaRPr>
          </a:p>
        </p:txBody>
      </p:sp>
      <p:sp>
        <p:nvSpPr>
          <p:cNvPr id="26628" name="Text Box 2"/>
          <p:cNvSpPr txBox="1">
            <a:spLocks noChangeArrowheads="1"/>
          </p:cNvSpPr>
          <p:nvPr/>
        </p:nvSpPr>
        <p:spPr bwMode="auto">
          <a:xfrm>
            <a:off x="0" y="91217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20160" tIns="0" rIns="2016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9pPr>
          </a:lstStyle>
          <a:p>
            <a:pPr eaLnBrk="1">
              <a:lnSpc>
                <a:spcPct val="100000"/>
              </a:lnSpc>
              <a:buFont typeface="Arial" charset="0"/>
              <a:buNone/>
            </a:pPr>
            <a:endParaRPr lang="en-US" sz="1100" i="1">
              <a:solidFill>
                <a:srgbClr val="000000"/>
              </a:solidFill>
              <a:latin typeface="Arial" charset="0"/>
            </a:endParaRPr>
          </a:p>
        </p:txBody>
      </p:sp>
      <p:sp>
        <p:nvSpPr>
          <p:cNvPr id="26629" name="Text Box 3"/>
          <p:cNvSpPr txBox="1">
            <a:spLocks noChangeArrowheads="1"/>
          </p:cNvSpPr>
          <p:nvPr/>
        </p:nvSpPr>
        <p:spPr bwMode="auto">
          <a:xfrm>
            <a:off x="0" y="-1588"/>
            <a:ext cx="31654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20160" tIns="0" rIns="2016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9pPr>
          </a:lstStyle>
          <a:p>
            <a:pPr eaLnBrk="1">
              <a:lnSpc>
                <a:spcPct val="100000"/>
              </a:lnSpc>
              <a:buFont typeface="Arial" charset="0"/>
              <a:buNone/>
            </a:pPr>
            <a:endParaRPr lang="en-US" sz="1100" i="1">
              <a:solidFill>
                <a:srgbClr val="000000"/>
              </a:solidFill>
              <a:latin typeface="Arial" charset="0"/>
            </a:endParaRPr>
          </a:p>
        </p:txBody>
      </p:sp>
      <p:sp>
        <p:nvSpPr>
          <p:cNvPr id="26630" name="Text Box 4"/>
          <p:cNvSpPr txBox="1">
            <a:spLocks noChangeArrowheads="1"/>
          </p:cNvSpPr>
          <p:nvPr/>
        </p:nvSpPr>
        <p:spPr bwMode="auto">
          <a:xfrm>
            <a:off x="4146550" y="-1588"/>
            <a:ext cx="31654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20160" tIns="0" rIns="2016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9pPr>
          </a:lstStyle>
          <a:p>
            <a:pPr algn="r" eaLnBrk="1">
              <a:lnSpc>
                <a:spcPct val="100000"/>
              </a:lnSpc>
              <a:buFont typeface="Arial" charset="0"/>
              <a:buNone/>
            </a:pPr>
            <a:endParaRPr lang="en-US" sz="1100" i="1">
              <a:solidFill>
                <a:srgbClr val="000000"/>
              </a:solidFill>
              <a:latin typeface="Arial" charset="0"/>
            </a:endParaRPr>
          </a:p>
        </p:txBody>
      </p:sp>
      <p:sp>
        <p:nvSpPr>
          <p:cNvPr id="26631" name="Text Box 5"/>
          <p:cNvSpPr txBox="1">
            <a:spLocks noChangeArrowheads="1"/>
          </p:cNvSpPr>
          <p:nvPr/>
        </p:nvSpPr>
        <p:spPr bwMode="auto">
          <a:xfrm>
            <a:off x="1258888" y="720725"/>
            <a:ext cx="4797425" cy="3598863"/>
          </a:xfrm>
          <a:prstGeom prst="rect">
            <a:avLst/>
          </a:prstGeom>
          <a:solidFill>
            <a:srgbClr val="FFFFFF"/>
          </a:solidFill>
          <a:ln w="9525">
            <a:solidFill>
              <a:srgbClr val="000000"/>
            </a:solidFill>
            <a:miter lim="800000"/>
            <a:headEnd/>
            <a:tailEnd/>
          </a:ln>
        </p:spPr>
        <p:txBody>
          <a:bodyPr wrap="none" anchor="ctr"/>
          <a:lstStyle>
            <a:lvl1pPr>
              <a:defRPr sz="2400">
                <a:solidFill>
                  <a:schemeClr val="bg1"/>
                </a:solidFill>
                <a:latin typeface="Times New Roman" pitchFamily="18" charset="0"/>
              </a:defRPr>
            </a:lvl1pPr>
            <a:lvl2pPr marL="742950" indent="-285750">
              <a:defRPr sz="2400">
                <a:solidFill>
                  <a:schemeClr val="bg1"/>
                </a:solidFill>
                <a:latin typeface="Times New Roman" pitchFamily="18" charset="0"/>
              </a:defRPr>
            </a:lvl2pPr>
            <a:lvl3pPr marL="1143000" indent="-228600">
              <a:defRPr sz="2400">
                <a:solidFill>
                  <a:schemeClr val="bg1"/>
                </a:solidFill>
                <a:latin typeface="Times New Roman" pitchFamily="18" charset="0"/>
              </a:defRPr>
            </a:lvl3pPr>
            <a:lvl4pPr marL="1600200" indent="-228600">
              <a:defRPr sz="2400">
                <a:solidFill>
                  <a:schemeClr val="bg1"/>
                </a:solidFill>
                <a:latin typeface="Times New Roman" pitchFamily="18" charset="0"/>
              </a:defRPr>
            </a:lvl4pPr>
            <a:lvl5pPr marL="2057400" indent="-228600">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defRPr>
            </a:lvl9pPr>
          </a:lstStyle>
          <a:p>
            <a:endParaRPr lang="en-US"/>
          </a:p>
        </p:txBody>
      </p:sp>
      <p:sp>
        <p:nvSpPr>
          <p:cNvPr id="26632" name="Rectangle 6"/>
          <p:cNvSpPr>
            <a:spLocks noGrp="1" noChangeArrowheads="1"/>
          </p:cNvSpPr>
          <p:nvPr>
            <p:ph type="body"/>
          </p:nvPr>
        </p:nvSpPr>
        <p:spPr>
          <a:xfrm>
            <a:off x="974725"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189853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itchFamily="18" charset="0"/>
              </a:defRPr>
            </a:lvl1pPr>
            <a:lvl2pPr marL="742950" indent="-285750">
              <a:tabLst>
                <a:tab pos="723900" algn="l"/>
                <a:tab pos="1447800" algn="l"/>
                <a:tab pos="2171700" algn="l"/>
                <a:tab pos="2895600" algn="l"/>
              </a:tabLst>
              <a:defRPr sz="2400">
                <a:solidFill>
                  <a:schemeClr val="bg1"/>
                </a:solidFill>
                <a:latin typeface="Times New Roman" pitchFamily="18" charset="0"/>
              </a:defRPr>
            </a:lvl2pPr>
            <a:lvl3pPr marL="1143000" indent="-228600">
              <a:tabLst>
                <a:tab pos="723900" algn="l"/>
                <a:tab pos="1447800" algn="l"/>
                <a:tab pos="2171700" algn="l"/>
                <a:tab pos="2895600" algn="l"/>
              </a:tabLst>
              <a:defRPr sz="2400">
                <a:solidFill>
                  <a:schemeClr val="bg1"/>
                </a:solidFill>
                <a:latin typeface="Times New Roman" pitchFamily="18" charset="0"/>
              </a:defRPr>
            </a:lvl3pPr>
            <a:lvl4pPr marL="1600200" indent="-228600">
              <a:tabLst>
                <a:tab pos="723900" algn="l"/>
                <a:tab pos="1447800" algn="l"/>
                <a:tab pos="2171700" algn="l"/>
                <a:tab pos="2895600" algn="l"/>
              </a:tabLst>
              <a:defRPr sz="2400">
                <a:solidFill>
                  <a:schemeClr val="bg1"/>
                </a:solidFill>
                <a:latin typeface="Times New Roman" pitchFamily="18" charset="0"/>
              </a:defRPr>
            </a:lvl4pPr>
            <a:lvl5pPr marL="2057400" indent="-228600">
              <a:tabLst>
                <a:tab pos="723900" algn="l"/>
                <a:tab pos="1447800" algn="l"/>
                <a:tab pos="2171700" algn="l"/>
                <a:tab pos="28956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9pPr>
          </a:lstStyle>
          <a:p>
            <a:fld id="{0BDE842A-D93A-4E83-BBB5-C95D565479A4}" type="slidenum">
              <a:rPr lang="en-GB" sz="1100" smtClean="0">
                <a:solidFill>
                  <a:srgbClr val="000000"/>
                </a:solidFill>
                <a:latin typeface="Arial" charset="0"/>
              </a:rPr>
              <a:pPr/>
              <a:t>7</a:t>
            </a:fld>
            <a:endParaRPr lang="en-GB" sz="1100" smtClean="0">
              <a:solidFill>
                <a:srgbClr val="000000"/>
              </a:solidFill>
              <a:latin typeface="Arial" charset="0"/>
            </a:endParaRPr>
          </a:p>
        </p:txBody>
      </p:sp>
      <p:sp>
        <p:nvSpPr>
          <p:cNvPr id="27651" name="Rectangle 1"/>
          <p:cNvSpPr>
            <a:spLocks noGrp="1" noRot="1" noChangeAspect="1" noChangeArrowheads="1" noTextEdit="1"/>
          </p:cNvSpPr>
          <p:nvPr>
            <p:ph type="sldImg"/>
          </p:nvPr>
        </p:nvSpPr>
        <p:spPr>
          <a:xfrm>
            <a:off x="1265238" y="730250"/>
            <a:ext cx="4781550" cy="3586163"/>
          </a:xfrm>
          <a:solidFill>
            <a:srgbClr val="FFFFFF"/>
          </a:solidFill>
          <a:ln/>
        </p:spPr>
      </p:sp>
      <p:sp>
        <p:nvSpPr>
          <p:cNvPr id="27652" name="Rectangle 2"/>
          <p:cNvSpPr>
            <a:spLocks noGrp="1" noChangeArrowheads="1"/>
          </p:cNvSpPr>
          <p:nvPr>
            <p:ph type="body" idx="1"/>
          </p:nvPr>
        </p:nvSpPr>
        <p:spPr>
          <a:xfrm>
            <a:off x="974725"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2428040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txBox="1">
            <a:spLocks noGrp="1" noChangeArrowheads="1"/>
          </p:cNvSpPr>
          <p:nvPr/>
        </p:nvSpPr>
        <p:spPr bwMode="auto">
          <a:xfrm>
            <a:off x="4146550" y="91217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20160" tIns="0" rIns="20160" bIns="0" anchor="b"/>
          <a:lstStyle>
            <a:lvl1pPr>
              <a:tabLst>
                <a:tab pos="723900" algn="l"/>
                <a:tab pos="1447800" algn="l"/>
                <a:tab pos="2171700" algn="l"/>
                <a:tab pos="2895600" algn="l"/>
              </a:tabLst>
              <a:defRPr sz="2400">
                <a:solidFill>
                  <a:schemeClr val="bg1"/>
                </a:solidFill>
                <a:latin typeface="Times New Roman" pitchFamily="18" charset="0"/>
              </a:defRPr>
            </a:lvl1pPr>
            <a:lvl2pPr marL="742950" indent="-285750">
              <a:tabLst>
                <a:tab pos="723900" algn="l"/>
                <a:tab pos="1447800" algn="l"/>
                <a:tab pos="2171700" algn="l"/>
                <a:tab pos="2895600" algn="l"/>
              </a:tabLst>
              <a:defRPr sz="2400">
                <a:solidFill>
                  <a:schemeClr val="bg1"/>
                </a:solidFill>
                <a:latin typeface="Times New Roman" pitchFamily="18" charset="0"/>
              </a:defRPr>
            </a:lvl2pPr>
            <a:lvl3pPr marL="1143000" indent="-228600">
              <a:tabLst>
                <a:tab pos="723900" algn="l"/>
                <a:tab pos="1447800" algn="l"/>
                <a:tab pos="2171700" algn="l"/>
                <a:tab pos="2895600" algn="l"/>
              </a:tabLst>
              <a:defRPr sz="2400">
                <a:solidFill>
                  <a:schemeClr val="bg1"/>
                </a:solidFill>
                <a:latin typeface="Times New Roman" pitchFamily="18" charset="0"/>
              </a:defRPr>
            </a:lvl3pPr>
            <a:lvl4pPr marL="1600200" indent="-228600">
              <a:tabLst>
                <a:tab pos="723900" algn="l"/>
                <a:tab pos="1447800" algn="l"/>
                <a:tab pos="2171700" algn="l"/>
                <a:tab pos="2895600" algn="l"/>
              </a:tabLst>
              <a:defRPr sz="2400">
                <a:solidFill>
                  <a:schemeClr val="bg1"/>
                </a:solidFill>
                <a:latin typeface="Times New Roman" pitchFamily="18" charset="0"/>
              </a:defRPr>
            </a:lvl4pPr>
            <a:lvl5pPr marL="2057400" indent="-228600">
              <a:tabLst>
                <a:tab pos="723900" algn="l"/>
                <a:tab pos="1447800" algn="l"/>
                <a:tab pos="2171700" algn="l"/>
                <a:tab pos="28956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9pPr>
          </a:lstStyle>
          <a:p>
            <a:pPr algn="r" eaLnBrk="1">
              <a:lnSpc>
                <a:spcPct val="100000"/>
              </a:lnSpc>
              <a:buFont typeface="Arial" charset="0"/>
              <a:buNone/>
            </a:pPr>
            <a:fld id="{EEBBD3AF-4603-43B2-86F6-9E6A640109FD}" type="slidenum">
              <a:rPr lang="en-GB" sz="1100" i="1">
                <a:solidFill>
                  <a:srgbClr val="000000"/>
                </a:solidFill>
                <a:latin typeface="Arial" charset="0"/>
              </a:rPr>
              <a:pPr algn="r" eaLnBrk="1">
                <a:lnSpc>
                  <a:spcPct val="100000"/>
                </a:lnSpc>
                <a:buFont typeface="Arial" charset="0"/>
                <a:buNone/>
              </a:pPr>
              <a:t>8</a:t>
            </a:fld>
            <a:endParaRPr lang="en-GB" sz="1100" i="1">
              <a:solidFill>
                <a:srgbClr val="000000"/>
              </a:solidFill>
              <a:latin typeface="Arial" charset="0"/>
            </a:endParaRPr>
          </a:p>
        </p:txBody>
      </p:sp>
      <p:sp>
        <p:nvSpPr>
          <p:cNvPr id="28675" name="Rectangle 2"/>
          <p:cNvSpPr>
            <a:spLocks noGrp="1" noRot="1" noChangeAspect="1" noChangeArrowheads="1" noTextEdit="1"/>
          </p:cNvSpPr>
          <p:nvPr>
            <p:ph type="sldImg"/>
          </p:nvPr>
        </p:nvSpPr>
        <p:spPr>
          <a:xfrm>
            <a:off x="1265238" y="730250"/>
            <a:ext cx="4781550" cy="3586163"/>
          </a:xfrm>
          <a:ln/>
        </p:spPr>
      </p:sp>
      <p:sp>
        <p:nvSpPr>
          <p:cNvPr id="28676" name="Rectangle 3"/>
          <p:cNvSpPr>
            <a:spLocks noGrp="1" noChangeArrowheads="1"/>
          </p:cNvSpPr>
          <p:nvPr>
            <p:ph type="body" idx="1"/>
          </p:nvPr>
        </p:nvSpPr>
        <p:spPr>
          <a:xfrm>
            <a:off x="974725" y="4560888"/>
            <a:ext cx="5362575" cy="431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58384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Times New Roman" pitchFamily="18" charset="0"/>
              </a:defRPr>
            </a:lvl1pPr>
            <a:lvl2pPr marL="742950" indent="-285750">
              <a:tabLst>
                <a:tab pos="723900" algn="l"/>
                <a:tab pos="1447800" algn="l"/>
                <a:tab pos="2171700" algn="l"/>
                <a:tab pos="2895600" algn="l"/>
              </a:tabLst>
              <a:defRPr sz="2400">
                <a:solidFill>
                  <a:schemeClr val="bg1"/>
                </a:solidFill>
                <a:latin typeface="Times New Roman" pitchFamily="18" charset="0"/>
              </a:defRPr>
            </a:lvl2pPr>
            <a:lvl3pPr marL="1143000" indent="-228600">
              <a:tabLst>
                <a:tab pos="723900" algn="l"/>
                <a:tab pos="1447800" algn="l"/>
                <a:tab pos="2171700" algn="l"/>
                <a:tab pos="2895600" algn="l"/>
              </a:tabLst>
              <a:defRPr sz="2400">
                <a:solidFill>
                  <a:schemeClr val="bg1"/>
                </a:solidFill>
                <a:latin typeface="Times New Roman" pitchFamily="18" charset="0"/>
              </a:defRPr>
            </a:lvl3pPr>
            <a:lvl4pPr marL="1600200" indent="-228600">
              <a:tabLst>
                <a:tab pos="723900" algn="l"/>
                <a:tab pos="1447800" algn="l"/>
                <a:tab pos="2171700" algn="l"/>
                <a:tab pos="2895600" algn="l"/>
              </a:tabLst>
              <a:defRPr sz="2400">
                <a:solidFill>
                  <a:schemeClr val="bg1"/>
                </a:solidFill>
                <a:latin typeface="Times New Roman" pitchFamily="18" charset="0"/>
              </a:defRPr>
            </a:lvl4pPr>
            <a:lvl5pPr marL="2057400" indent="-228600">
              <a:tabLst>
                <a:tab pos="723900" algn="l"/>
                <a:tab pos="1447800" algn="l"/>
                <a:tab pos="2171700" algn="l"/>
                <a:tab pos="28956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defRPr>
            </a:lvl9pPr>
          </a:lstStyle>
          <a:p>
            <a:fld id="{8AD7F252-4F71-4559-B678-BBA8114EA3BE}" type="slidenum">
              <a:rPr lang="en-GB" sz="1100" smtClean="0">
                <a:solidFill>
                  <a:srgbClr val="000000"/>
                </a:solidFill>
                <a:latin typeface="Arial" charset="0"/>
              </a:rPr>
              <a:pPr/>
              <a:t>9</a:t>
            </a:fld>
            <a:endParaRPr lang="en-GB" sz="1100" smtClean="0">
              <a:solidFill>
                <a:srgbClr val="000000"/>
              </a:solidFill>
              <a:latin typeface="Arial" charset="0"/>
            </a:endParaRPr>
          </a:p>
        </p:txBody>
      </p:sp>
      <p:sp>
        <p:nvSpPr>
          <p:cNvPr id="29699" name="Rectangle 1"/>
          <p:cNvSpPr>
            <a:spLocks noGrp="1" noRot="1" noChangeAspect="1" noChangeArrowheads="1" noTextEdit="1"/>
          </p:cNvSpPr>
          <p:nvPr>
            <p:ph type="sldImg"/>
          </p:nvPr>
        </p:nvSpPr>
        <p:spPr>
          <a:xfrm>
            <a:off x="1265238" y="730250"/>
            <a:ext cx="4781550" cy="3586163"/>
          </a:xfrm>
          <a:solidFill>
            <a:srgbClr val="FFFFFF"/>
          </a:solidFill>
          <a:ln/>
        </p:spPr>
      </p:sp>
      <p:sp>
        <p:nvSpPr>
          <p:cNvPr id="29700" name="Rectangle 2"/>
          <p:cNvSpPr>
            <a:spLocks noGrp="1" noChangeArrowheads="1"/>
          </p:cNvSpPr>
          <p:nvPr>
            <p:ph type="body" idx="1"/>
          </p:nvPr>
        </p:nvSpPr>
        <p:spPr>
          <a:xfrm>
            <a:off x="974725"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696091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0725" algn="l"/>
                <a:tab pos="1444625" algn="l"/>
                <a:tab pos="2168525" algn="l"/>
                <a:tab pos="2892425" algn="l"/>
              </a:tabLst>
              <a:defRPr sz="3200">
                <a:solidFill>
                  <a:schemeClr val="bg1"/>
                </a:solidFill>
                <a:latin typeface="Times New Roman" pitchFamily="18" charset="0"/>
              </a:defRPr>
            </a:lvl1pPr>
            <a:lvl2pPr marL="742950" indent="-285750">
              <a:tabLst>
                <a:tab pos="720725" algn="l"/>
                <a:tab pos="1444625" algn="l"/>
                <a:tab pos="2168525" algn="l"/>
                <a:tab pos="2892425" algn="l"/>
              </a:tabLst>
              <a:defRPr sz="3200">
                <a:solidFill>
                  <a:schemeClr val="bg1"/>
                </a:solidFill>
                <a:latin typeface="Times New Roman" pitchFamily="18" charset="0"/>
              </a:defRPr>
            </a:lvl2pPr>
            <a:lvl3pPr marL="1143000" indent="-228600">
              <a:tabLst>
                <a:tab pos="720725" algn="l"/>
                <a:tab pos="1444625" algn="l"/>
                <a:tab pos="2168525" algn="l"/>
                <a:tab pos="2892425" algn="l"/>
              </a:tabLst>
              <a:defRPr sz="3200">
                <a:solidFill>
                  <a:schemeClr val="bg1"/>
                </a:solidFill>
                <a:latin typeface="Times New Roman" pitchFamily="18" charset="0"/>
              </a:defRPr>
            </a:lvl3pPr>
            <a:lvl4pPr marL="1600200" indent="-228600">
              <a:tabLst>
                <a:tab pos="720725" algn="l"/>
                <a:tab pos="1444625" algn="l"/>
                <a:tab pos="2168525" algn="l"/>
                <a:tab pos="2892425" algn="l"/>
              </a:tabLst>
              <a:defRPr sz="3200">
                <a:solidFill>
                  <a:schemeClr val="bg1"/>
                </a:solidFill>
                <a:latin typeface="Times New Roman" pitchFamily="18" charset="0"/>
              </a:defRPr>
            </a:lvl4pPr>
            <a:lvl5pPr marL="2057400" indent="-228600">
              <a:tabLst>
                <a:tab pos="720725" algn="l"/>
                <a:tab pos="1444625" algn="l"/>
                <a:tab pos="2168525" algn="l"/>
                <a:tab pos="2892425" algn="l"/>
              </a:tabLst>
              <a:defRPr sz="3200">
                <a:solidFill>
                  <a:schemeClr val="bg1"/>
                </a:solidFill>
                <a:latin typeface="Times New Roman" pitchFamily="18" charset="0"/>
              </a:defRPr>
            </a:lvl5pPr>
            <a:lvl6pPr marL="2514600" indent="-228600" defTabSz="457200" eaLnBrk="0" fontAlgn="base" hangingPunct="0">
              <a:lnSpc>
                <a:spcPct val="102000"/>
              </a:lnSpc>
              <a:spcBef>
                <a:spcPct val="0"/>
              </a:spcBef>
              <a:spcAft>
                <a:spcPct val="0"/>
              </a:spcAft>
              <a:buClr>
                <a:srgbClr val="000000"/>
              </a:buClr>
              <a:buSzPct val="100000"/>
              <a:buFont typeface="Times New Roman" pitchFamily="18" charset="0"/>
              <a:tabLst>
                <a:tab pos="720725" algn="l"/>
                <a:tab pos="1444625" algn="l"/>
                <a:tab pos="2168525" algn="l"/>
                <a:tab pos="2892425" algn="l"/>
              </a:tabLst>
              <a:defRPr sz="3200">
                <a:solidFill>
                  <a:schemeClr val="bg1"/>
                </a:solidFill>
                <a:latin typeface="Times New Roman" pitchFamily="18" charset="0"/>
              </a:defRPr>
            </a:lvl6pPr>
            <a:lvl7pPr marL="2971800" indent="-228600" defTabSz="457200" eaLnBrk="0" fontAlgn="base" hangingPunct="0">
              <a:lnSpc>
                <a:spcPct val="102000"/>
              </a:lnSpc>
              <a:spcBef>
                <a:spcPct val="0"/>
              </a:spcBef>
              <a:spcAft>
                <a:spcPct val="0"/>
              </a:spcAft>
              <a:buClr>
                <a:srgbClr val="000000"/>
              </a:buClr>
              <a:buSzPct val="100000"/>
              <a:buFont typeface="Times New Roman" pitchFamily="18" charset="0"/>
              <a:tabLst>
                <a:tab pos="720725" algn="l"/>
                <a:tab pos="1444625" algn="l"/>
                <a:tab pos="2168525" algn="l"/>
                <a:tab pos="2892425" algn="l"/>
              </a:tabLst>
              <a:defRPr sz="3200">
                <a:solidFill>
                  <a:schemeClr val="bg1"/>
                </a:solidFill>
                <a:latin typeface="Times New Roman" pitchFamily="18" charset="0"/>
              </a:defRPr>
            </a:lvl7pPr>
            <a:lvl8pPr marL="3429000" indent="-228600" defTabSz="457200" eaLnBrk="0" fontAlgn="base" hangingPunct="0">
              <a:lnSpc>
                <a:spcPct val="102000"/>
              </a:lnSpc>
              <a:spcBef>
                <a:spcPct val="0"/>
              </a:spcBef>
              <a:spcAft>
                <a:spcPct val="0"/>
              </a:spcAft>
              <a:buClr>
                <a:srgbClr val="000000"/>
              </a:buClr>
              <a:buSzPct val="100000"/>
              <a:buFont typeface="Times New Roman" pitchFamily="18" charset="0"/>
              <a:tabLst>
                <a:tab pos="720725" algn="l"/>
                <a:tab pos="1444625" algn="l"/>
                <a:tab pos="2168525" algn="l"/>
                <a:tab pos="2892425" algn="l"/>
              </a:tabLst>
              <a:defRPr sz="3200">
                <a:solidFill>
                  <a:schemeClr val="bg1"/>
                </a:solidFill>
                <a:latin typeface="Times New Roman" pitchFamily="18" charset="0"/>
              </a:defRPr>
            </a:lvl8pPr>
            <a:lvl9pPr marL="3886200" indent="-228600" defTabSz="457200" eaLnBrk="0" fontAlgn="base" hangingPunct="0">
              <a:lnSpc>
                <a:spcPct val="102000"/>
              </a:lnSpc>
              <a:spcBef>
                <a:spcPct val="0"/>
              </a:spcBef>
              <a:spcAft>
                <a:spcPct val="0"/>
              </a:spcAft>
              <a:buClr>
                <a:srgbClr val="000000"/>
              </a:buClr>
              <a:buSzPct val="100000"/>
              <a:buFont typeface="Times New Roman" pitchFamily="18" charset="0"/>
              <a:tabLst>
                <a:tab pos="720725" algn="l"/>
                <a:tab pos="1444625" algn="l"/>
                <a:tab pos="2168525" algn="l"/>
                <a:tab pos="2892425" algn="l"/>
              </a:tabLst>
              <a:defRPr sz="3200">
                <a:solidFill>
                  <a:schemeClr val="bg1"/>
                </a:solidFill>
                <a:latin typeface="Times New Roman" pitchFamily="18" charset="0"/>
              </a:defRPr>
            </a:lvl9pPr>
          </a:lstStyle>
          <a:p>
            <a:fld id="{176BBCFA-B4D6-435A-8CB5-7554F1ACEEB9}" type="slidenum">
              <a:rPr lang="en-GB" sz="1300" smtClean="0">
                <a:solidFill>
                  <a:srgbClr val="000000"/>
                </a:solidFill>
              </a:rPr>
              <a:pPr/>
              <a:t>12</a:t>
            </a:fld>
            <a:endParaRPr lang="en-GB" sz="1300" smtClean="0">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mtClean="0"/>
          </a:p>
        </p:txBody>
      </p:sp>
    </p:spTree>
    <p:extLst>
      <p:ext uri="{BB962C8B-B14F-4D97-AF65-F5344CB8AC3E}">
        <p14:creationId xmlns:p14="http://schemas.microsoft.com/office/powerpoint/2010/main" val="1959283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1340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056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0475" y="0"/>
            <a:ext cx="2112963" cy="5789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188075" cy="5789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0313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12974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2633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6946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5425"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4963"/>
            <a:ext cx="4037013"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2747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8743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61808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7068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760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37926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25864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0218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604963"/>
            <a:ext cx="2055813" cy="4522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6625" cy="4522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106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67638" cy="1465263"/>
          </a:xfrm>
        </p:spPr>
        <p:txBody>
          <a:bodyPr/>
          <a:lstStyle/>
          <a:p>
            <a:r>
              <a:rPr lang="en-US" smtClean="0"/>
              <a:t>Click to edit Master title style</a:t>
            </a:r>
            <a:endParaRPr lang="en-US"/>
          </a:p>
        </p:txBody>
      </p:sp>
    </p:spTree>
    <p:extLst>
      <p:ext uri="{BB962C8B-B14F-4D97-AF65-F5344CB8AC3E}">
        <p14:creationId xmlns:p14="http://schemas.microsoft.com/office/powerpoint/2010/main" val="327197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0987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143000"/>
            <a:ext cx="3959225" cy="464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2625" y="1143000"/>
            <a:ext cx="3960813" cy="464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583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734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272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05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164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22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7" name="Rectangle 2"/>
          <p:cNvSpPr>
            <a:spLocks noGrp="1" noChangeArrowheads="1"/>
          </p:cNvSpPr>
          <p:nvPr>
            <p:ph type="title"/>
          </p:nvPr>
        </p:nvSpPr>
        <p:spPr bwMode="auto">
          <a:xfrm>
            <a:off x="0" y="0"/>
            <a:ext cx="677703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8" name="Rectangle 3"/>
          <p:cNvSpPr>
            <a:spLocks noGrp="1" noChangeArrowheads="1"/>
          </p:cNvSpPr>
          <p:nvPr>
            <p:ph type="body" idx="1"/>
          </p:nvPr>
        </p:nvSpPr>
        <p:spPr bwMode="auto">
          <a:xfrm>
            <a:off x="381000" y="1143000"/>
            <a:ext cx="8072438"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9" name="Text Box 4"/>
          <p:cNvSpPr txBox="1">
            <a:spLocks noChangeArrowheads="1"/>
          </p:cNvSpPr>
          <p:nvPr/>
        </p:nvSpPr>
        <p:spPr bwMode="auto">
          <a:xfrm>
            <a:off x="0" y="6642100"/>
            <a:ext cx="2590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9pPr>
          </a:lstStyle>
          <a:p>
            <a:pPr>
              <a:lnSpc>
                <a:spcPct val="100000"/>
              </a:lnSpc>
              <a:spcBef>
                <a:spcPts val="500"/>
              </a:spcBef>
              <a:buClr>
                <a:srgbClr val="B2B2B2"/>
              </a:buClr>
              <a:defRPr/>
            </a:pPr>
            <a:r>
              <a:rPr lang="en-GB" sz="800" dirty="0" smtClean="0">
                <a:solidFill>
                  <a:srgbClr val="B2B2B2"/>
                </a:solidFill>
              </a:rPr>
              <a:t>© 1997 – 2013 Robert A. Fulkerson</a:t>
            </a:r>
          </a:p>
        </p:txBody>
      </p:sp>
      <p:sp>
        <p:nvSpPr>
          <p:cNvPr id="1030" name="Text Box 5"/>
          <p:cNvSpPr txBox="1">
            <a:spLocks noChangeArrowheads="1"/>
          </p:cNvSpPr>
          <p:nvPr/>
        </p:nvSpPr>
        <p:spPr bwMode="auto">
          <a:xfrm>
            <a:off x="6477000" y="6643688"/>
            <a:ext cx="2590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9pPr>
          </a:lstStyle>
          <a:p>
            <a:pPr algn="r">
              <a:lnSpc>
                <a:spcPct val="100000"/>
              </a:lnSpc>
              <a:spcBef>
                <a:spcPts val="500"/>
              </a:spcBef>
              <a:buClr>
                <a:srgbClr val="B2B2B2"/>
              </a:buClr>
              <a:defRPr/>
            </a:pPr>
            <a:r>
              <a:rPr lang="en-GB" sz="800" smtClean="0">
                <a:solidFill>
                  <a:srgbClr val="B2B2B2"/>
                </a:solidFill>
              </a:rPr>
              <a:t>Slide #</a:t>
            </a:r>
            <a:fld id="{A57FD454-2AFF-4E33-A343-8F33E4C4B6FA}" type="slidenum">
              <a:rPr lang="en-GB" sz="800" smtClean="0">
                <a:solidFill>
                  <a:srgbClr val="B2B2B2"/>
                </a:solidFill>
              </a:rPr>
              <a:pPr algn="r">
                <a:lnSpc>
                  <a:spcPct val="100000"/>
                </a:lnSpc>
                <a:spcBef>
                  <a:spcPts val="500"/>
                </a:spcBef>
                <a:buClr>
                  <a:srgbClr val="B2B2B2"/>
                </a:buClr>
                <a:defRPr/>
              </a:pPr>
              <a:t>‹#›</a:t>
            </a:fld>
            <a:endParaRPr lang="en-GB" sz="800" smtClean="0">
              <a:solidFill>
                <a:srgbClr val="B2B2B2"/>
              </a:solidFill>
            </a:endParaRPr>
          </a:p>
        </p:txBody>
      </p:sp>
      <p:sp>
        <p:nvSpPr>
          <p:cNvPr id="1031" name="Text Box 6"/>
          <p:cNvSpPr txBox="1">
            <a:spLocks noChangeArrowheads="1"/>
          </p:cNvSpPr>
          <p:nvPr/>
        </p:nvSpPr>
        <p:spPr bwMode="auto">
          <a:xfrm>
            <a:off x="0" y="6643688"/>
            <a:ext cx="914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9pPr>
          </a:lstStyle>
          <a:p>
            <a:pPr algn="ctr">
              <a:lnSpc>
                <a:spcPct val="100000"/>
              </a:lnSpc>
              <a:spcBef>
                <a:spcPts val="500"/>
              </a:spcBef>
              <a:buClr>
                <a:srgbClr val="B2B2B2"/>
              </a:buClr>
              <a:defRPr/>
            </a:pPr>
            <a:r>
              <a:rPr lang="en-GB" sz="800" dirty="0" smtClean="0">
                <a:solidFill>
                  <a:srgbClr val="B2B2B2"/>
                </a:solidFill>
              </a:rPr>
              <a:t>$class{CIST1300} = "Introduction to Web Development";</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lnSpc>
          <a:spcPct val="91000"/>
        </a:lnSpc>
        <a:spcBef>
          <a:spcPct val="0"/>
        </a:spcBef>
        <a:spcAft>
          <a:spcPct val="0"/>
        </a:spcAft>
        <a:buClr>
          <a:srgbClr val="000000"/>
        </a:buClr>
        <a:buSzPct val="100000"/>
        <a:buFont typeface="Times New Roman" pitchFamily="18" charset="0"/>
        <a:defRPr sz="2000">
          <a:solidFill>
            <a:srgbClr val="000000"/>
          </a:solidFill>
          <a:latin typeface="+mj-lt"/>
          <a:ea typeface="+mj-ea"/>
          <a:cs typeface="+mj-cs"/>
        </a:defRPr>
      </a:lvl1pPr>
      <a:lvl2pPr algn="l" defTabSz="457200" rtl="0" eaLnBrk="0" fontAlgn="base" hangingPunct="0">
        <a:lnSpc>
          <a:spcPct val="91000"/>
        </a:lnSpc>
        <a:spcBef>
          <a:spcPct val="0"/>
        </a:spcBef>
        <a:spcAft>
          <a:spcPct val="0"/>
        </a:spcAft>
        <a:buClr>
          <a:srgbClr val="000000"/>
        </a:buClr>
        <a:buSzPct val="100000"/>
        <a:buFont typeface="Times New Roman" pitchFamily="18" charset="0"/>
        <a:defRPr sz="2000">
          <a:solidFill>
            <a:srgbClr val="000000"/>
          </a:solidFill>
          <a:latin typeface="Times New Roman" pitchFamily="16" charset="0"/>
        </a:defRPr>
      </a:lvl2pPr>
      <a:lvl3pPr algn="l" defTabSz="457200" rtl="0" eaLnBrk="0" fontAlgn="base" hangingPunct="0">
        <a:lnSpc>
          <a:spcPct val="91000"/>
        </a:lnSpc>
        <a:spcBef>
          <a:spcPct val="0"/>
        </a:spcBef>
        <a:spcAft>
          <a:spcPct val="0"/>
        </a:spcAft>
        <a:buClr>
          <a:srgbClr val="000000"/>
        </a:buClr>
        <a:buSzPct val="100000"/>
        <a:buFont typeface="Times New Roman" pitchFamily="18" charset="0"/>
        <a:defRPr sz="2000">
          <a:solidFill>
            <a:srgbClr val="000000"/>
          </a:solidFill>
          <a:latin typeface="Times New Roman" pitchFamily="16" charset="0"/>
        </a:defRPr>
      </a:lvl3pPr>
      <a:lvl4pPr algn="l" defTabSz="457200" rtl="0" eaLnBrk="0" fontAlgn="base" hangingPunct="0">
        <a:lnSpc>
          <a:spcPct val="91000"/>
        </a:lnSpc>
        <a:spcBef>
          <a:spcPct val="0"/>
        </a:spcBef>
        <a:spcAft>
          <a:spcPct val="0"/>
        </a:spcAft>
        <a:buClr>
          <a:srgbClr val="000000"/>
        </a:buClr>
        <a:buSzPct val="100000"/>
        <a:buFont typeface="Times New Roman" pitchFamily="18" charset="0"/>
        <a:defRPr sz="2000">
          <a:solidFill>
            <a:srgbClr val="000000"/>
          </a:solidFill>
          <a:latin typeface="Times New Roman" pitchFamily="16" charset="0"/>
        </a:defRPr>
      </a:lvl4pPr>
      <a:lvl5pPr algn="l" defTabSz="457200" rtl="0" eaLnBrk="0" fontAlgn="base" hangingPunct="0">
        <a:lnSpc>
          <a:spcPct val="91000"/>
        </a:lnSpc>
        <a:spcBef>
          <a:spcPct val="0"/>
        </a:spcBef>
        <a:spcAft>
          <a:spcPct val="0"/>
        </a:spcAft>
        <a:buClr>
          <a:srgbClr val="000000"/>
        </a:buClr>
        <a:buSzPct val="100000"/>
        <a:buFont typeface="Times New Roman" pitchFamily="18" charset="0"/>
        <a:defRPr sz="2000">
          <a:solidFill>
            <a:srgbClr val="000000"/>
          </a:solidFill>
          <a:latin typeface="Times New Roman" pitchFamily="16" charset="0"/>
        </a:defRPr>
      </a:lvl5pPr>
      <a:lvl6pPr marL="457200" algn="l" defTabSz="457200" rtl="0" eaLnBrk="0" fontAlgn="base" hangingPunct="0">
        <a:lnSpc>
          <a:spcPct val="91000"/>
        </a:lnSpc>
        <a:spcBef>
          <a:spcPct val="0"/>
        </a:spcBef>
        <a:spcAft>
          <a:spcPct val="0"/>
        </a:spcAft>
        <a:buClr>
          <a:srgbClr val="000000"/>
        </a:buClr>
        <a:buSzPct val="100000"/>
        <a:buFont typeface="Times New Roman" pitchFamily="16" charset="0"/>
        <a:defRPr sz="2000">
          <a:solidFill>
            <a:srgbClr val="000000"/>
          </a:solidFill>
          <a:latin typeface="Times New Roman" pitchFamily="16" charset="0"/>
        </a:defRPr>
      </a:lvl6pPr>
      <a:lvl7pPr marL="914400" algn="l" defTabSz="457200" rtl="0" eaLnBrk="0" fontAlgn="base" hangingPunct="0">
        <a:lnSpc>
          <a:spcPct val="91000"/>
        </a:lnSpc>
        <a:spcBef>
          <a:spcPct val="0"/>
        </a:spcBef>
        <a:spcAft>
          <a:spcPct val="0"/>
        </a:spcAft>
        <a:buClr>
          <a:srgbClr val="000000"/>
        </a:buClr>
        <a:buSzPct val="100000"/>
        <a:buFont typeface="Times New Roman" pitchFamily="16" charset="0"/>
        <a:defRPr sz="2000">
          <a:solidFill>
            <a:srgbClr val="000000"/>
          </a:solidFill>
          <a:latin typeface="Times New Roman" pitchFamily="16" charset="0"/>
        </a:defRPr>
      </a:lvl7pPr>
      <a:lvl8pPr marL="1371600" algn="l" defTabSz="457200" rtl="0" eaLnBrk="0" fontAlgn="base" hangingPunct="0">
        <a:lnSpc>
          <a:spcPct val="91000"/>
        </a:lnSpc>
        <a:spcBef>
          <a:spcPct val="0"/>
        </a:spcBef>
        <a:spcAft>
          <a:spcPct val="0"/>
        </a:spcAft>
        <a:buClr>
          <a:srgbClr val="000000"/>
        </a:buClr>
        <a:buSzPct val="100000"/>
        <a:buFont typeface="Times New Roman" pitchFamily="16" charset="0"/>
        <a:defRPr sz="2000">
          <a:solidFill>
            <a:srgbClr val="000000"/>
          </a:solidFill>
          <a:latin typeface="Times New Roman" pitchFamily="16" charset="0"/>
        </a:defRPr>
      </a:lvl8pPr>
      <a:lvl9pPr marL="1828800" algn="l" defTabSz="457200" rtl="0" eaLnBrk="0" fontAlgn="base" hangingPunct="0">
        <a:lnSpc>
          <a:spcPct val="91000"/>
        </a:lnSpc>
        <a:spcBef>
          <a:spcPct val="0"/>
        </a:spcBef>
        <a:spcAft>
          <a:spcPct val="0"/>
        </a:spcAft>
        <a:buClr>
          <a:srgbClr val="000000"/>
        </a:buClr>
        <a:buSzPct val="100000"/>
        <a:buFont typeface="Times New Roman" pitchFamily="16" charset="0"/>
        <a:defRPr sz="2000">
          <a:solidFill>
            <a:srgbClr val="000000"/>
          </a:solidFill>
          <a:latin typeface="Times New Roman" pitchFamily="16" charset="0"/>
        </a:defRPr>
      </a:lvl9pPr>
    </p:titleStyle>
    <p:bodyStyle>
      <a:lvl1pPr marL="338138" indent="-338138" algn="l" defTabSz="457200" rtl="0" eaLnBrk="0" fontAlgn="base" hangingPunct="0">
        <a:lnSpc>
          <a:spcPct val="91000"/>
        </a:lnSpc>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38188" indent="-280988" algn="l" defTabSz="457200" rtl="0" eaLnBrk="0" fontAlgn="base" hangingPunct="0">
        <a:lnSpc>
          <a:spcPct val="91000"/>
        </a:lnSpc>
        <a:spcBef>
          <a:spcPts val="700"/>
        </a:spcBef>
        <a:spcAft>
          <a:spcPct val="0"/>
        </a:spcAft>
        <a:buClr>
          <a:srgbClr val="000000"/>
        </a:buClr>
        <a:buSzPct val="100000"/>
        <a:buFont typeface="Times New Roman" pitchFamily="18" charset="0"/>
        <a:buChar char="–"/>
        <a:defRPr sz="2800">
          <a:solidFill>
            <a:srgbClr val="000000"/>
          </a:solidFill>
          <a:latin typeface="+mn-lt"/>
        </a:defRPr>
      </a:lvl2pPr>
      <a:lvl3pPr marL="1143000" indent="-228600" algn="l" defTabSz="457200" rtl="0" eaLnBrk="0" fontAlgn="base" hangingPunct="0">
        <a:lnSpc>
          <a:spcPct val="91000"/>
        </a:lnSpc>
        <a:spcBef>
          <a:spcPts val="600"/>
        </a:spcBef>
        <a:spcAft>
          <a:spcPct val="0"/>
        </a:spcAft>
        <a:buClr>
          <a:srgbClr val="000000"/>
        </a:buClr>
        <a:buSzPct val="100000"/>
        <a:buFont typeface="Times New Roman" pitchFamily="18" charset="0"/>
        <a:buChar char="•"/>
        <a:defRPr sz="2400">
          <a:solidFill>
            <a:srgbClr val="000000"/>
          </a:solidFill>
          <a:latin typeface="+mn-lt"/>
        </a:defRPr>
      </a:lvl3pPr>
      <a:lvl4pPr marL="1600200" indent="-228600" algn="l" defTabSz="457200" rtl="0" eaLnBrk="0" fontAlgn="base" hangingPunct="0">
        <a:lnSpc>
          <a:spcPct val="91000"/>
        </a:lnSpc>
        <a:spcBef>
          <a:spcPts val="500"/>
        </a:spcBef>
        <a:spcAft>
          <a:spcPct val="0"/>
        </a:spcAft>
        <a:buClr>
          <a:srgbClr val="000000"/>
        </a:buClr>
        <a:buSzPct val="100000"/>
        <a:buFont typeface="Times New Roman" pitchFamily="18" charset="0"/>
        <a:buChar char="–"/>
        <a:defRPr sz="2000">
          <a:solidFill>
            <a:srgbClr val="000000"/>
          </a:solidFill>
          <a:latin typeface="+mn-lt"/>
        </a:defRPr>
      </a:lvl4pPr>
      <a:lvl5pPr marL="2057400" indent="-228600" algn="l" defTabSz="457200" rtl="0" eaLnBrk="0" fontAlgn="base" hangingPunct="0">
        <a:lnSpc>
          <a:spcPct val="91000"/>
        </a:lnSpc>
        <a:spcBef>
          <a:spcPts val="500"/>
        </a:spcBef>
        <a:spcAft>
          <a:spcPct val="0"/>
        </a:spcAft>
        <a:buClr>
          <a:srgbClr val="000000"/>
        </a:buClr>
        <a:buSzPct val="100000"/>
        <a:buFont typeface="Times New Roman" pitchFamily="18" charset="0"/>
        <a:buChar char="»"/>
        <a:defRPr sz="2000">
          <a:solidFill>
            <a:srgbClr val="000000"/>
          </a:solidFill>
          <a:latin typeface="+mn-lt"/>
        </a:defRPr>
      </a:lvl5pPr>
      <a:lvl6pPr marL="2514600" indent="-228600" algn="l" defTabSz="457200" rtl="0" eaLnBrk="0" fontAlgn="base" hangingPunct="0">
        <a:lnSpc>
          <a:spcPct val="91000"/>
        </a:lnSpc>
        <a:spcBef>
          <a:spcPts val="500"/>
        </a:spcBef>
        <a:spcAft>
          <a:spcPct val="0"/>
        </a:spcAft>
        <a:buClr>
          <a:srgbClr val="000000"/>
        </a:buClr>
        <a:buSzPct val="100000"/>
        <a:buFont typeface="Times New Roman" pitchFamily="16" charset="0"/>
        <a:buChar char="»"/>
        <a:defRPr sz="2000">
          <a:solidFill>
            <a:srgbClr val="000000"/>
          </a:solidFill>
          <a:latin typeface="+mn-lt"/>
        </a:defRPr>
      </a:lvl6pPr>
      <a:lvl7pPr marL="2971800" indent="-228600" algn="l" defTabSz="457200" rtl="0" eaLnBrk="0" fontAlgn="base" hangingPunct="0">
        <a:lnSpc>
          <a:spcPct val="91000"/>
        </a:lnSpc>
        <a:spcBef>
          <a:spcPts val="500"/>
        </a:spcBef>
        <a:spcAft>
          <a:spcPct val="0"/>
        </a:spcAft>
        <a:buClr>
          <a:srgbClr val="000000"/>
        </a:buClr>
        <a:buSzPct val="100000"/>
        <a:buFont typeface="Times New Roman" pitchFamily="16" charset="0"/>
        <a:buChar char="»"/>
        <a:defRPr sz="2000">
          <a:solidFill>
            <a:srgbClr val="000000"/>
          </a:solidFill>
          <a:latin typeface="+mn-lt"/>
        </a:defRPr>
      </a:lvl7pPr>
      <a:lvl8pPr marL="3429000" indent="-228600" algn="l" defTabSz="457200" rtl="0" eaLnBrk="0" fontAlgn="base" hangingPunct="0">
        <a:lnSpc>
          <a:spcPct val="91000"/>
        </a:lnSpc>
        <a:spcBef>
          <a:spcPts val="500"/>
        </a:spcBef>
        <a:spcAft>
          <a:spcPct val="0"/>
        </a:spcAft>
        <a:buClr>
          <a:srgbClr val="000000"/>
        </a:buClr>
        <a:buSzPct val="100000"/>
        <a:buFont typeface="Times New Roman" pitchFamily="16" charset="0"/>
        <a:buChar char="»"/>
        <a:defRPr sz="2000">
          <a:solidFill>
            <a:srgbClr val="000000"/>
          </a:solidFill>
          <a:latin typeface="+mn-lt"/>
        </a:defRPr>
      </a:lvl8pPr>
      <a:lvl9pPr marL="3886200" indent="-228600" algn="l" defTabSz="457200" rtl="0" eaLnBrk="0" fontAlgn="base" hangingPunct="0">
        <a:lnSpc>
          <a:spcPct val="91000"/>
        </a:lnSpc>
        <a:spcBef>
          <a:spcPts val="500"/>
        </a:spcBef>
        <a:spcAft>
          <a:spcPct val="0"/>
        </a:spcAft>
        <a:buClr>
          <a:srgbClr val="000000"/>
        </a:buClr>
        <a:buSzPct val="100000"/>
        <a:buFont typeface="Times New Roman" pitchFamily="16"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51" name="Rectangle 2"/>
          <p:cNvSpPr>
            <a:spLocks noGrp="1" noChangeArrowheads="1"/>
          </p:cNvSpPr>
          <p:nvPr>
            <p:ph type="title"/>
          </p:nvPr>
        </p:nvSpPr>
        <p:spPr bwMode="auto">
          <a:xfrm>
            <a:off x="685800" y="2130425"/>
            <a:ext cx="7767638"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2" name="Rectangle 3"/>
          <p:cNvSpPr>
            <a:spLocks noGrp="1" noChangeArrowheads="1"/>
          </p:cNvSpPr>
          <p:nvPr>
            <p:ph type="body" idx="1"/>
          </p:nvPr>
        </p:nvSpPr>
        <p:spPr bwMode="auto">
          <a:xfrm>
            <a:off x="457200" y="1604963"/>
            <a:ext cx="8224838"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0" fontAlgn="base" hangingPunct="0">
        <a:lnSpc>
          <a:spcPct val="91000"/>
        </a:lnSpc>
        <a:spcBef>
          <a:spcPct val="0"/>
        </a:spcBef>
        <a:spcAft>
          <a:spcPct val="0"/>
        </a:spcAft>
        <a:buClr>
          <a:srgbClr val="000000"/>
        </a:buClr>
        <a:buSzPct val="100000"/>
        <a:buFont typeface="Times New Roman" pitchFamily="18" charset="0"/>
        <a:defRPr sz="2000">
          <a:solidFill>
            <a:srgbClr val="000000"/>
          </a:solidFill>
          <a:latin typeface="+mj-lt"/>
          <a:ea typeface="+mj-ea"/>
          <a:cs typeface="+mj-cs"/>
        </a:defRPr>
      </a:lvl1pPr>
      <a:lvl2pPr algn="l" defTabSz="457200" rtl="0" eaLnBrk="0" fontAlgn="base" hangingPunct="0">
        <a:lnSpc>
          <a:spcPct val="91000"/>
        </a:lnSpc>
        <a:spcBef>
          <a:spcPct val="0"/>
        </a:spcBef>
        <a:spcAft>
          <a:spcPct val="0"/>
        </a:spcAft>
        <a:buClr>
          <a:srgbClr val="000000"/>
        </a:buClr>
        <a:buSzPct val="100000"/>
        <a:buFont typeface="Times New Roman" pitchFamily="18" charset="0"/>
        <a:defRPr sz="2000">
          <a:solidFill>
            <a:srgbClr val="000000"/>
          </a:solidFill>
          <a:latin typeface="Times New Roman" pitchFamily="16" charset="0"/>
        </a:defRPr>
      </a:lvl2pPr>
      <a:lvl3pPr algn="l" defTabSz="457200" rtl="0" eaLnBrk="0" fontAlgn="base" hangingPunct="0">
        <a:lnSpc>
          <a:spcPct val="91000"/>
        </a:lnSpc>
        <a:spcBef>
          <a:spcPct val="0"/>
        </a:spcBef>
        <a:spcAft>
          <a:spcPct val="0"/>
        </a:spcAft>
        <a:buClr>
          <a:srgbClr val="000000"/>
        </a:buClr>
        <a:buSzPct val="100000"/>
        <a:buFont typeface="Times New Roman" pitchFamily="18" charset="0"/>
        <a:defRPr sz="2000">
          <a:solidFill>
            <a:srgbClr val="000000"/>
          </a:solidFill>
          <a:latin typeface="Times New Roman" pitchFamily="16" charset="0"/>
        </a:defRPr>
      </a:lvl3pPr>
      <a:lvl4pPr algn="l" defTabSz="457200" rtl="0" eaLnBrk="0" fontAlgn="base" hangingPunct="0">
        <a:lnSpc>
          <a:spcPct val="91000"/>
        </a:lnSpc>
        <a:spcBef>
          <a:spcPct val="0"/>
        </a:spcBef>
        <a:spcAft>
          <a:spcPct val="0"/>
        </a:spcAft>
        <a:buClr>
          <a:srgbClr val="000000"/>
        </a:buClr>
        <a:buSzPct val="100000"/>
        <a:buFont typeface="Times New Roman" pitchFamily="18" charset="0"/>
        <a:defRPr sz="2000">
          <a:solidFill>
            <a:srgbClr val="000000"/>
          </a:solidFill>
          <a:latin typeface="Times New Roman" pitchFamily="16" charset="0"/>
        </a:defRPr>
      </a:lvl4pPr>
      <a:lvl5pPr algn="l" defTabSz="457200" rtl="0" eaLnBrk="0" fontAlgn="base" hangingPunct="0">
        <a:lnSpc>
          <a:spcPct val="91000"/>
        </a:lnSpc>
        <a:spcBef>
          <a:spcPct val="0"/>
        </a:spcBef>
        <a:spcAft>
          <a:spcPct val="0"/>
        </a:spcAft>
        <a:buClr>
          <a:srgbClr val="000000"/>
        </a:buClr>
        <a:buSzPct val="100000"/>
        <a:buFont typeface="Times New Roman" pitchFamily="18" charset="0"/>
        <a:defRPr sz="2000">
          <a:solidFill>
            <a:srgbClr val="000000"/>
          </a:solidFill>
          <a:latin typeface="Times New Roman" pitchFamily="16" charset="0"/>
        </a:defRPr>
      </a:lvl5pPr>
      <a:lvl6pPr marL="457200" algn="l" defTabSz="457200" rtl="0" eaLnBrk="0" fontAlgn="base" hangingPunct="0">
        <a:lnSpc>
          <a:spcPct val="91000"/>
        </a:lnSpc>
        <a:spcBef>
          <a:spcPct val="0"/>
        </a:spcBef>
        <a:spcAft>
          <a:spcPct val="0"/>
        </a:spcAft>
        <a:buClr>
          <a:srgbClr val="000000"/>
        </a:buClr>
        <a:buSzPct val="100000"/>
        <a:buFont typeface="Times New Roman" pitchFamily="16" charset="0"/>
        <a:defRPr sz="2000">
          <a:solidFill>
            <a:srgbClr val="000000"/>
          </a:solidFill>
          <a:latin typeface="Times New Roman" pitchFamily="16" charset="0"/>
        </a:defRPr>
      </a:lvl6pPr>
      <a:lvl7pPr marL="914400" algn="l" defTabSz="457200" rtl="0" eaLnBrk="0" fontAlgn="base" hangingPunct="0">
        <a:lnSpc>
          <a:spcPct val="91000"/>
        </a:lnSpc>
        <a:spcBef>
          <a:spcPct val="0"/>
        </a:spcBef>
        <a:spcAft>
          <a:spcPct val="0"/>
        </a:spcAft>
        <a:buClr>
          <a:srgbClr val="000000"/>
        </a:buClr>
        <a:buSzPct val="100000"/>
        <a:buFont typeface="Times New Roman" pitchFamily="16" charset="0"/>
        <a:defRPr sz="2000">
          <a:solidFill>
            <a:srgbClr val="000000"/>
          </a:solidFill>
          <a:latin typeface="Times New Roman" pitchFamily="16" charset="0"/>
        </a:defRPr>
      </a:lvl7pPr>
      <a:lvl8pPr marL="1371600" algn="l" defTabSz="457200" rtl="0" eaLnBrk="0" fontAlgn="base" hangingPunct="0">
        <a:lnSpc>
          <a:spcPct val="91000"/>
        </a:lnSpc>
        <a:spcBef>
          <a:spcPct val="0"/>
        </a:spcBef>
        <a:spcAft>
          <a:spcPct val="0"/>
        </a:spcAft>
        <a:buClr>
          <a:srgbClr val="000000"/>
        </a:buClr>
        <a:buSzPct val="100000"/>
        <a:buFont typeface="Times New Roman" pitchFamily="16" charset="0"/>
        <a:defRPr sz="2000">
          <a:solidFill>
            <a:srgbClr val="000000"/>
          </a:solidFill>
          <a:latin typeface="Times New Roman" pitchFamily="16" charset="0"/>
        </a:defRPr>
      </a:lvl8pPr>
      <a:lvl9pPr marL="1828800" algn="l" defTabSz="457200" rtl="0" eaLnBrk="0" fontAlgn="base" hangingPunct="0">
        <a:lnSpc>
          <a:spcPct val="91000"/>
        </a:lnSpc>
        <a:spcBef>
          <a:spcPct val="0"/>
        </a:spcBef>
        <a:spcAft>
          <a:spcPct val="0"/>
        </a:spcAft>
        <a:buClr>
          <a:srgbClr val="000000"/>
        </a:buClr>
        <a:buSzPct val="100000"/>
        <a:buFont typeface="Times New Roman" pitchFamily="16" charset="0"/>
        <a:defRPr sz="2000">
          <a:solidFill>
            <a:srgbClr val="000000"/>
          </a:solidFill>
          <a:latin typeface="Times New Roman" pitchFamily="16" charset="0"/>
        </a:defRPr>
      </a:lvl9pPr>
    </p:titleStyle>
    <p:bodyStyle>
      <a:lvl1pPr marL="338138" indent="-338138" algn="l" defTabSz="457200" rtl="0" eaLnBrk="0" fontAlgn="base" hangingPunct="0">
        <a:lnSpc>
          <a:spcPct val="91000"/>
        </a:lnSpc>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38188" indent="-280988" algn="l" defTabSz="457200" rtl="0" eaLnBrk="0" fontAlgn="base" hangingPunct="0">
        <a:lnSpc>
          <a:spcPct val="91000"/>
        </a:lnSpc>
        <a:spcBef>
          <a:spcPts val="700"/>
        </a:spcBef>
        <a:spcAft>
          <a:spcPct val="0"/>
        </a:spcAft>
        <a:buClr>
          <a:srgbClr val="000000"/>
        </a:buClr>
        <a:buSzPct val="100000"/>
        <a:buFont typeface="Times New Roman" pitchFamily="18" charset="0"/>
        <a:buChar char="–"/>
        <a:defRPr sz="2800">
          <a:solidFill>
            <a:srgbClr val="000000"/>
          </a:solidFill>
          <a:latin typeface="+mn-lt"/>
        </a:defRPr>
      </a:lvl2pPr>
      <a:lvl3pPr marL="1143000" indent="-228600" algn="l" defTabSz="457200" rtl="0" eaLnBrk="0" fontAlgn="base" hangingPunct="0">
        <a:lnSpc>
          <a:spcPct val="91000"/>
        </a:lnSpc>
        <a:spcBef>
          <a:spcPts val="600"/>
        </a:spcBef>
        <a:spcAft>
          <a:spcPct val="0"/>
        </a:spcAft>
        <a:buClr>
          <a:srgbClr val="000000"/>
        </a:buClr>
        <a:buSzPct val="100000"/>
        <a:buFont typeface="Times New Roman" pitchFamily="18" charset="0"/>
        <a:buChar char="•"/>
        <a:defRPr sz="2400">
          <a:solidFill>
            <a:srgbClr val="000000"/>
          </a:solidFill>
          <a:latin typeface="+mn-lt"/>
        </a:defRPr>
      </a:lvl3pPr>
      <a:lvl4pPr marL="1600200" indent="-228600" algn="l" defTabSz="457200" rtl="0" eaLnBrk="0" fontAlgn="base" hangingPunct="0">
        <a:lnSpc>
          <a:spcPct val="91000"/>
        </a:lnSpc>
        <a:spcBef>
          <a:spcPts val="500"/>
        </a:spcBef>
        <a:spcAft>
          <a:spcPct val="0"/>
        </a:spcAft>
        <a:buClr>
          <a:srgbClr val="000000"/>
        </a:buClr>
        <a:buSzPct val="100000"/>
        <a:buFont typeface="Times New Roman" pitchFamily="18" charset="0"/>
        <a:buChar char="–"/>
        <a:defRPr sz="2000">
          <a:solidFill>
            <a:srgbClr val="000000"/>
          </a:solidFill>
          <a:latin typeface="+mn-lt"/>
        </a:defRPr>
      </a:lvl4pPr>
      <a:lvl5pPr marL="2057400" indent="-228600" algn="l" defTabSz="457200" rtl="0" eaLnBrk="0" fontAlgn="base" hangingPunct="0">
        <a:lnSpc>
          <a:spcPct val="91000"/>
        </a:lnSpc>
        <a:spcBef>
          <a:spcPts val="500"/>
        </a:spcBef>
        <a:spcAft>
          <a:spcPct val="0"/>
        </a:spcAft>
        <a:buClr>
          <a:srgbClr val="000000"/>
        </a:buClr>
        <a:buSzPct val="100000"/>
        <a:buFont typeface="Times New Roman" pitchFamily="18" charset="0"/>
        <a:buChar char="»"/>
        <a:defRPr sz="2000">
          <a:solidFill>
            <a:srgbClr val="000000"/>
          </a:solidFill>
          <a:latin typeface="+mn-lt"/>
        </a:defRPr>
      </a:lvl5pPr>
      <a:lvl6pPr marL="2514600" indent="-228600" algn="l" defTabSz="457200" rtl="0" eaLnBrk="0" fontAlgn="base" hangingPunct="0">
        <a:lnSpc>
          <a:spcPct val="91000"/>
        </a:lnSpc>
        <a:spcBef>
          <a:spcPts val="500"/>
        </a:spcBef>
        <a:spcAft>
          <a:spcPct val="0"/>
        </a:spcAft>
        <a:buClr>
          <a:srgbClr val="000000"/>
        </a:buClr>
        <a:buSzPct val="100000"/>
        <a:buFont typeface="Times New Roman" pitchFamily="16" charset="0"/>
        <a:buChar char="»"/>
        <a:defRPr sz="2000">
          <a:solidFill>
            <a:srgbClr val="000000"/>
          </a:solidFill>
          <a:latin typeface="+mn-lt"/>
        </a:defRPr>
      </a:lvl6pPr>
      <a:lvl7pPr marL="2971800" indent="-228600" algn="l" defTabSz="457200" rtl="0" eaLnBrk="0" fontAlgn="base" hangingPunct="0">
        <a:lnSpc>
          <a:spcPct val="91000"/>
        </a:lnSpc>
        <a:spcBef>
          <a:spcPts val="500"/>
        </a:spcBef>
        <a:spcAft>
          <a:spcPct val="0"/>
        </a:spcAft>
        <a:buClr>
          <a:srgbClr val="000000"/>
        </a:buClr>
        <a:buSzPct val="100000"/>
        <a:buFont typeface="Times New Roman" pitchFamily="16" charset="0"/>
        <a:buChar char="»"/>
        <a:defRPr sz="2000">
          <a:solidFill>
            <a:srgbClr val="000000"/>
          </a:solidFill>
          <a:latin typeface="+mn-lt"/>
        </a:defRPr>
      </a:lvl7pPr>
      <a:lvl8pPr marL="3429000" indent="-228600" algn="l" defTabSz="457200" rtl="0" eaLnBrk="0" fontAlgn="base" hangingPunct="0">
        <a:lnSpc>
          <a:spcPct val="91000"/>
        </a:lnSpc>
        <a:spcBef>
          <a:spcPts val="500"/>
        </a:spcBef>
        <a:spcAft>
          <a:spcPct val="0"/>
        </a:spcAft>
        <a:buClr>
          <a:srgbClr val="000000"/>
        </a:buClr>
        <a:buSzPct val="100000"/>
        <a:buFont typeface="Times New Roman" pitchFamily="16" charset="0"/>
        <a:buChar char="»"/>
        <a:defRPr sz="2000">
          <a:solidFill>
            <a:srgbClr val="000000"/>
          </a:solidFill>
          <a:latin typeface="+mn-lt"/>
        </a:defRPr>
      </a:lvl8pPr>
      <a:lvl9pPr marL="3886200" indent="-228600" algn="l" defTabSz="457200" rtl="0" eaLnBrk="0" fontAlgn="base" hangingPunct="0">
        <a:lnSpc>
          <a:spcPct val="91000"/>
        </a:lnSpc>
        <a:spcBef>
          <a:spcPts val="500"/>
        </a:spcBef>
        <a:spcAft>
          <a:spcPct val="0"/>
        </a:spcAft>
        <a:buClr>
          <a:srgbClr val="000000"/>
        </a:buClr>
        <a:buSzPct val="100000"/>
        <a:buFont typeface="Times New Roman" pitchFamily="16"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685800" y="2286000"/>
            <a:ext cx="8229600" cy="1143000"/>
          </a:xfrm>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smtClean="0"/>
              <a:t>CIST 1300: Introduction to Web Development</a:t>
            </a:r>
            <a:br>
              <a:rPr lang="en-GB" sz="3200" smtClean="0"/>
            </a:br>
            <a:r>
              <a:rPr lang="en-GB" sz="3200" smtClean="0"/>
              <a:t>The Introduction to Intro to Web Development</a:t>
            </a:r>
          </a:p>
        </p:txBody>
      </p:sp>
      <p:sp>
        <p:nvSpPr>
          <p:cNvPr id="3075" name="Rectangle 2"/>
          <p:cNvSpPr>
            <a:spLocks noGrp="1" noChangeArrowheads="1"/>
          </p:cNvSpPr>
          <p:nvPr>
            <p:ph type="subTitle" idx="4294967295"/>
          </p:nvPr>
        </p:nvSpPr>
        <p:spPr>
          <a:xfrm>
            <a:off x="1371600" y="3886200"/>
            <a:ext cx="6400800" cy="2189163"/>
          </a:xfrm>
        </p:spPr>
        <p:txBody>
          <a:bodyPr lIns="90000" tIns="46800" rIns="90000" bIns="46800"/>
          <a:lstStyle/>
          <a:p>
            <a:pPr marL="0" indent="0" algn="ctr">
              <a:lnSpc>
                <a:spcPct val="80000"/>
              </a:lnSpc>
              <a:spcBef>
                <a:spcPts val="450"/>
              </a:spcBef>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dirty="0" smtClean="0"/>
              <a:t>Alexander Fuchsberger</a:t>
            </a:r>
            <a:endParaRPr lang="en-GB" sz="1800" dirty="0" smtClean="0"/>
          </a:p>
          <a:p>
            <a:pPr marL="0" indent="0" algn="ctr">
              <a:lnSpc>
                <a:spcPct val="80000"/>
              </a:lnSpc>
              <a:spcBef>
                <a:spcPts val="450"/>
              </a:spcBef>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smtClean="0">
                <a:latin typeface="Courier New" pitchFamily="49" charset="0"/>
              </a:rPr>
              <a:t>afuchsberger@unomaha.edu</a:t>
            </a:r>
            <a:endParaRPr lang="en-GB" sz="1800" b="1" dirty="0" smtClean="0">
              <a:latin typeface="Courier New" pitchFamily="49" charset="0"/>
            </a:endParaRPr>
          </a:p>
          <a:p>
            <a:pPr marL="0" indent="0" algn="ctr">
              <a:lnSpc>
                <a:spcPct val="80000"/>
              </a:lnSpc>
              <a:spcBef>
                <a:spcPts val="450"/>
              </a:spcBef>
              <a:buFont typeface="Courier New"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smtClean="0">
              <a:latin typeface="Courier New" pitchFamily="49" charset="0"/>
            </a:endParaRPr>
          </a:p>
          <a:p>
            <a:pPr marL="0" indent="0" algn="ctr">
              <a:lnSpc>
                <a:spcPct val="80000"/>
              </a:lnSpc>
              <a:spcBef>
                <a:spcPts val="450"/>
              </a:spcBef>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dirty="0" smtClean="0"/>
              <a:t>College of Information Science and Technology</a:t>
            </a:r>
          </a:p>
          <a:p>
            <a:pPr marL="0" indent="0" algn="ctr">
              <a:lnSpc>
                <a:spcPct val="80000"/>
              </a:lnSpc>
              <a:spcBef>
                <a:spcPts val="450"/>
              </a:spcBef>
              <a:buFont typeface="Courier New"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smtClean="0">
                <a:latin typeface="Courier New" pitchFamily="49" charset="0"/>
              </a:rPr>
              <a:t>http://www.ist.unomaha.edu/</a:t>
            </a:r>
          </a:p>
          <a:p>
            <a:pPr marL="0" indent="0" algn="ctr">
              <a:lnSpc>
                <a:spcPct val="80000"/>
              </a:lnSpc>
              <a:spcBef>
                <a:spcPts val="450"/>
              </a:spcBef>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dirty="0" smtClean="0"/>
          </a:p>
          <a:p>
            <a:pPr marL="0" indent="0" algn="ctr">
              <a:lnSpc>
                <a:spcPct val="80000"/>
              </a:lnSpc>
              <a:spcBef>
                <a:spcPts val="450"/>
              </a:spcBef>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dirty="0" smtClean="0"/>
              <a:t>University of Nebraska at Omaha</a:t>
            </a:r>
          </a:p>
          <a:p>
            <a:pPr marL="0" indent="0" algn="ctr">
              <a:lnSpc>
                <a:spcPct val="80000"/>
              </a:lnSpc>
              <a:spcBef>
                <a:spcPts val="450"/>
              </a:spcBef>
              <a:buFont typeface="Courier New"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smtClean="0">
                <a:latin typeface="Courier New" pitchFamily="49" charset="0"/>
              </a:rPr>
              <a:t>http://www.unomaha.edu/</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a:t>
            </a:r>
            <a:endParaRPr lang="en-US" dirty="0"/>
          </a:p>
        </p:txBody>
      </p:sp>
      <p:sp>
        <p:nvSpPr>
          <p:cNvPr id="3" name="Content Placeholder 2"/>
          <p:cNvSpPr>
            <a:spLocks noGrp="1"/>
          </p:cNvSpPr>
          <p:nvPr>
            <p:ph idx="1"/>
          </p:nvPr>
        </p:nvSpPr>
        <p:spPr/>
        <p:txBody>
          <a:bodyPr/>
          <a:lstStyle/>
          <a:p>
            <a:r>
              <a:rPr lang="en-GB" dirty="0" smtClean="0"/>
              <a:t>HTML: </a:t>
            </a:r>
            <a:r>
              <a:rPr lang="en-GB" b="1" dirty="0" err="1" smtClean="0">
                <a:solidFill>
                  <a:srgbClr val="0070C0"/>
                </a:solidFill>
              </a:rPr>
              <a:t>H</a:t>
            </a:r>
            <a:r>
              <a:rPr lang="en-GB" dirty="0" err="1" smtClean="0"/>
              <a:t>yper</a:t>
            </a:r>
            <a:r>
              <a:rPr lang="en-GB" b="1" dirty="0" err="1" smtClean="0">
                <a:solidFill>
                  <a:srgbClr val="0070C0"/>
                </a:solidFill>
              </a:rPr>
              <a:t>T</a:t>
            </a:r>
            <a:r>
              <a:rPr lang="en-GB" dirty="0" err="1" smtClean="0"/>
              <a:t>ext</a:t>
            </a:r>
            <a:r>
              <a:rPr lang="en-GB" dirty="0" smtClean="0"/>
              <a:t> </a:t>
            </a:r>
            <a:r>
              <a:rPr lang="en-GB" b="1" dirty="0" err="1">
                <a:solidFill>
                  <a:srgbClr val="0070C0"/>
                </a:solidFill>
              </a:rPr>
              <a:t>M</a:t>
            </a:r>
            <a:r>
              <a:rPr lang="en-GB" dirty="0" err="1"/>
              <a:t>arkup</a:t>
            </a:r>
            <a:r>
              <a:rPr lang="en-GB" dirty="0"/>
              <a:t> </a:t>
            </a:r>
            <a:r>
              <a:rPr lang="en-GB" b="1" dirty="0">
                <a:solidFill>
                  <a:srgbClr val="0070C0"/>
                </a:solidFill>
              </a:rPr>
              <a:t>L</a:t>
            </a:r>
            <a:r>
              <a:rPr lang="en-GB" dirty="0"/>
              <a:t>anguage</a:t>
            </a:r>
            <a:r>
              <a:rPr lang="en-GB" dirty="0" smtClean="0"/>
              <a:t>.</a:t>
            </a:r>
          </a:p>
          <a:p>
            <a:r>
              <a:rPr lang="en-GB" dirty="0" smtClean="0"/>
              <a:t>Creates </a:t>
            </a:r>
            <a:r>
              <a:rPr lang="en-GB" dirty="0"/>
              <a:t>a semantic meaning behind the </a:t>
            </a:r>
            <a:r>
              <a:rPr lang="en-GB" dirty="0" smtClean="0"/>
              <a:t>data</a:t>
            </a:r>
          </a:p>
          <a:p>
            <a:r>
              <a:rPr lang="en-GB" dirty="0" smtClean="0"/>
              <a:t>HTML Tags</a:t>
            </a:r>
            <a:endParaRPr lang="en-GB" dirty="0"/>
          </a:p>
          <a:p>
            <a:endParaRPr lang="en-US" dirty="0"/>
          </a:p>
        </p:txBody>
      </p:sp>
      <p:pic>
        <p:nvPicPr>
          <p:cNvPr id="4" name="Picture 3"/>
          <p:cNvPicPr>
            <a:picLocks noChangeAspect="1"/>
          </p:cNvPicPr>
          <p:nvPr/>
        </p:nvPicPr>
        <p:blipFill>
          <a:blip r:embed="rId2"/>
          <a:stretch>
            <a:fillRect/>
          </a:stretch>
        </p:blipFill>
        <p:spPr>
          <a:xfrm>
            <a:off x="4236104" y="2438400"/>
            <a:ext cx="3711108" cy="3779579"/>
          </a:xfrm>
          <a:prstGeom prst="rect">
            <a:avLst/>
          </a:prstGeom>
        </p:spPr>
      </p:pic>
      <p:pic>
        <p:nvPicPr>
          <p:cNvPr id="9" name="Picture 4" descr="http://icons.iconarchive.com/icons/hechiceroo/mnemo/256/htm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3276600"/>
            <a:ext cx="2877671" cy="2877671"/>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4294967295"/>
          </p:nvPr>
        </p:nvSpPr>
        <p:spPr>
          <a:xfrm>
            <a:off x="6457950" y="6356351"/>
            <a:ext cx="2057400" cy="365125"/>
          </a:xfrm>
          <a:prstGeom prst="rect">
            <a:avLst/>
          </a:prstGeom>
        </p:spPr>
        <p:txBody>
          <a:bodyPr/>
          <a:lstStyle/>
          <a:p>
            <a:fld id="{94C0D70F-1B80-4352-BDA4-9EF98957D0DA}" type="slidenum">
              <a:rPr lang="en-US" smtClean="0"/>
              <a:t>10</a:t>
            </a:fld>
            <a:endParaRPr lang="en-US"/>
          </a:p>
        </p:txBody>
      </p:sp>
    </p:spTree>
    <p:extLst>
      <p:ext uri="{BB962C8B-B14F-4D97-AF65-F5344CB8AC3E}">
        <p14:creationId xmlns:p14="http://schemas.microsoft.com/office/powerpoint/2010/main" val="4049862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Editor</a:t>
            </a:r>
            <a:endParaRPr lang="en-US" dirty="0"/>
          </a:p>
        </p:txBody>
      </p:sp>
      <p:pic>
        <p:nvPicPr>
          <p:cNvPr id="4" name="Picture 3"/>
          <p:cNvPicPr>
            <a:picLocks noChangeAspect="1"/>
          </p:cNvPicPr>
          <p:nvPr/>
        </p:nvPicPr>
        <p:blipFill>
          <a:blip r:embed="rId2"/>
          <a:stretch>
            <a:fillRect/>
          </a:stretch>
        </p:blipFill>
        <p:spPr>
          <a:xfrm>
            <a:off x="280918" y="2773175"/>
            <a:ext cx="5453864" cy="3292476"/>
          </a:xfrm>
          <a:prstGeom prst="rect">
            <a:avLst/>
          </a:prstGeom>
          <a:effectLst>
            <a:outerShdw blurRad="50800" dist="38100" dir="2700000" algn="tl" rotWithShape="0">
              <a:prstClr val="black">
                <a:alpha val="40000"/>
              </a:prstClr>
            </a:outerShdw>
          </a:effectLst>
        </p:spPr>
      </p:pic>
      <p:sp>
        <p:nvSpPr>
          <p:cNvPr id="7" name="Slide Number Placeholder 6"/>
          <p:cNvSpPr>
            <a:spLocks noGrp="1"/>
          </p:cNvSpPr>
          <p:nvPr>
            <p:ph type="sldNum" sz="quarter" idx="4294967295"/>
          </p:nvPr>
        </p:nvSpPr>
        <p:spPr>
          <a:xfrm>
            <a:off x="6457950" y="6356351"/>
            <a:ext cx="2057400" cy="365125"/>
          </a:xfrm>
          <a:prstGeom prst="rect">
            <a:avLst/>
          </a:prstGeom>
        </p:spPr>
        <p:txBody>
          <a:bodyPr/>
          <a:lstStyle/>
          <a:p>
            <a:fld id="{94C0D70F-1B80-4352-BDA4-9EF98957D0DA}" type="slidenum">
              <a:rPr lang="en-US" smtClean="0"/>
              <a:t>11</a:t>
            </a:fld>
            <a:endParaRPr lang="en-US"/>
          </a:p>
        </p:txBody>
      </p:sp>
      <p:pic>
        <p:nvPicPr>
          <p:cNvPr id="5" name="Picture 4"/>
          <p:cNvPicPr>
            <a:picLocks noChangeAspect="1"/>
          </p:cNvPicPr>
          <p:nvPr/>
        </p:nvPicPr>
        <p:blipFill>
          <a:blip r:embed="rId3"/>
          <a:stretch>
            <a:fillRect/>
          </a:stretch>
        </p:blipFill>
        <p:spPr>
          <a:xfrm>
            <a:off x="3294134" y="685800"/>
            <a:ext cx="5697090" cy="3270716"/>
          </a:xfrm>
          <a:prstGeom prst="rect">
            <a:avLst/>
          </a:prstGeom>
          <a:effectLst>
            <a:outerShdw blurRad="50800" dist="38100" dir="2700000" algn="tl" rotWithShape="0">
              <a:prstClr val="black">
                <a:alpha val="40000"/>
              </a:prstClr>
            </a:outerShdw>
          </a:effectLst>
        </p:spPr>
      </p:pic>
      <p:pic>
        <p:nvPicPr>
          <p:cNvPr id="4098" name="Picture 2" descr="http://lol.esportspedia.com/w/images/thumb/a/ab/C9_logo.png/300px-C9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997557"/>
            <a:ext cx="2317752" cy="231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2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5.55556E-7 3.7037E-6 L -0.00035 -0.17061 " pathEditMode="relative" rAng="0" ptsTypes="AA">
                                      <p:cBhvr>
                                        <p:cTn id="11" dur="2000" fill="hold"/>
                                        <p:tgtEl>
                                          <p:spTgt spid="4"/>
                                        </p:tgtEl>
                                        <p:attrNameLst>
                                          <p:attrName>ppt_x</p:attrName>
                                          <p:attrName>ppt_y</p:attrName>
                                        </p:attrNameLst>
                                      </p:cBhvr>
                                      <p:rCtr x="-17" y="-8542"/>
                                    </p:animMotion>
                                  </p:childTnLst>
                                </p:cTn>
                              </p:par>
                              <p:par>
                                <p:cTn id="12" presetID="42" presetClass="path" presetSubtype="0" accel="50000" decel="50000" fill="hold" nodeType="withEffect">
                                  <p:stCondLst>
                                    <p:cond delay="0"/>
                                  </p:stCondLst>
                                  <p:childTnLst>
                                    <p:animMotion origin="layout" path="M -1.38889E-6 2.22222E-6 L 0.00035 0.13449 " pathEditMode="relative" rAng="0" ptsTypes="AA">
                                      <p:cBhvr>
                                        <p:cTn id="13" dur="2000" fill="hold"/>
                                        <p:tgtEl>
                                          <p:spTgt spid="5"/>
                                        </p:tgtEl>
                                        <p:attrNameLst>
                                          <p:attrName>ppt_x</p:attrName>
                                          <p:attrName>ppt_y</p:attrName>
                                        </p:attrNameLst>
                                      </p:cBhvr>
                                      <p:rCtr x="17" y="6713"/>
                                    </p:animMotion>
                                  </p:childTnLst>
                                </p:cTn>
                              </p:par>
                            </p:childTnLst>
                          </p:cTn>
                        </p:par>
                        <p:par>
                          <p:cTn id="14" fill="hold">
                            <p:stCondLst>
                              <p:cond delay="2000"/>
                            </p:stCondLst>
                            <p:childTnLst>
                              <p:par>
                                <p:cTn id="15" presetID="53" presetClass="entr" presetSubtype="16" fill="hold" nodeType="after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p:cTn id="17" dur="500" fill="hold"/>
                                        <p:tgtEl>
                                          <p:spTgt spid="4098"/>
                                        </p:tgtEl>
                                        <p:attrNameLst>
                                          <p:attrName>ppt_w</p:attrName>
                                        </p:attrNameLst>
                                      </p:cBhvr>
                                      <p:tavLst>
                                        <p:tav tm="0">
                                          <p:val>
                                            <p:fltVal val="0"/>
                                          </p:val>
                                        </p:tav>
                                        <p:tav tm="100000">
                                          <p:val>
                                            <p:strVal val="#ppt_w"/>
                                          </p:val>
                                        </p:tav>
                                      </p:tavLst>
                                    </p:anim>
                                    <p:anim calcmode="lin" valueType="num">
                                      <p:cBhvr>
                                        <p:cTn id="18" dur="500" fill="hold"/>
                                        <p:tgtEl>
                                          <p:spTgt spid="4098"/>
                                        </p:tgtEl>
                                        <p:attrNameLst>
                                          <p:attrName>ppt_h</p:attrName>
                                        </p:attrNameLst>
                                      </p:cBhvr>
                                      <p:tavLst>
                                        <p:tav tm="0">
                                          <p:val>
                                            <p:fltVal val="0"/>
                                          </p:val>
                                        </p:tav>
                                        <p:tav tm="100000">
                                          <p:val>
                                            <p:strVal val="#ppt_h"/>
                                          </p:val>
                                        </p:tav>
                                      </p:tavLst>
                                    </p:anim>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Content vs. Structure</a:t>
            </a:r>
          </a:p>
        </p:txBody>
      </p:sp>
      <p:sp>
        <p:nvSpPr>
          <p:cNvPr id="10243" name="Rectangle 3"/>
          <p:cNvSpPr>
            <a:spLocks noGrp="1" noChangeArrowheads="1"/>
          </p:cNvSpPr>
          <p:nvPr>
            <p:ph idx="1"/>
          </p:nvPr>
        </p:nvSpPr>
        <p:spPr/>
        <p:txBody>
          <a:bodyPr>
            <a:normAutofit/>
          </a:bodyPr>
          <a:lstStyle/>
          <a:p>
            <a:pPr>
              <a:lnSpc>
                <a:spcPct val="92000"/>
              </a:lnSpc>
            </a:pPr>
            <a:r>
              <a:rPr lang="en-US" dirty="0" smtClean="0"/>
              <a:t>Content</a:t>
            </a:r>
            <a:r>
              <a:rPr lang="en-US" dirty="0"/>
              <a:t>:</a:t>
            </a:r>
            <a:r>
              <a:rPr lang="en-US" dirty="0" smtClean="0"/>
              <a:t> </a:t>
            </a:r>
          </a:p>
          <a:p>
            <a:pPr lvl="1">
              <a:lnSpc>
                <a:spcPct val="92000"/>
              </a:lnSpc>
            </a:pPr>
            <a:r>
              <a:rPr lang="en-US" dirty="0" smtClean="0"/>
              <a:t>The most important part of any website regardless of media type. </a:t>
            </a:r>
          </a:p>
          <a:p>
            <a:pPr lvl="1">
              <a:lnSpc>
                <a:spcPct val="92000"/>
              </a:lnSpc>
            </a:pPr>
            <a:r>
              <a:rPr lang="en-US" dirty="0" smtClean="0"/>
              <a:t>“Semantic” approach to design: organizing your content by its meaning instead of by how you want it to look</a:t>
            </a:r>
          </a:p>
          <a:p>
            <a:pPr>
              <a:lnSpc>
                <a:spcPct val="92000"/>
              </a:lnSpc>
            </a:pPr>
            <a:r>
              <a:rPr lang="en-US" dirty="0" smtClean="0"/>
              <a:t>Structure: </a:t>
            </a:r>
          </a:p>
          <a:p>
            <a:pPr lvl="1">
              <a:lnSpc>
                <a:spcPct val="92000"/>
              </a:lnSpc>
            </a:pPr>
            <a:r>
              <a:rPr lang="en-US" dirty="0" smtClean="0"/>
              <a:t>How you want to present the material  </a:t>
            </a:r>
          </a:p>
          <a:p>
            <a:pPr lvl="1">
              <a:lnSpc>
                <a:spcPct val="92000"/>
              </a:lnSpc>
            </a:pPr>
            <a:r>
              <a:rPr lang="en-US" dirty="0" smtClean="0"/>
              <a:t>CSS (Cascading Style Sheets): format the information the way we want it to appear</a:t>
            </a:r>
          </a:p>
        </p:txBody>
      </p:sp>
      <p:sp>
        <p:nvSpPr>
          <p:cNvPr id="2" name="Slide Number Placeholder 1"/>
          <p:cNvSpPr>
            <a:spLocks noGrp="1"/>
          </p:cNvSpPr>
          <p:nvPr>
            <p:ph type="sldNum" sz="quarter" idx="4294967295"/>
          </p:nvPr>
        </p:nvSpPr>
        <p:spPr>
          <a:xfrm>
            <a:off x="6457950" y="6356351"/>
            <a:ext cx="2057400" cy="365125"/>
          </a:xfrm>
          <a:prstGeom prst="rect">
            <a:avLst/>
          </a:prstGeom>
        </p:spPr>
        <p:txBody>
          <a:bodyPr/>
          <a:lstStyle/>
          <a:p>
            <a:fld id="{94C0D70F-1B80-4352-BDA4-9EF98957D0DA}" type="slidenum">
              <a:rPr lang="en-US" smtClean="0"/>
              <a:t>12</a:t>
            </a:fld>
            <a:endParaRPr lang="en-US"/>
          </a:p>
        </p:txBody>
      </p:sp>
    </p:spTree>
    <p:extLst>
      <p:ext uri="{BB962C8B-B14F-4D97-AF65-F5344CB8AC3E}">
        <p14:creationId xmlns:p14="http://schemas.microsoft.com/office/powerpoint/2010/main" val="1692044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0" y="0"/>
            <a:ext cx="6778625" cy="606425"/>
          </a:xfrm>
        </p:spPr>
        <p:txBody>
          <a:bodyP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Course Content: CSS</a:t>
            </a:r>
          </a:p>
        </p:txBody>
      </p:sp>
      <p:sp>
        <p:nvSpPr>
          <p:cNvPr id="14339" name="Rectangle 2"/>
          <p:cNvSpPr>
            <a:spLocks noGrp="1" noChangeArrowheads="1"/>
          </p:cNvSpPr>
          <p:nvPr>
            <p:ph type="body" idx="4294967295"/>
          </p:nvPr>
        </p:nvSpPr>
        <p:spPr>
          <a:xfrm>
            <a:off x="381000" y="1143000"/>
            <a:ext cx="8074025" cy="4648200"/>
          </a:xfrm>
        </p:spPr>
        <p:txBody>
          <a:bodyPr/>
          <a:lstStyle/>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CSS stands for Cascading Style Sheets.</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CSS allows you to apply more fine-grained control of the format, layout and style of your web pages.</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For instance, you can change the font, the size of the font, the color and variations of the font of a word or sentence.</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You can anchor text or images to an exact location on the page or allow them to "float" on the page as the user scrolls through content.</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Combined with JavaScript (a programming language), you can create "rollover" effects like drop-down menus or changing images.</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You can supply multiple style sheets for one web document so that it looks one way by default, you can allow the user to select an optional view and you can provide a style sheet for changing the content's layout if the user prints it to a printer.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0" y="0"/>
            <a:ext cx="6778625" cy="606425"/>
          </a:xfrm>
        </p:spPr>
        <p:txBody>
          <a:bodyP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Course Content: Perl</a:t>
            </a:r>
          </a:p>
        </p:txBody>
      </p:sp>
      <p:sp>
        <p:nvSpPr>
          <p:cNvPr id="15363" name="Rectangle 2"/>
          <p:cNvSpPr>
            <a:spLocks noGrp="1" noChangeArrowheads="1"/>
          </p:cNvSpPr>
          <p:nvPr>
            <p:ph type="body" idx="4294967295"/>
          </p:nvPr>
        </p:nvSpPr>
        <p:spPr>
          <a:xfrm>
            <a:off x="381000" y="1143000"/>
            <a:ext cx="8074025" cy="4648200"/>
          </a:xfrm>
        </p:spPr>
        <p:txBody>
          <a:bodyPr/>
          <a:lstStyle/>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JavaScript </a:t>
            </a:r>
            <a:r>
              <a:rPr lang="en-GB" sz="2800" dirty="0" smtClean="0"/>
              <a:t>is a programming language</a:t>
            </a:r>
            <a:r>
              <a:rPr lang="en-GB" sz="2800" dirty="0" smtClean="0"/>
              <a:t>.</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smtClean="0"/>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A programming language allows you to create a set of instructions that tell the computer what to do or how to respond to certain types of data or situations</a:t>
            </a:r>
            <a:r>
              <a:rPr lang="en-GB" sz="2800" dirty="0" smtClean="0"/>
              <a:t>.</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smtClean="0"/>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JavaScript runs on the clien</a:t>
            </a:r>
            <a:r>
              <a:rPr lang="en-GB" sz="2800" dirty="0" smtClean="0"/>
              <a:t>t, not on the server!</a:t>
            </a:r>
            <a:br>
              <a:rPr lang="en-GB" sz="2800" dirty="0" smtClean="0"/>
            </a:br>
            <a:r>
              <a:rPr lang="en-GB" sz="2800" dirty="0" smtClean="0"/>
              <a:t>(at least for this class)</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smtClean="0"/>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As such, the JS code is downloaded to the browser and then executed.</a:t>
            </a:r>
            <a:endParaRPr lang="en-GB" sz="280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0" y="0"/>
            <a:ext cx="6778625" cy="606425"/>
          </a:xfrm>
        </p:spPr>
        <p:txBody>
          <a:bodyP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The Next Step</a:t>
            </a:r>
          </a:p>
        </p:txBody>
      </p:sp>
      <p:sp>
        <p:nvSpPr>
          <p:cNvPr id="17411" name="Rectangle 2"/>
          <p:cNvSpPr>
            <a:spLocks noGrp="1" noChangeArrowheads="1"/>
          </p:cNvSpPr>
          <p:nvPr>
            <p:ph type="body" idx="4294967295"/>
          </p:nvPr>
        </p:nvSpPr>
        <p:spPr>
          <a:xfrm>
            <a:off x="381000" y="1143000"/>
            <a:ext cx="8074025" cy="4648200"/>
          </a:xfrm>
        </p:spPr>
        <p:txBody>
          <a:bodyPr/>
          <a:lstStyle/>
          <a:p>
            <a:pPr>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Some related topics (partially) covered in this class:</a:t>
            </a:r>
          </a:p>
          <a:p>
            <a:pPr lvl="1">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Web 2.0 </a:t>
            </a:r>
            <a:r>
              <a:rPr lang="en-GB" sz="2400" dirty="0" smtClean="0"/>
              <a:t>(AJAX, JavaScript </a:t>
            </a:r>
            <a:r>
              <a:rPr lang="en-GB" sz="2400" dirty="0"/>
              <a:t>/ DOM)</a:t>
            </a:r>
            <a:r>
              <a:rPr lang="ar-SA" sz="2400" dirty="0">
                <a:cs typeface="Arial" charset="0"/>
              </a:rPr>
              <a:t>‏</a:t>
            </a:r>
            <a:r>
              <a:rPr lang="en-US" sz="2400" dirty="0">
                <a:cs typeface="Arial" charset="0"/>
              </a:rPr>
              <a:t> </a:t>
            </a:r>
            <a:endParaRPr lang="en-US" sz="2400" dirty="0" smtClean="0">
              <a:cs typeface="Arial" charset="0"/>
            </a:endParaRPr>
          </a:p>
          <a:p>
            <a:pPr lvl="1">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Setting up and configuring web </a:t>
            </a:r>
            <a:r>
              <a:rPr lang="en-GB" sz="2400" dirty="0" smtClean="0"/>
              <a:t>servers</a:t>
            </a:r>
            <a:endParaRPr lang="en-US" sz="2400" dirty="0" smtClean="0">
              <a:cs typeface="Arial" charset="0"/>
            </a:endParaRPr>
          </a:p>
          <a:p>
            <a:pPr lvl="1">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smtClean="0"/>
          </a:p>
          <a:p>
            <a:pPr>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Some </a:t>
            </a:r>
            <a:r>
              <a:rPr lang="en-GB" sz="2800" dirty="0" smtClean="0"/>
              <a:t>related topics that are not covered in this class:</a:t>
            </a:r>
          </a:p>
          <a:p>
            <a:pPr lvl="1">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Flash </a:t>
            </a:r>
            <a:r>
              <a:rPr lang="en-GB" sz="2400" dirty="0" smtClean="0"/>
              <a:t>media </a:t>
            </a:r>
            <a:r>
              <a:rPr lang="en-GB" sz="2400" dirty="0" smtClean="0"/>
              <a:t>development</a:t>
            </a:r>
            <a:endParaRPr lang="en-GB" sz="2400" dirty="0" smtClean="0"/>
          </a:p>
          <a:p>
            <a:pPr lvl="1">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Web </a:t>
            </a:r>
            <a:r>
              <a:rPr lang="en-GB" sz="2400" dirty="0" smtClean="0"/>
              <a:t>scraping / crawling / robots</a:t>
            </a:r>
          </a:p>
          <a:p>
            <a:pPr lvl="1">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Connecting databases to web </a:t>
            </a:r>
            <a:r>
              <a:rPr lang="en-GB" sz="2400" dirty="0" smtClean="0"/>
              <a:t>sites</a:t>
            </a:r>
          </a:p>
          <a:p>
            <a:pPr lvl="1">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Server side programming of any kind</a:t>
            </a:r>
            <a:endParaRPr lang="en-GB" sz="24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795682" y="1223681"/>
            <a:ext cx="3020479" cy="4706471"/>
          </a:xfrm>
          <a:prstGeom prst="rect">
            <a:avLst/>
          </a:prstGeom>
          <a:solidFill>
            <a:schemeClr val="accent5">
              <a:lumMod val="60000"/>
              <a:lumOff val="4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a:xfrm>
            <a:off x="504150" y="1257391"/>
            <a:ext cx="5108879" cy="4351338"/>
          </a:xfrm>
        </p:spPr>
        <p:txBody>
          <a:bodyPr>
            <a:normAutofit fontScale="92500" lnSpcReduction="20000"/>
          </a:bodyPr>
          <a:lstStyle/>
          <a:p>
            <a:r>
              <a:rPr lang="en-US" b="1" dirty="0" smtClean="0"/>
              <a:t>HTML</a:t>
            </a:r>
          </a:p>
          <a:p>
            <a:pPr lvl="1">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a:t>
            </a:r>
            <a:r>
              <a:rPr lang="en-GB" dirty="0" smtClean="0"/>
              <a:t>reate </a:t>
            </a:r>
            <a:r>
              <a:rPr lang="en-GB" dirty="0"/>
              <a:t>static web pages using </a:t>
            </a:r>
            <a:r>
              <a:rPr lang="en-GB" dirty="0" smtClean="0"/>
              <a:t>HTML</a:t>
            </a:r>
            <a:endParaRPr lang="en-US" dirty="0" smtClean="0"/>
          </a:p>
          <a:p>
            <a:r>
              <a:rPr lang="en-US" b="1" dirty="0" smtClean="0"/>
              <a:t>CSS</a:t>
            </a:r>
          </a:p>
          <a:p>
            <a:pPr lvl="1"/>
            <a:r>
              <a:rPr lang="en-GB" dirty="0"/>
              <a:t>A</a:t>
            </a:r>
            <a:r>
              <a:rPr lang="en-GB" dirty="0" smtClean="0"/>
              <a:t>pply formatting and layout to those pages with CSS</a:t>
            </a:r>
            <a:endParaRPr lang="en-US" dirty="0" smtClean="0"/>
          </a:p>
          <a:p>
            <a:r>
              <a:rPr lang="en-US" b="1" dirty="0" smtClean="0"/>
              <a:t>JavaScript</a:t>
            </a:r>
            <a:endParaRPr lang="en-US" b="1" dirty="0" smtClean="0"/>
          </a:p>
          <a:p>
            <a:pPr lvl="1"/>
            <a:r>
              <a:rPr lang="en-GB" dirty="0"/>
              <a:t>C</a:t>
            </a:r>
            <a:r>
              <a:rPr lang="en-GB" dirty="0" smtClean="0"/>
              <a:t>reate programs using the </a:t>
            </a:r>
            <a:r>
              <a:rPr lang="en-GB" dirty="0" smtClean="0"/>
              <a:t>JS </a:t>
            </a:r>
            <a:r>
              <a:rPr lang="en-GB" dirty="0" smtClean="0"/>
              <a:t>programming language</a:t>
            </a:r>
          </a:p>
          <a:p>
            <a:r>
              <a:rPr lang="en-GB" dirty="0"/>
              <a:t>C</a:t>
            </a:r>
            <a:r>
              <a:rPr lang="en-GB" dirty="0" smtClean="0"/>
              <a:t>reate </a:t>
            </a:r>
            <a:r>
              <a:rPr lang="en-GB" dirty="0" smtClean="0"/>
              <a:t>static </a:t>
            </a:r>
            <a:r>
              <a:rPr lang="en-GB" dirty="0" smtClean="0"/>
              <a:t>web pages combining all of the above</a:t>
            </a:r>
          </a:p>
          <a:p>
            <a:endParaRPr lang="en-US" dirty="0" smtClean="0"/>
          </a:p>
        </p:txBody>
      </p:sp>
      <p:pic>
        <p:nvPicPr>
          <p:cNvPr id="4" name="Picture 4" descr="http://icons.iconarchive.com/icons/hechiceroo/mnemo/256/html-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970" y="1351907"/>
            <a:ext cx="1243269" cy="12432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pejvaknet.com/images/c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047" y="2972404"/>
            <a:ext cx="1176807" cy="117680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5" idx="0"/>
            <a:endCxn id="4" idx="2"/>
          </p:cNvCxnSpPr>
          <p:nvPr/>
        </p:nvCxnSpPr>
        <p:spPr>
          <a:xfrm flipV="1">
            <a:off x="6545451" y="2595176"/>
            <a:ext cx="841154" cy="37722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http://file.fyicenter.com/a/js_file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604" y="4270945"/>
            <a:ext cx="1054882" cy="112949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a:stCxn id="2050" idx="0"/>
            <a:endCxn id="4" idx="2"/>
          </p:cNvCxnSpPr>
          <p:nvPr/>
        </p:nvCxnSpPr>
        <p:spPr>
          <a:xfrm flipH="1" flipV="1">
            <a:off x="7386605" y="2595176"/>
            <a:ext cx="527440" cy="167576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32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2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par>
                          <p:cTn id="32" fill="hold">
                            <p:stCondLst>
                              <p:cond delay="0"/>
                            </p:stCondLst>
                            <p:childTnLst>
                              <p:par>
                                <p:cTn id="33" presetID="22" presetClass="entr" presetSubtype="4" fill="hold" nodeType="after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wipe(down)">
                                      <p:cBhvr>
                                        <p:cTn id="35" dur="500"/>
                                        <p:tgtEl>
                                          <p:spTgt spid="2050"/>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childTnLst>
                                </p:cTn>
                              </p:par>
                            </p:childTnLst>
                          </p:cTn>
                        </p:par>
                        <p:par>
                          <p:cTn id="44" fill="hold">
                            <p:stCondLst>
                              <p:cond delay="0"/>
                            </p:stCondLst>
                            <p:childTnLst>
                              <p:par>
                                <p:cTn id="45" presetID="6" presetClass="entr" presetSubtype="16"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0" y="0"/>
            <a:ext cx="6778625" cy="606425"/>
          </a:xfrm>
        </p:spPr>
        <p:txBody>
          <a:bodyP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Internet vs. WWW</a:t>
            </a:r>
          </a:p>
        </p:txBody>
      </p:sp>
      <p:sp>
        <p:nvSpPr>
          <p:cNvPr id="7171" name="Rectangle 2"/>
          <p:cNvSpPr>
            <a:spLocks noGrp="1" noChangeArrowheads="1"/>
          </p:cNvSpPr>
          <p:nvPr>
            <p:ph type="body" idx="4294967295"/>
          </p:nvPr>
        </p:nvSpPr>
        <p:spPr>
          <a:xfrm>
            <a:off x="381000" y="1143000"/>
            <a:ext cx="8074025" cy="4648200"/>
          </a:xfrm>
        </p:spPr>
        <p:txBody>
          <a:bodyPr/>
          <a:lstStyle/>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There is a subtle difference between what people refer to as the Internet and the World Wide Web.</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The Internet is the hardware and low-level software protocol backbone that carries data from one place to another.</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The hardware takes various forms, such as fiber-optic cable, wireless network cards, cable modems and routers.</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The low-level software protocols are implemented directly in operating systems like Windows, Mac OS X or *nix (Unix and Linux).  End users like us never see this software at 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0" y="0"/>
            <a:ext cx="6778625" cy="606425"/>
          </a:xfrm>
        </p:spPr>
        <p:txBody>
          <a:bodyP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Internet vs. WWW</a:t>
            </a:r>
          </a:p>
        </p:txBody>
      </p:sp>
      <p:sp>
        <p:nvSpPr>
          <p:cNvPr id="8195" name="Rectangle 2"/>
          <p:cNvSpPr>
            <a:spLocks noGrp="1" noChangeArrowheads="1"/>
          </p:cNvSpPr>
          <p:nvPr>
            <p:ph type="body" idx="4294967295"/>
          </p:nvPr>
        </p:nvSpPr>
        <p:spPr>
          <a:xfrm>
            <a:off x="381000" y="1143000"/>
            <a:ext cx="8074025" cy="4648200"/>
          </a:xfrm>
        </p:spPr>
        <p:txBody>
          <a:bodyPr/>
          <a:lstStyle/>
          <a:p>
            <a:pPr>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The World Wide Web is built upon hardware and software, also.</a:t>
            </a:r>
          </a:p>
          <a:p>
            <a:pPr>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The hardware is a computer or other dedicated piece of hardware that will be a physical web server.  This hardware will have a network card that connects it to the Internet.  Additionally, there will be a computer, cel phone or other device that acts as a client.</a:t>
            </a:r>
          </a:p>
          <a:p>
            <a:pPr>
              <a:lnSpc>
                <a:spcPct val="9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On the physical web server, a piece of software also (confusingly) known as a web server will run on top of that machine's operating system.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a:xfrm>
            <a:off x="0" y="0"/>
            <a:ext cx="6778625" cy="606425"/>
          </a:xfrm>
        </p:spPr>
        <p:txBody>
          <a:bodyP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Internet vs. WWW</a:t>
            </a:r>
          </a:p>
        </p:txBody>
      </p:sp>
      <p:sp>
        <p:nvSpPr>
          <p:cNvPr id="9219" name="Rectangle 2"/>
          <p:cNvSpPr>
            <a:spLocks noGrp="1" noChangeArrowheads="1"/>
          </p:cNvSpPr>
          <p:nvPr>
            <p:ph type="body" idx="4294967295"/>
          </p:nvPr>
        </p:nvSpPr>
        <p:spPr>
          <a:xfrm>
            <a:off x="381000" y="1143000"/>
            <a:ext cx="8074025" cy="4648200"/>
          </a:xfrm>
        </p:spPr>
        <p:txBody>
          <a:bodyPr/>
          <a:lstStyle/>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The purpose of the software web server, such as Apache (</a:t>
            </a:r>
            <a:r>
              <a:rPr lang="en-GB" sz="2800" b="1" smtClean="0">
                <a:solidFill>
                  <a:srgbClr val="3333CC"/>
                </a:solidFill>
                <a:latin typeface="Courier New" pitchFamily="49" charset="0"/>
              </a:rPr>
              <a:t>http://httpd.apache.org/</a:t>
            </a:r>
            <a:r>
              <a:rPr lang="en-GB" smtClean="0"/>
              <a:t>), is to behave like a file server, delivering requested content to clients.</a:t>
            </a:r>
          </a:p>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 web browser such as Chrome, Firefox, Safari, Internet Explorer or Opera will run on the client computer.  It will request information from the web server and render or otherwise process it when it receives a response from the server.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a:xfrm>
            <a:off x="0" y="0"/>
            <a:ext cx="6778625" cy="606425"/>
          </a:xfrm>
        </p:spPr>
        <p:txBody>
          <a:bodyP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Web Server / Web Client</a:t>
            </a:r>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66900"/>
            <a:ext cx="9429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065338"/>
            <a:ext cx="11430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45" name="Text Box 4"/>
          <p:cNvSpPr txBox="1">
            <a:spLocks noChangeArrowheads="1"/>
          </p:cNvSpPr>
          <p:nvPr/>
        </p:nvSpPr>
        <p:spPr bwMode="auto">
          <a:xfrm>
            <a:off x="7239000" y="2116138"/>
            <a:ext cx="1828800" cy="874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9pPr>
          </a:lstStyle>
          <a:p>
            <a:pPr algn="ctr">
              <a:lnSpc>
                <a:spcPct val="100000"/>
              </a:lnSpc>
              <a:spcBef>
                <a:spcPts val="1000"/>
              </a:spcBef>
            </a:pPr>
            <a:r>
              <a:rPr lang="en-GB" sz="1600" dirty="0">
                <a:solidFill>
                  <a:srgbClr val="000000"/>
                </a:solidFill>
              </a:rPr>
              <a:t>Web Server</a:t>
            </a:r>
            <a:br>
              <a:rPr lang="en-GB" sz="1600" dirty="0">
                <a:solidFill>
                  <a:srgbClr val="000000"/>
                </a:solidFill>
              </a:rPr>
            </a:br>
            <a:r>
              <a:rPr lang="en-GB" sz="1600" dirty="0">
                <a:solidFill>
                  <a:srgbClr val="000000"/>
                </a:solidFill>
              </a:rPr>
              <a:t>Apache </a:t>
            </a:r>
            <a:r>
              <a:rPr lang="en-GB" sz="1600" dirty="0" smtClean="0">
                <a:solidFill>
                  <a:srgbClr val="000000"/>
                </a:solidFill>
              </a:rPr>
              <a:t>2.2.21</a:t>
            </a:r>
            <a:endParaRPr lang="en-GB" sz="1600" dirty="0">
              <a:solidFill>
                <a:srgbClr val="000000"/>
              </a:solidFill>
            </a:endParaRPr>
          </a:p>
          <a:p>
            <a:pPr algn="ctr">
              <a:lnSpc>
                <a:spcPct val="100000"/>
              </a:lnSpc>
              <a:spcBef>
                <a:spcPts val="750"/>
              </a:spcBef>
            </a:pPr>
            <a:r>
              <a:rPr lang="en-GB" sz="1200" dirty="0">
                <a:solidFill>
                  <a:srgbClr val="000000"/>
                </a:solidFill>
              </a:rPr>
              <a:t>(blizzard.ist.unomaha.edu)</a:t>
            </a:r>
            <a:r>
              <a:rPr lang="ar-SA" sz="1200" dirty="0">
                <a:solidFill>
                  <a:srgbClr val="000000"/>
                </a:solidFill>
                <a:cs typeface="Arial" charset="0"/>
              </a:rPr>
              <a:t>‏</a:t>
            </a:r>
            <a:endParaRPr lang="en-GB" sz="1200" dirty="0">
              <a:solidFill>
                <a:srgbClr val="000000"/>
              </a:solidFill>
            </a:endParaRPr>
          </a:p>
        </p:txBody>
      </p:sp>
      <p:sp>
        <p:nvSpPr>
          <p:cNvPr id="10246" name="Line 5"/>
          <p:cNvSpPr>
            <a:spLocks noChangeShapeType="1"/>
          </p:cNvSpPr>
          <p:nvPr/>
        </p:nvSpPr>
        <p:spPr bwMode="auto">
          <a:xfrm>
            <a:off x="2840038" y="2293938"/>
            <a:ext cx="3048000" cy="158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7" name="Line 6"/>
          <p:cNvSpPr>
            <a:spLocks noChangeShapeType="1"/>
          </p:cNvSpPr>
          <p:nvPr/>
        </p:nvSpPr>
        <p:spPr bwMode="auto">
          <a:xfrm flipH="1">
            <a:off x="2838450" y="2674938"/>
            <a:ext cx="3051175" cy="158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AutoShape 7"/>
          <p:cNvSpPr>
            <a:spLocks noChangeArrowheads="1"/>
          </p:cNvSpPr>
          <p:nvPr/>
        </p:nvSpPr>
        <p:spPr bwMode="auto">
          <a:xfrm>
            <a:off x="1524000" y="1531938"/>
            <a:ext cx="304800" cy="304800"/>
          </a:xfrm>
          <a:prstGeom prst="star8">
            <a:avLst>
              <a:gd name="adj" fmla="val 38426"/>
            </a:avLst>
          </a:prstGeom>
          <a:solidFill>
            <a:srgbClr val="00CC99"/>
          </a:solidFill>
          <a:ln w="12600">
            <a:solidFill>
              <a:srgbClr val="000000"/>
            </a:solidFill>
            <a:miter lim="800000"/>
            <a:headEnd/>
            <a:tailEnd/>
          </a:ln>
        </p:spPr>
        <p:txBody>
          <a:bodyPr wrap="none"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rPr>
              <a:t>1</a:t>
            </a:r>
          </a:p>
        </p:txBody>
      </p:sp>
      <p:sp>
        <p:nvSpPr>
          <p:cNvPr id="10249" name="AutoShape 8"/>
          <p:cNvSpPr>
            <a:spLocks noChangeArrowheads="1"/>
          </p:cNvSpPr>
          <p:nvPr/>
        </p:nvSpPr>
        <p:spPr bwMode="auto">
          <a:xfrm>
            <a:off x="4287838" y="2751138"/>
            <a:ext cx="304800" cy="304800"/>
          </a:xfrm>
          <a:prstGeom prst="star8">
            <a:avLst>
              <a:gd name="adj" fmla="val 38426"/>
            </a:avLst>
          </a:prstGeom>
          <a:solidFill>
            <a:srgbClr val="00CC99"/>
          </a:solidFill>
          <a:ln w="12600">
            <a:solidFill>
              <a:srgbClr val="000000"/>
            </a:solidFill>
            <a:miter lim="800000"/>
            <a:headEnd/>
            <a:tailEnd/>
          </a:ln>
        </p:spPr>
        <p:txBody>
          <a:bodyPr wrap="none"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rPr>
              <a:t>5</a:t>
            </a:r>
          </a:p>
        </p:txBody>
      </p:sp>
      <p:sp>
        <p:nvSpPr>
          <p:cNvPr id="10250" name="AutoShape 9"/>
          <p:cNvSpPr>
            <a:spLocks noChangeArrowheads="1"/>
          </p:cNvSpPr>
          <p:nvPr/>
        </p:nvSpPr>
        <p:spPr bwMode="auto">
          <a:xfrm>
            <a:off x="6858000" y="2979738"/>
            <a:ext cx="304800" cy="304800"/>
          </a:xfrm>
          <a:prstGeom prst="star8">
            <a:avLst>
              <a:gd name="adj" fmla="val 38426"/>
            </a:avLst>
          </a:prstGeom>
          <a:solidFill>
            <a:srgbClr val="00CC99"/>
          </a:solidFill>
          <a:ln w="12600">
            <a:solidFill>
              <a:srgbClr val="000000"/>
            </a:solidFill>
            <a:miter lim="800000"/>
            <a:headEnd/>
            <a:tailEnd/>
          </a:ln>
        </p:spPr>
        <p:txBody>
          <a:bodyPr wrap="none"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rPr>
              <a:t>4</a:t>
            </a:r>
          </a:p>
        </p:txBody>
      </p:sp>
      <p:sp>
        <p:nvSpPr>
          <p:cNvPr id="10251" name="AutoShape 10"/>
          <p:cNvSpPr>
            <a:spLocks noChangeArrowheads="1"/>
          </p:cNvSpPr>
          <p:nvPr/>
        </p:nvSpPr>
        <p:spPr bwMode="auto">
          <a:xfrm>
            <a:off x="6858000" y="1684338"/>
            <a:ext cx="304800" cy="304800"/>
          </a:xfrm>
          <a:prstGeom prst="star8">
            <a:avLst>
              <a:gd name="adj" fmla="val 38426"/>
            </a:avLst>
          </a:prstGeom>
          <a:solidFill>
            <a:srgbClr val="00CC99"/>
          </a:solidFill>
          <a:ln w="12600">
            <a:solidFill>
              <a:srgbClr val="000000"/>
            </a:solidFill>
            <a:miter lim="800000"/>
            <a:headEnd/>
            <a:tailEnd/>
          </a:ln>
        </p:spPr>
        <p:txBody>
          <a:bodyPr wrap="none"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rPr>
              <a:t>3</a:t>
            </a:r>
          </a:p>
        </p:txBody>
      </p:sp>
      <p:sp>
        <p:nvSpPr>
          <p:cNvPr id="10252" name="AutoShape 11"/>
          <p:cNvSpPr>
            <a:spLocks noChangeArrowheads="1"/>
          </p:cNvSpPr>
          <p:nvPr/>
        </p:nvSpPr>
        <p:spPr bwMode="auto">
          <a:xfrm>
            <a:off x="4287838" y="1912938"/>
            <a:ext cx="304800" cy="304800"/>
          </a:xfrm>
          <a:prstGeom prst="star8">
            <a:avLst>
              <a:gd name="adj" fmla="val 38426"/>
            </a:avLst>
          </a:prstGeom>
          <a:solidFill>
            <a:srgbClr val="00CC99"/>
          </a:solidFill>
          <a:ln w="12600">
            <a:solidFill>
              <a:srgbClr val="000000"/>
            </a:solidFill>
            <a:miter lim="800000"/>
            <a:headEnd/>
            <a:tailEnd/>
          </a:ln>
        </p:spPr>
        <p:txBody>
          <a:bodyPr wrap="none"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rPr>
              <a:t>2</a:t>
            </a:r>
          </a:p>
        </p:txBody>
      </p:sp>
      <p:sp>
        <p:nvSpPr>
          <p:cNvPr id="10253" name="Text Box 12"/>
          <p:cNvSpPr txBox="1">
            <a:spLocks noChangeArrowheads="1"/>
          </p:cNvSpPr>
          <p:nvPr/>
        </p:nvSpPr>
        <p:spPr bwMode="auto">
          <a:xfrm>
            <a:off x="838200" y="3886200"/>
            <a:ext cx="73914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itchFamily="18" charset="0"/>
              </a:defRPr>
            </a:lvl1pPr>
            <a:lvl2pPr marL="742950" indent="-2857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itchFamily="18" charset="0"/>
              </a:defRPr>
            </a:lvl2pPr>
            <a:lvl3pPr marL="11430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itchFamily="18" charset="0"/>
              </a:defRPr>
            </a:lvl3pPr>
            <a:lvl4pPr marL="16002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itchFamily="18" charset="0"/>
              </a:defRPr>
            </a:lvl4pPr>
            <a:lvl5pPr marL="2057400"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itchFamily="18" charset="0"/>
              </a:defRPr>
            </a:lvl9pPr>
          </a:lstStyle>
          <a:p>
            <a:pPr>
              <a:lnSpc>
                <a:spcPct val="100000"/>
              </a:lnSpc>
              <a:spcBef>
                <a:spcPts val="875"/>
              </a:spcBef>
              <a:buFont typeface="Times New Roman" pitchFamily="18" charset="0"/>
              <a:buAutoNum type="arabicPeriod"/>
            </a:pPr>
            <a:r>
              <a:rPr lang="en-GB" sz="1400" b="1">
                <a:solidFill>
                  <a:srgbClr val="000000"/>
                </a:solidFill>
                <a:latin typeface="Palatino Linotype" pitchFamily="18" charset="0"/>
              </a:rPr>
              <a:t>User interacts with browser, entering a URL directly, clicking on a link, etc.</a:t>
            </a:r>
          </a:p>
          <a:p>
            <a:pPr>
              <a:lnSpc>
                <a:spcPct val="100000"/>
              </a:lnSpc>
              <a:spcBef>
                <a:spcPts val="875"/>
              </a:spcBef>
              <a:buFont typeface="Times New Roman" pitchFamily="18" charset="0"/>
              <a:buAutoNum type="arabicPeriod"/>
            </a:pPr>
            <a:r>
              <a:rPr lang="en-GB" sz="1400" b="1">
                <a:solidFill>
                  <a:srgbClr val="000000"/>
                </a:solidFill>
                <a:latin typeface="Palatino Linotype" pitchFamily="18" charset="0"/>
              </a:rPr>
              <a:t>A request is packaged up by the browser and sent via the network to the web server.</a:t>
            </a:r>
          </a:p>
          <a:p>
            <a:pPr>
              <a:lnSpc>
                <a:spcPct val="100000"/>
              </a:lnSpc>
              <a:spcBef>
                <a:spcPts val="875"/>
              </a:spcBef>
              <a:buFont typeface="Times New Roman" pitchFamily="18" charset="0"/>
              <a:buAutoNum type="arabicPeriod"/>
            </a:pPr>
            <a:r>
              <a:rPr lang="en-GB" sz="1400" b="1">
                <a:solidFill>
                  <a:srgbClr val="000000"/>
                </a:solidFill>
                <a:latin typeface="Palatino Linotype" pitchFamily="18" charset="0"/>
              </a:rPr>
              <a:t>Web server receives and decodes request.</a:t>
            </a:r>
          </a:p>
          <a:p>
            <a:pPr>
              <a:lnSpc>
                <a:spcPct val="100000"/>
              </a:lnSpc>
              <a:spcBef>
                <a:spcPts val="875"/>
              </a:spcBef>
              <a:buFont typeface="Times New Roman" pitchFamily="18" charset="0"/>
              <a:buAutoNum type="arabicPeriod"/>
            </a:pPr>
            <a:r>
              <a:rPr lang="en-GB" sz="1400" b="1">
                <a:solidFill>
                  <a:srgbClr val="000000"/>
                </a:solidFill>
                <a:latin typeface="Palatino Linotype" pitchFamily="18" charset="0"/>
              </a:rPr>
              <a:t>Web server retrieves requested information (a static HTML page), or finds that the requested information does not exist on the server; if configured to do so, server also logs request.</a:t>
            </a:r>
          </a:p>
          <a:p>
            <a:pPr>
              <a:lnSpc>
                <a:spcPct val="100000"/>
              </a:lnSpc>
              <a:spcBef>
                <a:spcPts val="875"/>
              </a:spcBef>
              <a:buFont typeface="Times New Roman" pitchFamily="18" charset="0"/>
              <a:buAutoNum type="arabicPeriod"/>
            </a:pPr>
            <a:r>
              <a:rPr lang="en-GB" sz="1400" b="1">
                <a:solidFill>
                  <a:srgbClr val="000000"/>
                </a:solidFill>
                <a:latin typeface="Palatino Linotype" pitchFamily="18" charset="0"/>
              </a:rPr>
              <a:t>Server sends requested information, resource or error to browser.</a:t>
            </a:r>
          </a:p>
        </p:txBody>
      </p:sp>
      <p:sp>
        <p:nvSpPr>
          <p:cNvPr id="10254" name="Text Box 13"/>
          <p:cNvSpPr txBox="1">
            <a:spLocks noChangeArrowheads="1"/>
          </p:cNvSpPr>
          <p:nvPr/>
        </p:nvSpPr>
        <p:spPr bwMode="auto">
          <a:xfrm>
            <a:off x="0" y="2116138"/>
            <a:ext cx="18288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defRPr>
            </a:lvl9pPr>
          </a:lstStyle>
          <a:p>
            <a:pPr algn="ctr">
              <a:lnSpc>
                <a:spcPct val="100000"/>
              </a:lnSpc>
              <a:spcBef>
                <a:spcPts val="1000"/>
              </a:spcBef>
            </a:pPr>
            <a:r>
              <a:rPr lang="en-GB" sz="1600">
                <a:solidFill>
                  <a:srgbClr val="000000"/>
                </a:solidFill>
              </a:rPr>
              <a:t>Web Browser</a:t>
            </a:r>
            <a:br>
              <a:rPr lang="en-GB" sz="1600">
                <a:solidFill>
                  <a:srgbClr val="000000"/>
                </a:solidFill>
              </a:rPr>
            </a:br>
            <a:r>
              <a:rPr lang="en-GB" sz="1600">
                <a:solidFill>
                  <a:srgbClr val="000000"/>
                </a:solidFill>
              </a:rPr>
              <a:t>Mozilla Firefox</a:t>
            </a:r>
          </a:p>
          <a:p>
            <a:pPr algn="ctr">
              <a:lnSpc>
                <a:spcPct val="100000"/>
              </a:lnSpc>
              <a:spcBef>
                <a:spcPts val="750"/>
              </a:spcBef>
            </a:pPr>
            <a:r>
              <a:rPr lang="en-GB" sz="1200">
                <a:solidFill>
                  <a:srgbClr val="000000"/>
                </a:solidFill>
              </a:rPr>
              <a:t>(qbert.ist.unomaha.edu)</a:t>
            </a:r>
            <a:r>
              <a:rPr lang="ar-SA" sz="1200">
                <a:solidFill>
                  <a:srgbClr val="000000"/>
                </a:solidFill>
                <a:cs typeface="Arial" charset="0"/>
              </a:rPr>
              <a:t>‏</a:t>
            </a:r>
            <a:endParaRPr lang="en-GB" sz="12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0" y="0"/>
            <a:ext cx="6778625" cy="606425"/>
          </a:xfrm>
        </p:spPr>
        <p:txBody>
          <a:bodyP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The Two-Slide History of the Internet / Web and Computers</a:t>
            </a:r>
          </a:p>
        </p:txBody>
      </p:sp>
      <p:sp>
        <p:nvSpPr>
          <p:cNvPr id="11267" name="Rectangle 2"/>
          <p:cNvSpPr>
            <a:spLocks noGrp="1" noChangeArrowheads="1"/>
          </p:cNvSpPr>
          <p:nvPr>
            <p:ph type="body" idx="4294967295"/>
          </p:nvPr>
        </p:nvSpPr>
        <p:spPr>
          <a:xfrm>
            <a:off x="381000" y="838200"/>
            <a:ext cx="8382000" cy="4648200"/>
          </a:xfrm>
        </p:spPr>
        <p:txBody>
          <a:bodyPr/>
          <a:lstStyle/>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t>1961 - 69	: 	Research into distributed networks</a:t>
            </a:r>
          </a:p>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t>1969		:	</a:t>
            </a:r>
            <a:r>
              <a:rPr lang="en-GB" sz="1800" dirty="0" err="1" smtClean="0"/>
              <a:t>ARPANet</a:t>
            </a:r>
            <a:r>
              <a:rPr lang="en-GB" sz="1800" dirty="0" smtClean="0"/>
              <a:t> (Advanced Research Projects Network) goes online with</a:t>
            </a:r>
            <a:br>
              <a:rPr lang="en-GB" sz="1800" dirty="0" smtClean="0"/>
            </a:br>
            <a:r>
              <a:rPr lang="en-GB" sz="1800" dirty="0" smtClean="0"/>
              <a:t>				four sites on October 29</a:t>
            </a:r>
            <a:r>
              <a:rPr lang="en-GB" sz="1800" baseline="30000" dirty="0" smtClean="0"/>
              <a:t>th</a:t>
            </a:r>
            <a:r>
              <a:rPr lang="en-GB" sz="1800" dirty="0" smtClean="0"/>
              <a:t>.  The four sites are: UCLA, Stanford</a:t>
            </a:r>
            <a:br>
              <a:rPr lang="en-GB" sz="1800" dirty="0" smtClean="0"/>
            </a:br>
            <a:r>
              <a:rPr lang="en-GB" sz="1800" dirty="0" smtClean="0"/>
              <a:t>				Research Institute, UC Santa Barbara and the University of Utah.</a:t>
            </a:r>
          </a:p>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t>1972		:	E-mail is invented.  23 sites are now online.</a:t>
            </a:r>
          </a:p>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t>1974		:	</a:t>
            </a:r>
            <a:r>
              <a:rPr lang="en-GB" sz="1800" dirty="0" err="1" smtClean="0"/>
              <a:t>Vint</a:t>
            </a:r>
            <a:r>
              <a:rPr lang="en-GB" sz="1800" dirty="0" smtClean="0"/>
              <a:t> Cerf and Bob Kahn coin the term "Internet".</a:t>
            </a:r>
          </a:p>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t>1976		:	111 sites online.</a:t>
            </a:r>
          </a:p>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t>1979		:	USENET (news groups) created; still exists today (Google Groups).</a:t>
            </a:r>
          </a:p>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t>1982		:	Time magazine names "The Computer" as "Man of the Year".</a:t>
            </a:r>
            <a:br>
              <a:rPr lang="en-GB" sz="1800" dirty="0" smtClean="0"/>
            </a:br>
            <a:r>
              <a:rPr lang="en-GB" sz="1800" dirty="0" smtClean="0"/>
              <a:t>				Also, first networked game: "Snipes"</a:t>
            </a:r>
          </a:p>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t>1984		:	William Gibson coins term "Cyberspace" in his book "</a:t>
            </a:r>
            <a:r>
              <a:rPr lang="en-GB" sz="1800" dirty="0" err="1" smtClean="0"/>
              <a:t>Neuromancer</a:t>
            </a:r>
            <a:r>
              <a:rPr lang="en-GB" sz="1800" dirty="0" smtClean="0"/>
              <a:t>"</a:t>
            </a:r>
          </a:p>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t>1987		:	Number of hosts reaches 10,000; Perl language released</a:t>
            </a:r>
          </a:p>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t>1988		:	Morris worm reaches 6,000 of the now 60,000 hosts.  First worm.</a:t>
            </a:r>
          </a:p>
          <a:p>
            <a:pPr>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t>1989		:	Tim Berners-Lee introduces the concepts of hypertext that</a:t>
            </a:r>
            <a:br>
              <a:rPr lang="en-GB" sz="1800" dirty="0" smtClean="0"/>
            </a:br>
            <a:r>
              <a:rPr lang="en-GB" sz="1800" dirty="0" smtClean="0"/>
              <a:t>				would lead to the development of HTML and the Web.</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dirty="0" smtClean="0"/>
              <a:t>1990		:	Berners-Lee creates first web server and browser.</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dirty="0" smtClean="0"/>
              <a:t>1992		:	Official "release" of the World Wide Web.  1,000,000 hosts.</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dirty="0" smtClean="0"/>
              <a:t>1993		:	First GUI web browser: NCSA Mosaic.  HTML 1.1.</a:t>
            </a:r>
          </a:p>
          <a:p>
            <a:pPr marL="0" indent="0">
              <a:lnSpc>
                <a:spcPct val="76000"/>
              </a:lnSpc>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en-US" smtClean="0"/>
              <a:t>The Two-Slide History of the Internet / Web and Computers</a:t>
            </a:r>
          </a:p>
        </p:txBody>
      </p:sp>
      <p:sp>
        <p:nvSpPr>
          <p:cNvPr id="12291" name="Rectangle 3"/>
          <p:cNvSpPr>
            <a:spLocks noGrp="1" noChangeArrowheads="1"/>
          </p:cNvSpPr>
          <p:nvPr>
            <p:ph type="body" idx="4294967295"/>
          </p:nvPr>
        </p:nvSpPr>
        <p:spPr>
          <a:xfrm>
            <a:off x="381000" y="914400"/>
            <a:ext cx="8534400" cy="4648200"/>
          </a:xfrm>
        </p:spPr>
        <p:txBody>
          <a:bodyPr/>
          <a:lstStyle/>
          <a:p>
            <a:pPr marL="339725" indent="-339725">
              <a:lnSpc>
                <a:spcPct val="76000"/>
              </a:lnSpc>
            </a:pPr>
            <a:r>
              <a:rPr lang="en-US" sz="1800" dirty="0" smtClean="0"/>
              <a:t>1994		:	First commercial browser:  Netscape</a:t>
            </a:r>
          </a:p>
          <a:p>
            <a:pPr marL="339725" indent="-339725">
              <a:lnSpc>
                <a:spcPct val="76000"/>
              </a:lnSpc>
            </a:pPr>
            <a:r>
              <a:rPr lang="en-US" sz="1800" dirty="0" smtClean="0"/>
              <a:t>1994		:	Justin Hall believed to be one of first bloggers.</a:t>
            </a:r>
          </a:p>
          <a:p>
            <a:pPr marL="339725" indent="-339725">
              <a:lnSpc>
                <a:spcPct val="76000"/>
              </a:lnSpc>
            </a:pPr>
            <a:r>
              <a:rPr lang="en-US" sz="1800" dirty="0" smtClean="0"/>
              <a:t>1995		:	Internet Explorer released. Yahoo created on March 1</a:t>
            </a:r>
            <a:r>
              <a:rPr lang="en-US" sz="1800" baseline="30000" dirty="0" smtClean="0"/>
              <a:t>st</a:t>
            </a:r>
            <a:r>
              <a:rPr lang="en-US" sz="1800" dirty="0" smtClean="0"/>
              <a:t>.  HTML 2.0.</a:t>
            </a:r>
          </a:p>
          <a:p>
            <a:pPr marL="339725" indent="-339725">
              <a:lnSpc>
                <a:spcPct val="76000"/>
              </a:lnSpc>
            </a:pPr>
            <a:r>
              <a:rPr lang="en-US" sz="1800" dirty="0" smtClean="0"/>
              <a:t>1996		:	CSS 1.0</a:t>
            </a:r>
          </a:p>
          <a:p>
            <a:pPr marL="339725" indent="-339725">
              <a:lnSpc>
                <a:spcPct val="76000"/>
              </a:lnSpc>
            </a:pPr>
            <a:r>
              <a:rPr lang="en-US" sz="1800" dirty="0" smtClean="0"/>
              <a:t>1997		:	HTML 3.2 in January, HTML 4.0 in December.</a:t>
            </a:r>
          </a:p>
          <a:p>
            <a:pPr marL="339725" indent="-339725">
              <a:lnSpc>
                <a:spcPct val="76000"/>
              </a:lnSpc>
            </a:pPr>
            <a:r>
              <a:rPr lang="en-US" sz="1800" dirty="0" smtClean="0"/>
              <a:t>1998		:	Google created on September 7</a:t>
            </a:r>
            <a:r>
              <a:rPr lang="en-US" sz="1800" baseline="30000" dirty="0" smtClean="0"/>
              <a:t>th</a:t>
            </a:r>
            <a:r>
              <a:rPr lang="en-US" sz="1800" dirty="0" smtClean="0"/>
              <a:t>.  CSS 2.0.  CSS 3.0 in 1999.</a:t>
            </a:r>
          </a:p>
          <a:p>
            <a:pPr marL="339725" indent="-339725">
              <a:lnSpc>
                <a:spcPct val="76000"/>
              </a:lnSpc>
            </a:pPr>
            <a:r>
              <a:rPr lang="en-US" sz="1800" dirty="0" smtClean="0"/>
              <a:t>1999 – 02	:	"Dotcom bubble” and subsequent crash</a:t>
            </a:r>
          </a:p>
          <a:p>
            <a:pPr marL="339725" indent="-339725">
              <a:lnSpc>
                <a:spcPct val="76000"/>
              </a:lnSpc>
            </a:pPr>
            <a:r>
              <a:rPr lang="en-US" sz="1800" dirty="0" smtClean="0"/>
              <a:t>2000		:	XHTML 1.0 released.</a:t>
            </a:r>
          </a:p>
          <a:p>
            <a:pPr marL="339725" indent="-339725">
              <a:lnSpc>
                <a:spcPct val="76000"/>
              </a:lnSpc>
            </a:pPr>
            <a:r>
              <a:rPr lang="en-US" sz="1800" dirty="0" smtClean="0"/>
              <a:t>2003		:	MySpace launched in August.</a:t>
            </a:r>
          </a:p>
          <a:p>
            <a:pPr marL="339725" indent="-339725">
              <a:lnSpc>
                <a:spcPct val="76000"/>
              </a:lnSpc>
            </a:pPr>
            <a:r>
              <a:rPr lang="en-US" sz="1800" dirty="0" smtClean="0"/>
              <a:t>2004		:	Facebook created on February 4</a:t>
            </a:r>
            <a:r>
              <a:rPr lang="en-US" sz="1800" baseline="30000" dirty="0" smtClean="0"/>
              <a:t>th</a:t>
            </a:r>
            <a:endParaRPr lang="en-US" sz="1800" dirty="0" smtClean="0"/>
          </a:p>
          <a:p>
            <a:pPr marL="339725" indent="-339725">
              <a:lnSpc>
                <a:spcPct val="76000"/>
              </a:lnSpc>
            </a:pPr>
            <a:r>
              <a:rPr lang="en-US" sz="1800" dirty="0" smtClean="0"/>
              <a:t>2004		:	"Web 2.0" term coined.</a:t>
            </a:r>
          </a:p>
          <a:p>
            <a:pPr marL="339725" indent="-339725">
              <a:lnSpc>
                <a:spcPct val="76000"/>
              </a:lnSpc>
            </a:pPr>
            <a:r>
              <a:rPr lang="en-US" sz="1800" dirty="0" smtClean="0"/>
              <a:t>2005		:	YouTube created on February 15</a:t>
            </a:r>
            <a:r>
              <a:rPr lang="en-US" sz="1800" baseline="30000" dirty="0" smtClean="0"/>
              <a:t>th</a:t>
            </a:r>
            <a:r>
              <a:rPr lang="en-US" sz="1800" dirty="0" smtClean="0"/>
              <a:t>.</a:t>
            </a:r>
          </a:p>
          <a:p>
            <a:pPr marL="339725" indent="-339725">
              <a:lnSpc>
                <a:spcPct val="76000"/>
              </a:lnSpc>
            </a:pPr>
            <a:r>
              <a:rPr lang="en-US" sz="1800" dirty="0" smtClean="0"/>
              <a:t>2006		:	YouTube purchased for $1.65 billion.  Twitter launched July 13</a:t>
            </a:r>
            <a:r>
              <a:rPr lang="en-US" sz="1800" baseline="30000" dirty="0" smtClean="0"/>
              <a:t>th</a:t>
            </a:r>
            <a:r>
              <a:rPr lang="en-US" sz="1800" dirty="0" smtClean="0"/>
              <a:t>.</a:t>
            </a:r>
            <a:br>
              <a:rPr lang="en-US" sz="1800" dirty="0" smtClean="0"/>
            </a:br>
            <a:r>
              <a:rPr lang="en-US" sz="1800" dirty="0" smtClean="0"/>
              <a:t>   			Time’s Person of the Year: You!</a:t>
            </a:r>
          </a:p>
          <a:p>
            <a:pPr marL="339725" indent="-339725">
              <a:lnSpc>
                <a:spcPct val="76000"/>
              </a:lnSpc>
            </a:pPr>
            <a:r>
              <a:rPr lang="en-US" sz="1800" dirty="0" smtClean="0"/>
              <a:t>2007		:	iPhone on sale June 29</a:t>
            </a:r>
            <a:r>
              <a:rPr lang="en-US" sz="1800" baseline="30000" dirty="0" smtClean="0"/>
              <a:t>th</a:t>
            </a:r>
            <a:r>
              <a:rPr lang="en-US" sz="1800" dirty="0" smtClean="0"/>
              <a:t>, 2007.</a:t>
            </a:r>
          </a:p>
          <a:p>
            <a:pPr marL="339725" indent="-339725">
              <a:lnSpc>
                <a:spcPct val="76000"/>
              </a:lnSpc>
            </a:pPr>
            <a:r>
              <a:rPr lang="en-US" sz="1800" dirty="0" smtClean="0"/>
              <a:t>2008		:	Google launches Chrome on 9/2, Android OS on 10/21.  HTML5.</a:t>
            </a:r>
          </a:p>
          <a:p>
            <a:pPr marL="339725" indent="-339725">
              <a:lnSpc>
                <a:spcPct val="76000"/>
              </a:lnSpc>
            </a:pPr>
            <a:r>
              <a:rPr lang="en-US" sz="1800" dirty="0" smtClean="0"/>
              <a:t>2009 		: 	3</a:t>
            </a:r>
            <a:r>
              <a:rPr lang="en-US" sz="1800" baseline="30000" dirty="0" smtClean="0"/>
              <a:t>rd</a:t>
            </a:r>
            <a:r>
              <a:rPr lang="en-US" sz="1800" dirty="0" smtClean="0"/>
              <a:t> gen iPhone, Windows 7 and Palm Pre released</a:t>
            </a:r>
          </a:p>
          <a:p>
            <a:pPr marL="339725" indent="-339725">
              <a:lnSpc>
                <a:spcPct val="76000"/>
              </a:lnSpc>
            </a:pPr>
            <a:r>
              <a:rPr lang="en-US" sz="1800" dirty="0" smtClean="0"/>
              <a:t>2010 /2011:	4</a:t>
            </a:r>
            <a:r>
              <a:rPr lang="en-US" sz="1800" baseline="30000" dirty="0" smtClean="0"/>
              <a:t>th</a:t>
            </a:r>
            <a:r>
              <a:rPr lang="en-US" sz="1800" dirty="0" smtClean="0"/>
              <a:t> gen iPhone, Windows Phone, Android phones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0" y="0"/>
            <a:ext cx="6778625" cy="606425"/>
          </a:xfrm>
        </p:spPr>
        <p:txBody>
          <a:bodyP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Course Content: HTML</a:t>
            </a:r>
          </a:p>
        </p:txBody>
      </p:sp>
      <p:sp>
        <p:nvSpPr>
          <p:cNvPr id="13315" name="Rectangle 2"/>
          <p:cNvSpPr>
            <a:spLocks noGrp="1" noChangeArrowheads="1"/>
          </p:cNvSpPr>
          <p:nvPr>
            <p:ph type="body" idx="4294967295"/>
          </p:nvPr>
        </p:nvSpPr>
        <p:spPr>
          <a:xfrm>
            <a:off x="381000" y="1143000"/>
            <a:ext cx="8074025" cy="4648200"/>
          </a:xfrm>
        </p:spPr>
        <p:txBody>
          <a:bodyPr/>
          <a:lstStyle/>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smtClean="0"/>
              <a:t>HTML5 is the current version of </a:t>
            </a:r>
            <a:r>
              <a:rPr lang="en-GB" sz="2600" dirty="0" err="1" smtClean="0"/>
              <a:t>HyperText</a:t>
            </a:r>
            <a:r>
              <a:rPr lang="en-GB" sz="2600" dirty="0" smtClean="0"/>
              <a:t> </a:t>
            </a:r>
            <a:r>
              <a:rPr lang="en-GB" sz="2600" dirty="0" err="1" smtClean="0"/>
              <a:t>Markup</a:t>
            </a:r>
            <a:r>
              <a:rPr lang="en-GB" sz="2600" dirty="0" smtClean="0"/>
              <a:t> Language.</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smtClean="0"/>
              <a:t>HTML5 is a language that attempts to create a semantic meaning behind the data that you’re presenting.</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smtClean="0"/>
              <a:t>For instance, in a word processor, you have the main body of your document as well as the header and footer that you can put persistent information in.</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smtClean="0"/>
              <a:t>In HTML5, you surround the entire content of your web page inside the HTML5 tags </a:t>
            </a:r>
            <a:r>
              <a:rPr lang="en-GB" sz="2600" b="1" dirty="0">
                <a:solidFill>
                  <a:srgbClr val="3333CC"/>
                </a:solidFill>
                <a:latin typeface="Courier New" pitchFamily="49" charset="0"/>
              </a:rPr>
              <a:t>&lt;body&gt; </a:t>
            </a:r>
            <a:r>
              <a:rPr lang="en-GB" sz="2600" dirty="0" smtClean="0"/>
              <a:t>and </a:t>
            </a:r>
            <a:r>
              <a:rPr lang="en-GB" sz="2600" b="1" dirty="0">
                <a:solidFill>
                  <a:srgbClr val="3333CC"/>
                </a:solidFill>
                <a:latin typeface="Courier New" pitchFamily="49" charset="0"/>
              </a:rPr>
              <a:t>&lt;/body&gt;</a:t>
            </a:r>
            <a:r>
              <a:rPr lang="en-GB" sz="2600" dirty="0" smtClean="0"/>
              <a:t>.  You can also have a header, enclosed in the tags </a:t>
            </a:r>
            <a:r>
              <a:rPr lang="en-GB" sz="2600" b="1" dirty="0">
                <a:solidFill>
                  <a:srgbClr val="3333CC"/>
                </a:solidFill>
                <a:latin typeface="Courier New" pitchFamily="49" charset="0"/>
              </a:rPr>
              <a:t>&lt;header&gt; </a:t>
            </a:r>
            <a:r>
              <a:rPr lang="en-GB" sz="2600" dirty="0" smtClean="0"/>
              <a:t>and </a:t>
            </a:r>
            <a:r>
              <a:rPr lang="en-GB" sz="2600" b="1" dirty="0">
                <a:solidFill>
                  <a:srgbClr val="3333CC"/>
                </a:solidFill>
                <a:latin typeface="Courier New" pitchFamily="49" charset="0"/>
              </a:rPr>
              <a:t>&lt;/header&gt;</a:t>
            </a:r>
            <a:r>
              <a:rPr lang="en-GB" sz="2600" dirty="0" smtClean="0"/>
              <a:t>, as well as a footer between </a:t>
            </a:r>
            <a:r>
              <a:rPr lang="en-GB" sz="2600" b="1" dirty="0">
                <a:solidFill>
                  <a:srgbClr val="3333CC"/>
                </a:solidFill>
                <a:latin typeface="Courier New" pitchFamily="49" charset="0"/>
              </a:rPr>
              <a:t>&lt;footer&gt;</a:t>
            </a:r>
            <a:r>
              <a:rPr lang="en-GB" sz="2600" dirty="0" smtClean="0"/>
              <a:t> and </a:t>
            </a:r>
            <a:r>
              <a:rPr lang="en-GB" sz="2600" b="1" dirty="0">
                <a:solidFill>
                  <a:srgbClr val="3333CC"/>
                </a:solidFill>
                <a:latin typeface="Courier New" pitchFamily="49" charset="0"/>
              </a:rPr>
              <a:t>&lt;/footer&gt;</a:t>
            </a:r>
            <a:r>
              <a:rPr lang="en-GB" sz="2600" dirty="0" smtClean="0"/>
              <a:t>.</a:t>
            </a:r>
          </a:p>
          <a:p>
            <a:pPr>
              <a:lnSpc>
                <a:spcPct val="7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smtClean="0"/>
              <a:t>The language also lets you describe articles, sections, asides, citations, etc.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2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2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2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2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973</Words>
  <Application>Microsoft Office PowerPoint</Application>
  <PresentationFormat>On-screen Show (4:3)</PresentationFormat>
  <Paragraphs>136</Paragraphs>
  <Slides>15</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Courier New</vt:lpstr>
      <vt:lpstr>Palatino Linotype</vt:lpstr>
      <vt:lpstr>Times New Roman</vt:lpstr>
      <vt:lpstr>Default Design</vt:lpstr>
      <vt:lpstr>1_Default Design</vt:lpstr>
      <vt:lpstr>CIST 1300: Introduction to Web Development The Introduction to Intro to Web Development</vt:lpstr>
      <vt:lpstr>Course Overview</vt:lpstr>
      <vt:lpstr>Internet vs. WWW</vt:lpstr>
      <vt:lpstr>Internet vs. WWW</vt:lpstr>
      <vt:lpstr>Internet vs. WWW</vt:lpstr>
      <vt:lpstr>Web Server / Web Client</vt:lpstr>
      <vt:lpstr>The Two-Slide History of the Internet / Web and Computers</vt:lpstr>
      <vt:lpstr>The Two-Slide History of the Internet / Web and Computers</vt:lpstr>
      <vt:lpstr>Course Content: HTML</vt:lpstr>
      <vt:lpstr>What is HTML?</vt:lpstr>
      <vt:lpstr>HTML Editor</vt:lpstr>
      <vt:lpstr>Content vs. Structure</vt:lpstr>
      <vt:lpstr>Course Content: CSS</vt:lpstr>
      <vt:lpstr>Course Content: Perl</vt:lpstr>
      <vt:lpstr>The Next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You Always Wanted to Know About Perl but Were Afraid to Ask</dc:title>
  <dc:creator>Robert Fulkerson</dc:creator>
  <cp:lastModifiedBy>Alex</cp:lastModifiedBy>
  <cp:revision>33</cp:revision>
  <dcterms:modified xsi:type="dcterms:W3CDTF">2016-08-24T01:09:37Z</dcterms:modified>
</cp:coreProperties>
</file>