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153663680"/>
              </p:ext>
            </p:extLst>
          </p:nvPr>
        </p:nvGraphicFramePr>
        <p:xfrm>
          <a:off x="553347" y="2721840"/>
          <a:ext cx="5418675" cy="329190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dirty="0"/>
                        <a:t>20211CCS0072 20211CCS0063 20211CCS0069 20211CCS0091 20211CCS0149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dirty="0"/>
                        <a:t>SATHVIK U </a:t>
                      </a:r>
                    </a:p>
                    <a:p>
                      <a:pPr marL="0" marR="0" lvl="0" indent="0" algn="ctr" rtl="0">
                        <a:spcBef>
                          <a:spcPts val="0"/>
                        </a:spcBef>
                        <a:spcAft>
                          <a:spcPts val="0"/>
                        </a:spcAft>
                        <a:buNone/>
                      </a:pPr>
                      <a:r>
                        <a:rPr lang="en-IN" dirty="0"/>
                        <a:t>MOHAMMED FAIZ THAMAN THARANATH ABLE ABHARAM </a:t>
                      </a:r>
                    </a:p>
                    <a:p>
                      <a:pPr marL="0" marR="0" lvl="0" indent="0" algn="ctr" rtl="0">
                        <a:spcBef>
                          <a:spcPts val="0"/>
                        </a:spcBef>
                        <a:spcAft>
                          <a:spcPts val="0"/>
                        </a:spcAft>
                        <a:buNone/>
                      </a:pPr>
                      <a:r>
                        <a:rPr lang="en-IN" dirty="0"/>
                        <a:t>SNIGDHA SHETTY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Tanveer Ahamed</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t>Dr.</a:t>
            </a:r>
            <a:r>
              <a:rPr lang="en-IN" sz="2000" b="1" dirty="0"/>
              <a:t> </a:t>
            </a:r>
            <a:r>
              <a:rPr lang="en-IN" sz="2000" b="1" dirty="0" err="1"/>
              <a:t>Anandraj</a:t>
            </a:r>
            <a:r>
              <a:rPr lang="en-IN" sz="2000" b="1" dirty="0"/>
              <a:t> S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t>Dr.</a:t>
            </a:r>
            <a:r>
              <a:rPr lang="en-IN" sz="2000" b="1" dirty="0"/>
              <a:t> </a:t>
            </a:r>
            <a:r>
              <a:rPr lang="en-IN" sz="2000" b="1" dirty="0" err="1"/>
              <a:t>SharmasthVali</a:t>
            </a:r>
            <a:r>
              <a:rPr lang="en-IN" sz="2000" b="1" dirty="0"/>
              <a:t>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t>Hardware Requirements:</a:t>
            </a:r>
          </a:p>
          <a:p>
            <a:pPr lvl="1"/>
            <a:r>
              <a:rPr lang="en-IN" dirty="0"/>
              <a:t>USB drive with secure hardware chip (e.g., Trusted Platform Module (TPM) for key storage)  </a:t>
            </a:r>
          </a:p>
          <a:p>
            <a:pPr lvl="1"/>
            <a:r>
              <a:rPr lang="en-IN" dirty="0"/>
              <a:t>Biometric scanner (optional for user authentication)  </a:t>
            </a:r>
          </a:p>
          <a:p>
            <a:pPr lvl="1"/>
            <a:r>
              <a:rPr lang="en-IN" dirty="0"/>
              <a:t>Microcontroller to manage USB drive functionality</a:t>
            </a:r>
          </a:p>
          <a:p>
            <a:r>
              <a:rPr lang="en-IN" dirty="0"/>
              <a:t>Software Requirements :  </a:t>
            </a:r>
          </a:p>
          <a:p>
            <a:pPr lvl="1"/>
            <a:r>
              <a:rPr lang="en-IN" dirty="0"/>
              <a:t>Encryption software (AES, RSA)  </a:t>
            </a:r>
          </a:p>
          <a:p>
            <a:pPr lvl="1"/>
            <a:r>
              <a:rPr lang="en-IN" dirty="0"/>
              <a:t>Firmware for USB drive (handles authentication, encryption, and copy protection)  </a:t>
            </a:r>
          </a:p>
          <a:p>
            <a:pPr lvl="1"/>
            <a:r>
              <a:rPr lang="en-IN" dirty="0"/>
              <a:t>Software for key management (public/private key infrastructure)</a:t>
            </a: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a:bodyPr>
          <a:lstStyle/>
          <a:p>
            <a:r>
              <a:rPr lang="en-GB" sz="2800" dirty="0"/>
              <a:t>Task:</a:t>
            </a:r>
          </a:p>
          <a:p>
            <a:r>
              <a:rPr lang="en-GB" sz="1400" dirty="0"/>
              <a:t>                                             </a:t>
            </a:r>
            <a:r>
              <a:rPr lang="en-GB" sz="1100" dirty="0"/>
              <a:t>| *Week 1* | *Week 2* | *Week 3* | *Week 4* | *Week 5* | *Week 6* | *Week 7* | *Week 8* |</a:t>
            </a:r>
          </a:p>
          <a:p>
            <a:r>
              <a:rPr lang="en-GB" sz="1400" dirty="0"/>
              <a:t>Literature Survey                     | X         |             |            |            |            |            |            |            |</a:t>
            </a:r>
          </a:p>
          <a:p>
            <a:r>
              <a:rPr lang="en-GB" sz="1400" dirty="0"/>
              <a:t>Objectives and Requirements    |            | X          |            |            |            |            |            |            | </a:t>
            </a:r>
          </a:p>
          <a:p>
            <a:r>
              <a:rPr lang="en-GB" sz="1400" dirty="0"/>
              <a:t>Architecture Design                  |            | X          | X         |            |            |            |            |            |</a:t>
            </a:r>
          </a:p>
          <a:p>
            <a:r>
              <a:rPr lang="en-GB" sz="1400" dirty="0"/>
              <a:t>Module Development                |            |             | X         | X         | X         |            |            |            | </a:t>
            </a:r>
          </a:p>
          <a:p>
            <a:r>
              <a:rPr lang="en-GB" sz="1400" dirty="0"/>
              <a:t>Hardware and Software Setup   |            |             |            | X         | X         | X         |            |            | </a:t>
            </a:r>
          </a:p>
          <a:p>
            <a:r>
              <a:rPr lang="en-GB" sz="1400" dirty="0"/>
              <a:t>Testing and Debugging             |             |            |            |            | X         | X          | X         |            | </a:t>
            </a:r>
          </a:p>
          <a:p>
            <a:r>
              <a:rPr lang="en-GB" sz="1400" dirty="0"/>
              <a:t>Final Report and Presentation    |            |             |           |            |            | X          | X         | X         |</a:t>
            </a:r>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1. John, D., et al. (2020). USB Data Security Using AES Encryption. Journal of Data Security.</a:t>
            </a:r>
          </a:p>
          <a:p>
            <a:r>
              <a:rPr lang="en-GB" dirty="0"/>
              <a:t>2. Smith, M., et al. (2019). Digital Rights Management for Removable Media. Information Security Journal.</a:t>
            </a:r>
          </a:p>
          <a:p>
            <a:r>
              <a:rPr lang="en-GB" dirty="0"/>
              <a:t>3. Lee, H., et al. (2021). A Comparative Study of File Encryption Algorithms. Journal of Computer Science.</a:t>
            </a:r>
          </a:p>
          <a:p>
            <a:r>
              <a:rPr lang="en-GB" dirty="0"/>
              <a:t>4. Wang, J., et al. (2020). Preventing Data Leakage via USB Devices. International Journal of Security.</a:t>
            </a:r>
          </a:p>
          <a:p>
            <a:r>
              <a:rPr lang="en-GB" dirty="0"/>
              <a:t>5. Patel, S., et al. (2022). Use of Blockchain for Secure File Transfers. Blockchain and Cryptography Review.</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In the modern digital age, the unauthorized copying and distribution of data stored on removable media, such as USB drives (pen drives), poses a serious challenge. USB drives are widely used for their portability and large storage capacity, but they are also vulnerable to misuse. This report proposes a copy-protection mechanism for USB drives to prevent unauthorized duplication of the content stored on them. The proposed method uses encryption, digital signatures, and access control to ensure that data can only be accessed or copied by authorized users. This solution aims to provide secure data transfer while preserving the usability and simplicity of USB drives.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US" sz="1800" dirty="0"/>
              <a:t>A comprehensive literature survey was conducted, referencing a minimum of 10 research papers related to the topic of USB copy protection, digital rights management (DRM), and cryptographic methods for secure file transfers. The key takeaways from these papers are:</a:t>
            </a:r>
          </a:p>
          <a:p>
            <a:r>
              <a:rPr lang="en-US" sz="1800" dirty="0"/>
              <a:t>1. Paper 1: USB Data Security Using AES Encryption     </a:t>
            </a:r>
          </a:p>
          <a:p>
            <a:pPr lvl="1"/>
            <a:r>
              <a:rPr lang="en-US" sz="1400" dirty="0"/>
              <a:t>This paper highlights the use of AES (Advanced Encryption Standard) to ensure the security of files stored on USB drives. It discusses how encryption helps in protecting sensitive data but notes the lack of focus on preventing unauthorized copying.</a:t>
            </a:r>
          </a:p>
          <a:p>
            <a:r>
              <a:rPr lang="en-US" sz="1800" dirty="0"/>
              <a:t>2. Paper 2: Digital Rights Management for Removable Media     </a:t>
            </a:r>
          </a:p>
          <a:p>
            <a:pPr lvl="1"/>
            <a:r>
              <a:rPr lang="en-US" sz="1400" dirty="0"/>
              <a:t>Focuses on DRM systems that limit unauthorized access and copying of files but points out the challenges with compatibility and performance..</a:t>
            </a:r>
          </a:p>
          <a:p>
            <a:r>
              <a:rPr lang="en-GB" sz="1800" dirty="0"/>
              <a:t>3. *Paper 3: A Comparative Study of File Encryption Algorithms*     </a:t>
            </a:r>
          </a:p>
          <a:p>
            <a:pPr lvl="1"/>
            <a:r>
              <a:rPr lang="en-GB" sz="1400" dirty="0"/>
              <a:t>Compares various encryption algorithms and concludes that AES and RSA provide the best balance of security and performance for USB devices.</a:t>
            </a:r>
          </a:p>
          <a:p>
            <a:pPr marL="457200" lvl="1" indent="0">
              <a:buNone/>
            </a:pPr>
            <a:r>
              <a:rPr lang="en-GB" sz="1800" dirty="0"/>
              <a:t>4. *Paper 4: Preventing Data Leakage via USB Devices*</a:t>
            </a:r>
            <a:r>
              <a:rPr lang="en-GB" sz="1400" dirty="0"/>
              <a:t>     </a:t>
            </a:r>
          </a:p>
          <a:p>
            <a:pPr marL="457200" lvl="1" indent="0">
              <a:buNone/>
            </a:pPr>
            <a:r>
              <a:rPr lang="en-GB" sz="1400" dirty="0"/>
              <a:t>	Discusses organizational policies and software solutions to prevent data leakage via USB drives, mentioning limitations in enforcing copy protection at the hardware level.</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D6E0-7EF0-FD15-5417-8692332AC6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5C4F89-9CC6-AAD2-18A5-9229657F7D0D}"/>
              </a:ext>
            </a:extLst>
          </p:cNvPr>
          <p:cNvSpPr>
            <a:spLocks noGrp="1"/>
          </p:cNvSpPr>
          <p:nvPr>
            <p:ph idx="1"/>
          </p:nvPr>
        </p:nvSpPr>
        <p:spPr/>
        <p:txBody>
          <a:bodyPr>
            <a:normAutofit/>
          </a:bodyPr>
          <a:lstStyle/>
          <a:p>
            <a:r>
              <a:rPr lang="en-US" sz="1800" dirty="0"/>
              <a:t>5. *Paper 5: Use of Blockchain for Secure File Transfers*     </a:t>
            </a:r>
          </a:p>
          <a:p>
            <a:pPr lvl="1"/>
            <a:r>
              <a:rPr lang="en-US" sz="1400" dirty="0"/>
              <a:t>Explores the potential of blockchain to verify data integrity and ownership but highlights the complexity of integrating blockchain technology into USB drives.</a:t>
            </a:r>
          </a:p>
          <a:p>
            <a:r>
              <a:rPr lang="en-US" sz="1800" dirty="0"/>
              <a:t>6. *Paper 6: Public Key Infrastructure (PKI) for USB Security*    </a:t>
            </a:r>
          </a:p>
          <a:p>
            <a:pPr lvl="1"/>
            <a:r>
              <a:rPr lang="en-US" sz="1400" dirty="0"/>
              <a:t> Describes the application of PKI for authenticating users and encrypting data on USB drives, preventing unauthorized access.</a:t>
            </a:r>
          </a:p>
          <a:p>
            <a:r>
              <a:rPr lang="en-US" sz="1800" dirty="0"/>
              <a:t>7. *Paper 7: Write Protection Techniques for USB Drives*     </a:t>
            </a:r>
          </a:p>
          <a:p>
            <a:pPr lvl="1"/>
            <a:r>
              <a:rPr lang="en-US" sz="1400" dirty="0"/>
              <a:t>Reviews techniques for write protection but notes their inability to prevent copying of read-only data.</a:t>
            </a:r>
          </a:p>
          <a:p>
            <a:r>
              <a:rPr lang="en-US" sz="1800" dirty="0"/>
              <a:t>8. *Paper 8: Securing Removable Storage: Threats and Solutions*     </a:t>
            </a:r>
          </a:p>
          <a:p>
            <a:pPr lvl="1"/>
            <a:r>
              <a:rPr lang="en-US" sz="1400" dirty="0"/>
              <a:t>Analyzes the security threats associated with USB drives and recommends combining software-based encryption with access control.</a:t>
            </a:r>
          </a:p>
          <a:p>
            <a:r>
              <a:rPr lang="en-US" sz="1800" dirty="0"/>
              <a:t>9. *Paper 9: Secure File Distribution System for USB Drives*     </a:t>
            </a:r>
          </a:p>
          <a:p>
            <a:pPr lvl="1"/>
            <a:r>
              <a:rPr lang="en-US" sz="1400" dirty="0"/>
              <a:t>Proposes a secure file distribution mechanism where files are encrypted and bound to specific devices, limiting copying.</a:t>
            </a:r>
          </a:p>
          <a:p>
            <a:r>
              <a:rPr lang="en-US" sz="1800" dirty="0"/>
              <a:t>10. *Paper 10: Rights Management on Portable Media: Challenges and Solutions*</a:t>
            </a:r>
          </a:p>
          <a:p>
            <a:pPr lvl="1"/>
            <a:r>
              <a:rPr lang="en-US" sz="1400" dirty="0"/>
              <a:t>Discusses the challenges of implementing DRM for USB drives, including cross-platform compatibility and usability concerns.</a:t>
            </a:r>
            <a:endParaRPr lang="en-IN" sz="1400" dirty="0"/>
          </a:p>
        </p:txBody>
      </p:sp>
    </p:spTree>
    <p:extLst>
      <p:ext uri="{BB962C8B-B14F-4D97-AF65-F5344CB8AC3E}">
        <p14:creationId xmlns:p14="http://schemas.microsoft.com/office/powerpoint/2010/main" val="145920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US" dirty="0"/>
              <a:t>Several existing methods for USB data protection include encryption, DRM, and software-based restrictions. However, these methods come with drawbacks:- </a:t>
            </a:r>
          </a:p>
          <a:p>
            <a:r>
              <a:rPr lang="en-US" dirty="0"/>
              <a:t>*Encryption*: While it protects data from unauthorized access, it does not prevent copying of the encrypted data.</a:t>
            </a:r>
          </a:p>
          <a:p>
            <a:r>
              <a:rPr lang="en-US" dirty="0"/>
              <a:t>*DRM Systems*: DRM limits copying but is often complex, difficult to implement on a USB drive, and can cause compatibility issues.</a:t>
            </a:r>
          </a:p>
          <a:p>
            <a:r>
              <a:rPr lang="en-US" dirty="0"/>
              <a:t>*Software Solutions*: These solutions rely on operating system-specific applications, making them less effective in cross-platform environments.</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t>The proposed method for USB drive copy protection integrates hardware-based encryption, access control, and digital signatures:- </a:t>
            </a:r>
          </a:p>
          <a:p>
            <a:r>
              <a:rPr lang="en-US" dirty="0"/>
              <a:t>*Hardware-based Encryption*: Data on the USB drive is encrypted using AES, and the decryption key is stored on a secure chip embedded within the drive. This ensures that even if the data is copied, it cannot be accessed without the decryption key.</a:t>
            </a:r>
          </a:p>
          <a:p>
            <a:r>
              <a:rPr lang="en-US" dirty="0"/>
              <a:t>*Access Control*: A user authentication mechanism is implemented. Users must authenticate themselves via a password or biometric scan to access or transfer files.</a:t>
            </a:r>
          </a:p>
          <a:p>
            <a:r>
              <a:rPr lang="en-US" dirty="0"/>
              <a:t>*Digital Signatures*: Each file stored on the USB drive is digitally signed to verify its integrity. Unauthorized modifications or copying will invalidate the signature.</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The main objectives of this project are:</a:t>
            </a:r>
          </a:p>
          <a:p>
            <a:r>
              <a:rPr lang="en-US" dirty="0"/>
              <a:t>To design a method for protecting USB drive data from unauthorized copying.- To ensure that only authorized users can access or transfer files from the USB drive.</a:t>
            </a:r>
          </a:p>
          <a:p>
            <a:r>
              <a:rPr lang="en-US" dirty="0"/>
              <a:t>To implement encryption techniques that secure the data.</a:t>
            </a:r>
          </a:p>
          <a:p>
            <a:r>
              <a:rPr lang="en-US" dirty="0"/>
              <a:t>To develop a user-friendly solution without compromising data transfer speeds.</a:t>
            </a:r>
          </a:p>
          <a:p>
            <a:r>
              <a:rPr lang="en-US" dirty="0"/>
              <a:t>To create a hardware-software solution that is compatible with different operating systems.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dirty="0"/>
              <a:t>*Authentication Module*: Handles user login using password/biometric methods.</a:t>
            </a:r>
          </a:p>
          <a:p>
            <a:r>
              <a:rPr lang="en-US" dirty="0"/>
              <a:t>*Encryption/Decryption Module*: Encrypts data on the USB drive and decrypts it for authorized users.</a:t>
            </a:r>
          </a:p>
          <a:p>
            <a:r>
              <a:rPr lang="en-US" dirty="0"/>
              <a:t>*File Access Control Module*: Controls access to the files, ensuring only authorized actions (read/write).</a:t>
            </a:r>
          </a:p>
          <a:p>
            <a:r>
              <a:rPr lang="en-US" dirty="0"/>
              <a:t>*Copy Protection Module*: Prevents copying of files by validating the storage location.</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r>
              <a:rPr lang="en-US" dirty="0"/>
              <a:t>The architecture of the proposed system is divided into the following components:</a:t>
            </a:r>
          </a:p>
          <a:p>
            <a:r>
              <a:rPr lang="en-US" dirty="0"/>
              <a:t>- *User Authentication Module*: Ensures that only authorized users can access the data on the USB drive.</a:t>
            </a:r>
          </a:p>
          <a:p>
            <a:r>
              <a:rPr lang="en-US" dirty="0"/>
              <a:t>- *Encryption Module*: Encrypts the data before storage and decrypts it only when accessed by an authorized user.</a:t>
            </a:r>
          </a:p>
          <a:p>
            <a:r>
              <a:rPr lang="en-US" dirty="0"/>
              <a:t>- *Copy Protection Module*: Prevents unauthorized copying of data by binding the files to the USB drive.</a:t>
            </a:r>
            <a:endParaRPr lang="en-IN"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93</TotalTime>
  <Words>1429</Words>
  <Application>Microsoft Office PowerPoint</Application>
  <PresentationFormat>Widescreen</PresentationFormat>
  <Paragraphs>113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Cambria</vt:lpstr>
      <vt:lpstr>Verdana</vt:lpstr>
      <vt:lpstr>Bioinformatics</vt:lpstr>
      <vt:lpstr>PROJECT TITLE</vt:lpstr>
      <vt:lpstr>Introduction</vt:lpstr>
      <vt:lpstr>Literature Review</vt:lpstr>
      <vt:lpstr>PowerPoint Presentation</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Sathvik U</cp:lastModifiedBy>
  <cp:revision>18</cp:revision>
  <dcterms:created xsi:type="dcterms:W3CDTF">2023-03-16T03:26:27Z</dcterms:created>
  <dcterms:modified xsi:type="dcterms:W3CDTF">2024-10-20T11:56:26Z</dcterms:modified>
</cp:coreProperties>
</file>