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6" r:id="rId5"/>
    <p:sldId id="267" r:id="rId6"/>
    <p:sldId id="268" r:id="rId7"/>
    <p:sldId id="269" r:id="rId8"/>
    <p:sldId id="259" r:id="rId9"/>
  </p:sldIdLst>
  <p:sldSz cx="12192000" cy="6858000"/>
  <p:notesSz cx="6858000" cy="9144000"/>
  <p:embeddedFontLst>
    <p:embeddedFont>
      <p:font typeface="Lato Black" panose="020F0502020204030203" pitchFamily="34" charset="0"/>
      <p:bold r:id="rId11"/>
      <p:boldItalic r:id="rId12"/>
    </p:embeddedFont>
    <p:embeddedFont>
      <p:font typeface="Libre Baskerville" panose="02000000000000000000" pitchFamily="2" charset="0"/>
      <p:regular r:id="rId13"/>
      <p:bold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9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8359A1A5-F5E7-C7C4-D84D-5C1187CD0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1FDF5FA1-60DA-0D43-2E0A-7341CE1963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1491CAA8-723F-C888-1FB7-372A6954AF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8322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5CF148DE-E865-8BA3-5970-48A84931E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CF2E509F-2D97-557B-CD1B-196A40CEB9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F2C68A64-E9FA-354F-4063-4198AACAF1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8369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thvigou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sathvika-doddivenuka-93a738205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697205"/>
            <a:ext cx="6775005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 Refactoring and Bug Fixing</a:t>
            </a:r>
            <a:endParaRPr lang="en-US" sz="4400" b="0" dirty="0">
              <a:effectLst/>
            </a:endParaRPr>
          </a:p>
          <a:p>
            <a:br>
              <a:rPr lang="en-US" sz="4400" dirty="0"/>
            </a:br>
            <a:endParaRPr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224B5-58DB-8958-B2D0-C66C6BDE7B02}"/>
              </a:ext>
            </a:extLst>
          </p:cNvPr>
          <p:cNvSpPr txBox="1"/>
          <p:nvPr/>
        </p:nvSpPr>
        <p:spPr>
          <a:xfrm>
            <a:off x="7325591" y="5425101"/>
            <a:ext cx="3844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Report By</a:t>
            </a:r>
            <a:r>
              <a:rPr lang="en-US" sz="1800" b="1" dirty="0"/>
              <a:t>: </a:t>
            </a:r>
            <a:r>
              <a:rPr lang="en-US" sz="1800" dirty="0"/>
              <a:t>Sathvika Doddivenuka</a:t>
            </a:r>
          </a:p>
          <a:p>
            <a:r>
              <a:rPr lang="en-IN" sz="1800" b="1" u="sng" dirty="0" err="1"/>
              <a:t>InternID</a:t>
            </a:r>
            <a:r>
              <a:rPr lang="en-IN" sz="1800" b="1" u="sng" dirty="0"/>
              <a:t>:    </a:t>
            </a:r>
            <a:r>
              <a:rPr lang="en-IN" sz="1800" dirty="0"/>
              <a:t>IN1240079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592338" y="912459"/>
            <a:ext cx="10571873" cy="387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a dedicated and enthusiastic individual with a robust background in technology and a profound interest in data science. Currently pursuing my Bachelor of Technology degree, I am deeply committed to utilizing my skills and knowledge to make meaningful contributions to the field of data science. With a solid grasp of programming, mathematics, and analytical techniques, I am excited about the opportunity to apply these abilities to solve real-world problems and derive valuable insights from data. I possess proficiency in Python at an intermediate level and am adept at using SQL for data manipulation and analysis. Additionally, I am familiar with essential data analysis tools such as Pandas and NumPy and have experience in data visualization using libraries like Matplotlib and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PowerBI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https://github.com/Sathvigoud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https://www.linkedin.com/in/sathvika-doddivenuka-93a738205/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DB7F8AF1-7DF6-99E1-5AA3-BA05D41AC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B0DCD889-1C9A-48DD-DF68-3A3D23EF8A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IN" b="1" dirty="0">
                <a:solidFill>
                  <a:srgbClr val="FF0000"/>
                </a:solidFill>
              </a:rPr>
              <a:t>BJECTIVE OF THE PROJECT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6E879A4A-59B1-FB67-60AD-B0DB14BF62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1753" y="145143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Refactor the existing codebase and ensure the proper functioning of the Note Taking Application.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 all the identified bugs during the debugging process.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ISSUE:</a:t>
            </a: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1E264-C11A-B3EB-15EE-2A2CB385E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09" y="3231185"/>
            <a:ext cx="6377979" cy="33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4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920A2ECF-99B1-33C0-B06A-564A82E2A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67CBB03F-9660-CF20-A744-21094122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IN" b="1" dirty="0" err="1">
                <a:solidFill>
                  <a:srgbClr val="FF0000"/>
                </a:solidFill>
              </a:rPr>
              <a:t>ebugging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48298AE6-6B58-DB87-4323-466570AED6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4826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marR="469900" indent="0" algn="just">
              <a:spcBef>
                <a:spcPts val="0"/>
              </a:spcBef>
              <a:buNone/>
            </a:pPr>
            <a:r>
              <a:rPr lang="en-US" sz="1800" b="1" u="sng" dirty="0"/>
              <a:t>1. Missing GET request handling:</a:t>
            </a:r>
          </a:p>
          <a:p>
            <a:pPr marL="114300" marR="469900" indent="0" algn="just">
              <a:spcBef>
                <a:spcPts val="0"/>
              </a:spcBef>
              <a:buNone/>
            </a:pPr>
            <a:endParaRPr lang="en-US" sz="1800" dirty="0"/>
          </a:p>
          <a:p>
            <a:pPr marR="469900" algn="just">
              <a:spcBef>
                <a:spcPts val="0"/>
              </a:spcBef>
            </a:pPr>
            <a:r>
              <a:rPr lang="en-US" sz="1800" dirty="0"/>
              <a:t>The index() function only handles POST requests.</a:t>
            </a:r>
          </a:p>
          <a:p>
            <a:pPr marR="469900" algn="just">
              <a:spcBef>
                <a:spcPts val="0"/>
              </a:spcBef>
            </a:pPr>
            <a:r>
              <a:rPr lang="en-US" sz="1800" dirty="0"/>
              <a:t>To display the initial page with notes we need to add a route for GET requests.</a:t>
            </a:r>
          </a:p>
          <a:p>
            <a:pPr marR="469900" algn="just">
              <a:spcBef>
                <a:spcPts val="0"/>
              </a:spcBef>
            </a:pPr>
            <a:endParaRPr lang="en-US" sz="1800" dirty="0"/>
          </a:p>
          <a:p>
            <a:pPr marR="469900" algn="just">
              <a:spcBef>
                <a:spcPts val="0"/>
              </a:spcBef>
            </a:pPr>
            <a:endParaRPr lang="en-US" sz="1800" dirty="0"/>
          </a:p>
          <a:p>
            <a:pPr marR="469900" algn="just">
              <a:spcBef>
                <a:spcPts val="0"/>
              </a:spcBef>
            </a:pPr>
            <a:endParaRPr lang="en-US" sz="1800" dirty="0"/>
          </a:p>
          <a:p>
            <a:pPr marR="469900" algn="just">
              <a:spcBef>
                <a:spcPts val="0"/>
              </a:spcBef>
            </a:pPr>
            <a:endParaRPr lang="en-US" sz="1800" dirty="0"/>
          </a:p>
          <a:p>
            <a:pPr marR="469900" algn="just">
              <a:spcBef>
                <a:spcPts val="0"/>
              </a:spcBef>
            </a:pPr>
            <a:endParaRPr lang="en-US" sz="1800" dirty="0"/>
          </a:p>
          <a:p>
            <a:pPr marR="469900" algn="just">
              <a:spcBef>
                <a:spcPts val="0"/>
              </a:spcBef>
            </a:pPr>
            <a:endParaRPr lang="en-US" sz="1800" dirty="0"/>
          </a:p>
          <a:p>
            <a:pPr marR="469900" algn="just">
              <a:spcBef>
                <a:spcPts val="0"/>
              </a:spcBef>
            </a:pPr>
            <a:r>
              <a:rPr lang="en-US" sz="1800" dirty="0"/>
              <a:t>The following code will fix the error and display the notes we entered.</a:t>
            </a:r>
          </a:p>
          <a:p>
            <a:pPr marR="469900" algn="just">
              <a:spcBef>
                <a:spcPts val="0"/>
              </a:spcBef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4120F-1226-0E46-6554-D2093B319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180" y="2781859"/>
            <a:ext cx="3715268" cy="876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EBBA6A-13D5-CAF7-1FEA-A7EED8190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414" y="4497472"/>
            <a:ext cx="434400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4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FC96-2D0D-9671-E997-C31B967A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78236" cy="4571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124EE-2F76-092E-51B2-1117F6840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87984"/>
            <a:ext cx="10515600" cy="43513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u="sng" dirty="0"/>
              <a:t>2. Incorrect approach for accessing form data:</a:t>
            </a:r>
            <a:endParaRPr lang="en-US" sz="1800" dirty="0"/>
          </a:p>
          <a:p>
            <a:r>
              <a:rPr lang="en-US" sz="1800" dirty="0" err="1"/>
              <a:t>request.args</a:t>
            </a:r>
            <a:r>
              <a:rPr lang="en-US" sz="1800" dirty="0"/>
              <a:t> is used for accessing query parameters in the URL, not form data.</a:t>
            </a:r>
          </a:p>
          <a:p>
            <a:r>
              <a:rPr lang="en-US" sz="1800" dirty="0"/>
              <a:t>We should use </a:t>
            </a:r>
            <a:r>
              <a:rPr lang="en-US" sz="1800" dirty="0" err="1"/>
              <a:t>request.form</a:t>
            </a:r>
            <a:r>
              <a:rPr lang="en-US" sz="1800" dirty="0"/>
              <a:t> to access data from a POST form.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114300" indent="0">
              <a:buNone/>
            </a:pPr>
            <a:endParaRPr lang="en-US" sz="1800" dirty="0"/>
          </a:p>
          <a:p>
            <a:r>
              <a:rPr lang="en-IN" sz="1800" dirty="0"/>
              <a:t>Even if the notes are empty the above code adds them to the notes list. But the following code is </a:t>
            </a:r>
            <a:r>
              <a:rPr lang="en-US" sz="1800" dirty="0"/>
              <a:t>checking if the note has a value before appending it. </a:t>
            </a: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48E3B-68E2-D278-1CF4-C07EBE227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64" y="1856419"/>
            <a:ext cx="6020640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DCDC24-B7B3-8183-F58A-1A1FA7D48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264" y="4473293"/>
            <a:ext cx="6163535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5C81-8290-136C-19CD-7878009C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4453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2B857-6DBC-A2F5-0E9E-5A7B4D8F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218" y="552686"/>
            <a:ext cx="10515600" cy="43513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u="sng" dirty="0"/>
              <a:t>3. Issues with HTML form tag:</a:t>
            </a:r>
          </a:p>
          <a:p>
            <a:r>
              <a:rPr lang="en-US" sz="1800" dirty="0"/>
              <a:t>The form element is missing a crucial attribute, method. This attribute specifies how the form data should be submitted to the server. </a:t>
            </a:r>
          </a:p>
          <a:p>
            <a:r>
              <a:rPr lang="en-US" sz="1800" dirty="0"/>
              <a:t>The action attribute is present, but its value is an empty string (""). This attribute specifies the URL on the server where the form data will be sent.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Since we want to direct it to the same page let’s define action=“/”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11430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B621F-7092-E593-0B6D-C9E9AAB8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09" y="2415146"/>
            <a:ext cx="4800829" cy="1778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774C5-DF07-AFA7-0DEA-944F37098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709" y="4904024"/>
            <a:ext cx="5023557" cy="170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2E78-CFA1-9AF7-8DE2-61A2A4BE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3E5CC-79FE-8B5C-3B42-28F24EC9E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6509" y="1919143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11430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3EE45-D107-05BA-D85F-62007CC01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017" y="1690688"/>
            <a:ext cx="7190509" cy="38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5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408</Words>
  <Application>Microsoft Office PowerPoint</Application>
  <PresentationFormat>Widescreen</PresentationFormat>
  <Paragraphs>65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Lato Black</vt:lpstr>
      <vt:lpstr>Arial</vt:lpstr>
      <vt:lpstr>Libre Baskerville</vt:lpstr>
      <vt:lpstr>Calibri</vt:lpstr>
      <vt:lpstr>Office Theme</vt:lpstr>
      <vt:lpstr>PowerPoint Presentation</vt:lpstr>
      <vt:lpstr>PowerPoint Presentation</vt:lpstr>
      <vt:lpstr>OBJECTIVE OF THE PROJECT</vt:lpstr>
      <vt:lpstr>Debugging </vt:lpstr>
      <vt:lpstr>.</vt:lpstr>
      <vt:lpstr>.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Sathvika Goud</cp:lastModifiedBy>
  <cp:revision>3</cp:revision>
  <dcterms:created xsi:type="dcterms:W3CDTF">2021-02-16T05:19:01Z</dcterms:created>
  <dcterms:modified xsi:type="dcterms:W3CDTF">2024-02-27T11:49:14Z</dcterms:modified>
</cp:coreProperties>
</file>