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65" r:id="rId5"/>
    <p:sldId id="262" r:id="rId6"/>
    <p:sldId id="260" r:id="rId7"/>
    <p:sldId id="259" r:id="rId8"/>
    <p:sldId id="264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AFEDC8B-6D07-445C-BC45-758534991FDF}">
          <p14:sldIdLst>
            <p14:sldId id="256"/>
            <p14:sldId id="257"/>
            <p14:sldId id="258"/>
            <p14:sldId id="265"/>
            <p14:sldId id="262"/>
            <p14:sldId id="260"/>
            <p14:sldId id="259"/>
            <p14:sldId id="264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72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2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8704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11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160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248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1479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406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845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4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20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45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28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2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01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8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3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Real-time Air Quality Index 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📊 Dataset Analysis &amp; Visualization using PySpark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7201A-BE13-6AA1-AF26-1BDFD122DB7A}"/>
              </a:ext>
            </a:extLst>
          </p:cNvPr>
          <p:cNvSpPr txBox="1"/>
          <p:nvPr/>
        </p:nvSpPr>
        <p:spPr>
          <a:xfrm>
            <a:off x="4965292" y="5673213"/>
            <a:ext cx="3932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Sathvik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2211CS010141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 id: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dsathvik204@gmail.com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Dataset cleaned and processed successfully.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Strong correlation between particulate pollutants.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Metro cities face higher pollution burden.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Seasonal and temporal patterns are significant.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Insights can support environmental monitoring &amp; policymaking.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Source: [Mention your dataset source or portal]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Records: ~[fill in after cleaning]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→ Name of the city where AQI is recorded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Pollutant → Type of pollutant measured (PM2.5, PM10,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	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NO2, CO, O3, SO2)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Pollutant_avg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Average concentration values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→ Timestamp of measurement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To analyze air quality patterns and pollutant behavior across cities.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2952683" cy="34449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Checked for missing and invalid values (e.g., 'NA')</a:t>
            </a:r>
          </a:p>
          <a:p>
            <a:pPr marL="0" indent="0" algn="just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Replaced/removed nulls and converted columns to numeric types</a:t>
            </a:r>
          </a:p>
          <a:p>
            <a:pPr marL="0" indent="0" algn="just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Dataset cleaned and ready for visualization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70CDB-3DA6-D6CA-5ACA-6D2F2DA45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821" y="2490135"/>
            <a:ext cx="3551779" cy="31175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Distribution of Pollutant Records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3611445" cy="3444997"/>
          </a:xfrm>
        </p:spPr>
        <p:txBody>
          <a:bodyPr>
            <a:normAutofit fontScale="77500" lnSpcReduction="20000"/>
          </a:bodyPr>
          <a:lstStyle/>
          <a:p>
            <a:r>
              <a:rPr lang="en-US" sz="1600" b="1" dirty="0"/>
              <a:t>Explanation: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 pie chart was created to show the proportion of different pollutants recorded in the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chart uses percentage values to represent the share of each pollutant.</a:t>
            </a:r>
          </a:p>
          <a:p>
            <a:r>
              <a:rPr lang="en-US" sz="1600" b="1" dirty="0"/>
              <a:t>Insights: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dataset contains multiple pollutants, each contributing a different proportion to the overall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Some pollutants (like </a:t>
            </a:r>
            <a:r>
              <a:rPr lang="en-US" sz="1600" b="1" dirty="0"/>
              <a:t>PM2.5 or PM10</a:t>
            </a:r>
            <a:r>
              <a:rPr lang="en-US" sz="1600" dirty="0"/>
              <a:t>) may dominate the dataset, highlighting their frequent monitoring.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Less frequent pollutants (like </a:t>
            </a:r>
            <a:r>
              <a:rPr lang="en-US" sz="1600" b="1" dirty="0"/>
              <a:t>SO2 or O3</a:t>
            </a:r>
            <a:r>
              <a:rPr lang="en-US" sz="1600" dirty="0"/>
              <a:t>) still provide important insights into air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This helps identify which pollutants are most commonly tracked and potentially most concerning.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E0502-F227-36B8-1882-78F537586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310" y="2490135"/>
            <a:ext cx="3611445" cy="35425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Polluted Cities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3395135" cy="3444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Bar Plot / Ranking Table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Explanation: Cities with highest average pollutant concentrations.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Insights: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Identifies pollution hotspots.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Useful for policymaking and awareness campaigns.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69726F-F71B-272F-250F-4C9C556D7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690" y="2490135"/>
            <a:ext cx="4129547" cy="23676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3926077" cy="3444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Explanation: Displays correlation between pollutant levels.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Insights: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Strong correlation observed between PM2.5 &amp; PM10.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Weak correlation between gases (CO, O3, SO2) and particulate matter.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5A7176-5B7A-CD2B-2BE0-852BCE64B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942" y="2746567"/>
            <a:ext cx="3386725" cy="29321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Pollutant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3847419" cy="34449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Histogram </a:t>
            </a:r>
          </a:p>
          <a:p>
            <a:pPr marL="0" indent="0" algn="just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Explanation: Shows how pollutant values are spread across cities.</a:t>
            </a:r>
          </a:p>
          <a:p>
            <a:pPr marL="0" indent="0" algn="just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Insights: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Some pollutants show normal distribution, while others are skewed.</a:t>
            </a:r>
          </a:p>
          <a:p>
            <a:pPr marL="0" indent="0" algn="just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• Certain cities face consistently higher pollutant averages.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6F1F94-E4AD-6423-DAF2-10145E51B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284" y="2767755"/>
            <a:ext cx="3637935" cy="26485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Box Plot of Pollutants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3588653" cy="34449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Explanation: Spread of pollutants with medians and outliers.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Insights: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PM2.5 and PM10 have high variability.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Outliers indicate extreme pollution days.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53F31-40F6-6F3C-B9EB-4AB3096A2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828" y="2821858"/>
            <a:ext cx="4081434" cy="26669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Distribution Density of Pollutant Levels (Violin Plot)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4034232" cy="3444997"/>
          </a:xfrm>
        </p:spPr>
        <p:txBody>
          <a:bodyPr>
            <a:normAutofit fontScale="92500"/>
          </a:bodyPr>
          <a:lstStyle/>
          <a:p>
            <a:r>
              <a:rPr lang="en-US" sz="1600" b="1" dirty="0"/>
              <a:t>Explanation: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 violin plot was used to visualize the distribution and density of pollutant levels for each pollutant type.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plot combines features of a box plot with a kernel density estimate, showing both the spread and concentration of values.</a:t>
            </a:r>
          </a:p>
          <a:p>
            <a:r>
              <a:rPr lang="en-US" sz="1600" b="1" dirty="0"/>
              <a:t>Insights: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Pollutant levels vary significantly depending on the pollutant type.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Wider sections of the violins indicate ranges where pollutant values are more concentrated.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5F93B-314E-9941-051A-7050C3FFC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107" y="3203213"/>
            <a:ext cx="3281661" cy="190956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20</TotalTime>
  <Words>528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Garamond</vt:lpstr>
      <vt:lpstr>Times New Roman</vt:lpstr>
      <vt:lpstr>Organic</vt:lpstr>
      <vt:lpstr>Real-time Air Quality Index Data Analytics</vt:lpstr>
      <vt:lpstr>Dataset Information</vt:lpstr>
      <vt:lpstr>Initial Analysis</vt:lpstr>
      <vt:lpstr>Distribution of Pollutant Records</vt:lpstr>
      <vt:lpstr>Top Polluted Cities</vt:lpstr>
      <vt:lpstr>Correlation Heatmap</vt:lpstr>
      <vt:lpstr>Distribution of Pollutant Levels</vt:lpstr>
      <vt:lpstr>Box Plot of Pollutants</vt:lpstr>
      <vt:lpstr>Distribution Density of Pollutant Levels (Violin Plot)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Sathvik D</dc:creator>
  <cp:keywords/>
  <dc:description>generated using python-pptx</dc:description>
  <cp:lastModifiedBy>Sathvik D</cp:lastModifiedBy>
  <cp:revision>3</cp:revision>
  <dcterms:created xsi:type="dcterms:W3CDTF">2013-01-27T09:14:16Z</dcterms:created>
  <dcterms:modified xsi:type="dcterms:W3CDTF">2025-09-24T04:47:14Z</dcterms:modified>
  <cp:category/>
</cp:coreProperties>
</file>