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5" r:id="rId6"/>
    <p:sldId id="262" r:id="rId7"/>
    <p:sldId id="260" r:id="rId8"/>
    <p:sldId id="259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FEDC8B-6D07-445C-BC45-758534991FDF}">
          <p14:sldIdLst>
            <p14:sldId id="256"/>
            <p14:sldId id="257"/>
            <p14:sldId id="258"/>
            <p14:sldId id="265"/>
            <p14:sldId id="262"/>
            <p14:sldId id="260"/>
            <p14:sldId id="259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Real-time Air Quality Index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Dataset Analysis &amp; Visualization using PySpark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5292" y="5673213"/>
            <a:ext cx="393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Sathvik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2211CS010141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id: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dsathvik204@gmail.com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Dataset cleaned and processed successfully.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Strong correlation between particulate pollutants.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Metro cities face higher pollution burden.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Seasonal and temporal patterns are significant.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 can support environmental monitoring &amp; policymaking.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Information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2500"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altLang="en-US" sz="20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https://www.data.gov.in/resource/real-time-air-quality-index-various-locations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~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3,100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→ Name of the city where AQI is recorded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 → Type of pollutant measured (PM2.5, PM10,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NO2, CO, O3, SO2)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Pollutant_avg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concentration values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→ Timestamp of measurement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analyze air quality patterns and pollutant behavior across cities.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2952683" cy="3444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Checked for missing and invalid values (e.g., 'NA')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Replaced/removed nulls and converted columns to numeric types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Dataset cleaned and ready for visualization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821" y="2490135"/>
            <a:ext cx="3551779" cy="3117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Distribution of Pollutant Records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611445" cy="3444997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/>
              <a:t>Explanation: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pie chart was created to show the proportion of different pollutants recorded in the dataset.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chart uses percentage values to represent the share of each pollutant.</a:t>
            </a:r>
            <a:endParaRPr lang="en-US" sz="1600" dirty="0"/>
          </a:p>
          <a:p>
            <a:r>
              <a:rPr lang="en-US" sz="1600" b="1" dirty="0"/>
              <a:t>Insights: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dataset contains multiple pollutants, each contributing a different proportion to the overall records.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pollutants (like </a:t>
            </a:r>
            <a:r>
              <a:rPr lang="en-US" sz="1600" b="1" dirty="0"/>
              <a:t>PM2.5 or PM10</a:t>
            </a:r>
            <a:r>
              <a:rPr lang="en-US" sz="1600" dirty="0"/>
              <a:t>) may dominate the dataset, highlighting their frequent monitoring.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Less frequent pollutants (like </a:t>
            </a:r>
            <a:r>
              <a:rPr lang="en-US" sz="1600" b="1" dirty="0"/>
              <a:t>SO2 or O3</a:t>
            </a:r>
            <a:r>
              <a:rPr lang="en-US" sz="1600" dirty="0"/>
              <a:t>) still provide important insights into air quality.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helps identify which pollutants are most commonly tracked and potentially most concerning.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310" y="2490135"/>
            <a:ext cx="3611445" cy="35425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Polluted Cities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395135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Bar Plot / Ranking Table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Cities with highest average pollutant concentrations.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Identifies pollution hotspots.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Useful for policymaking and awareness campaigns.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690" y="2490135"/>
            <a:ext cx="4129547" cy="23676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926077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Displays correlation between pollutant levels.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Strong correlation observed between PM2.5 &amp; PM10.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Weak correlation between gases (CO, O3, SO2) and particulate matter.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2942" y="2746567"/>
            <a:ext cx="3386725" cy="2932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Pollutant Levels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847419" cy="3444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Histogram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Shows how pollutant values are spread across cities.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Some pollutants show normal distribution, while others are skewed.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Certain cities face consistently higher pollutant averages.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284" y="2767755"/>
            <a:ext cx="3637935" cy="2648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Box Plot of Pollutants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588653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Spread of pollutants with medians and outliers.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PM2.5 and PM10 have high variability.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Outliers indicate extreme pollution days.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8828" y="2821858"/>
            <a:ext cx="4081434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Density of Pollutant Levels (Violin Plot)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4034232" cy="3444997"/>
          </a:xfrm>
        </p:spPr>
        <p:txBody>
          <a:bodyPr>
            <a:normAutofit fontScale="92500"/>
          </a:bodyPr>
          <a:lstStyle/>
          <a:p>
            <a:r>
              <a:rPr lang="en-US" sz="1600" b="1" dirty="0"/>
              <a:t>Explanation: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violin plot was used to visualize the distribution and density of pollutant levels for each pollutant type.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plot combines features of a box plot with a kernel density estimate, showing both the spread and concentration of values.</a:t>
            </a:r>
            <a:endParaRPr lang="en-US" sz="1600" dirty="0"/>
          </a:p>
          <a:p>
            <a:r>
              <a:rPr lang="en-US" sz="1600" b="1" dirty="0"/>
              <a:t>Insights: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Pollutant levels vary significantly depending on the pollutant type.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Wider sections of the violins indicate ranges where pollutant values are more concentrated.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2107" y="3203213"/>
            <a:ext cx="3281661" cy="19095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2956</Words>
  <Application>WPS Presentation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Garamond</vt:lpstr>
      <vt:lpstr>Microsoft YaHei</vt:lpstr>
      <vt:lpstr>Arial Unicode MS</vt:lpstr>
      <vt:lpstr>Calibri</vt:lpstr>
      <vt:lpstr>Organic</vt:lpstr>
      <vt:lpstr>Real-time Air Quality Index Data Analytics</vt:lpstr>
      <vt:lpstr>Dataset Information</vt:lpstr>
      <vt:lpstr>Initial Analysis</vt:lpstr>
      <vt:lpstr>Distribution of Pollutant Records</vt:lpstr>
      <vt:lpstr>Top Polluted Cities</vt:lpstr>
      <vt:lpstr>Correlation Heatmap</vt:lpstr>
      <vt:lpstr>Distribution of Pollutant Levels</vt:lpstr>
      <vt:lpstr>Box Plot of Pollutants</vt:lpstr>
      <vt:lpstr>Distribution Density of Pollutant Levels (Violin Plot)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Sathvik D</dc:creator>
  <dc:description>generated using python-pptx</dc:description>
  <cp:lastModifiedBy>Sathvik Dandu</cp:lastModifiedBy>
  <cp:revision>4</cp:revision>
  <dcterms:created xsi:type="dcterms:W3CDTF">2013-01-27T09:14:00Z</dcterms:created>
  <dcterms:modified xsi:type="dcterms:W3CDTF">2025-09-24T06:52:06Z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BC974F1F2E974FEF86FD689FBF795AE9_12</vt:lpwstr>
  </property>
  <property fmtid="{D5CDD505-2E9C-101B-9397-08002B2CF9AE}" pid="3" name="KSOProductBuildVer">
    <vt:lpwstr>1033-12.2.0.22549</vt:lpwstr>
  </property>
</Properties>
</file>