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14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28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16-07-2023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182" y="250426"/>
            <a:ext cx="7928344" cy="5782625"/>
          </a:xfrm>
        </p:spPr>
        <p:txBody>
          <a:bodyPr>
            <a:normAutofit/>
          </a:bodyPr>
          <a:lstStyle/>
          <a:p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88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Ipl  </a:t>
            </a:r>
            <a:br>
              <a:rPr lang="en-US" sz="88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88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  <a:br>
              <a:rPr lang="en-US" sz="88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88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Analysis</a:t>
            </a:r>
            <a:br>
              <a:rPr lang="en-US" sz="5400" spc="4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2354" y="6124353"/>
            <a:ext cx="3019646" cy="733647"/>
          </a:xfrm>
        </p:spPr>
        <p:txBody>
          <a:bodyPr/>
          <a:lstStyle/>
          <a:p>
            <a:pPr algn="l"/>
            <a:r>
              <a:rPr lang="en-US" sz="4000" b="1" dirty="0"/>
              <a:t>G.SATHVIK</a:t>
            </a:r>
            <a:endParaRPr lang="en-US" sz="4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13416-9324-4631-93AD-1F71DDC9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4" y="250426"/>
            <a:ext cx="3994085" cy="616371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510A0BA-22A5-430C-8777-5365273CC5AF}"/>
              </a:ext>
            </a:extLst>
          </p:cNvPr>
          <p:cNvSpPr txBox="1">
            <a:spLocks/>
          </p:cNvSpPr>
          <p:nvPr/>
        </p:nvSpPr>
        <p:spPr>
          <a:xfrm>
            <a:off x="5208182" y="5299404"/>
            <a:ext cx="5349948" cy="73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Matpltlib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938A-98C9-4AD8-BBE6-11452ADD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Analyse</a:t>
            </a:r>
            <a:r>
              <a:rPr lang="en-US" b="1" dirty="0"/>
              <a:t> all Players Salary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8BD9-C055-4523-AED2-4EC314E0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331B-590C-47F0-885C-F348DFED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1208"/>
            <a:ext cx="9966674" cy="36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7E5E-5DE7-4CD0-8AE5-476CBC6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BBC789-A620-430E-8C2D-F72263C9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8"/>
            <a:ext cx="12192000" cy="64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CCA3-1CFF-4CE8-9EE8-DC5A971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from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D694-4A9D-4081-85B4-0D5C2F2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Sachin has the highest salary </a:t>
            </a:r>
            <a:r>
              <a:rPr lang="en-US" sz="2400" dirty="0" err="1"/>
              <a:t>comared</a:t>
            </a:r>
            <a:r>
              <a:rPr lang="en-US" sz="2400" dirty="0"/>
              <a:t> to other players in all seasons except 2019</a:t>
            </a:r>
          </a:p>
          <a:p>
            <a:pPr marL="0" indent="0">
              <a:buNone/>
            </a:pPr>
            <a:r>
              <a:rPr lang="en-US" sz="2400" dirty="0"/>
              <a:t>Rahul has significant increase in salary in every season</a:t>
            </a:r>
          </a:p>
          <a:p>
            <a:pPr marL="0" indent="0">
              <a:buNone/>
            </a:pPr>
            <a:r>
              <a:rPr lang="en-US" sz="2400" dirty="0"/>
              <a:t>Every other player had an </a:t>
            </a:r>
            <a:r>
              <a:rPr lang="en-US" dirty="0"/>
              <a:t>instantaneous growth in salary between 2011 to 2016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Dhoni and Kohli started there salary from lowest than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5544F-B193-4356-9B36-D6035E36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B382-A8E1-4AC6-B0B2-3D997849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184-126D-4146-911A-A31A79C9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479" y="1649437"/>
            <a:ext cx="3191539" cy="177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Player </a:t>
            </a:r>
          </a:p>
          <a:p>
            <a:pPr marL="0" indent="0">
              <a:buNone/>
            </a:pPr>
            <a:r>
              <a:rPr lang="en-US" dirty="0"/>
              <a:t>Games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0EBF-7C62-4F8A-8E66-D690D30A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DDEDBB-48FA-4559-9A09-EB579658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7398"/>
            <a:ext cx="9507279" cy="4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6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71D-1DE6-431C-8742-4363DB12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5A004-740F-4643-A712-A81A7351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13AC4-0A91-4DA4-A5A2-DD2F31B5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00" y="1350970"/>
            <a:ext cx="1320209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Player </a:t>
            </a:r>
          </a:p>
          <a:p>
            <a:pPr marL="0" indent="0">
              <a:buNone/>
            </a:pPr>
            <a:r>
              <a:rPr lang="en-US" dirty="0"/>
              <a:t>Points </a:t>
            </a:r>
          </a:p>
          <a:p>
            <a:pPr marL="0" indent="0">
              <a:buNone/>
            </a:pPr>
            <a:r>
              <a:rPr lang="en-US" dirty="0"/>
              <a:t>scored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2FBB7C7-4D8D-441A-B560-E2FC8CEF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0970"/>
            <a:ext cx="10033591" cy="51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1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372" y="2130537"/>
            <a:ext cx="8559209" cy="125591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Thank you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13D038-1DE3-4BCE-BF5F-A79AEE063DF4}"/>
              </a:ext>
            </a:extLst>
          </p:cNvPr>
          <p:cNvSpPr/>
          <p:nvPr/>
        </p:nvSpPr>
        <p:spPr>
          <a:xfrm>
            <a:off x="6007395" y="4727463"/>
            <a:ext cx="6017252" cy="1929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5F7388D-1EDE-4294-A243-379CD322C402}"/>
              </a:ext>
            </a:extLst>
          </p:cNvPr>
          <p:cNvSpPr txBox="1">
            <a:spLocks/>
          </p:cNvSpPr>
          <p:nvPr/>
        </p:nvSpPr>
        <p:spPr>
          <a:xfrm>
            <a:off x="6096000" y="4805916"/>
            <a:ext cx="7197342" cy="299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300" b="1" dirty="0">
                <a:solidFill>
                  <a:schemeClr val="tx1"/>
                </a:solidFill>
              </a:rPr>
              <a:t>Author:  G. SATHVIK</a:t>
            </a:r>
          </a:p>
          <a:p>
            <a:endParaRPr lang="en-US" sz="2300" dirty="0">
              <a:solidFill>
                <a:schemeClr val="tx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300" dirty="0">
                <a:solidFill>
                  <a:schemeClr val="tx1"/>
                </a:solidFill>
                <a:hlinkClick r:id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sathvikganta10@gmail.com</a:t>
            </a:r>
            <a:endParaRPr lang="en-US" sz="2300" dirty="0">
              <a:solidFill>
                <a:schemeClr val="tx1"/>
              </a:solidFill>
            </a:endParaRP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https://github.com/SathvikGanta10</a:t>
            </a:r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B675A9-8A97-472E-B35D-D2460359A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617" r="14617"/>
          <a:stretch>
            <a:fillRect/>
          </a:stretch>
        </p:blipFill>
        <p:spPr>
          <a:xfrm>
            <a:off x="7547658" y="1665520"/>
            <a:ext cx="4266960" cy="426696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737248-D07A-4DAA-A0C1-FFAB94D0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82" y="925512"/>
            <a:ext cx="6190488" cy="1179576"/>
          </a:xfrm>
        </p:spPr>
        <p:txBody>
          <a:bodyPr/>
          <a:lstStyle/>
          <a:p>
            <a:r>
              <a:rPr lang="en-US" b="1" dirty="0"/>
              <a:t>Table of Contents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5010-1A08-4DF3-93FC-832DE7A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3C1D-EDD8-4485-A29E-DC73AE7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34EF02A-8BD0-4762-BC80-BA8242BE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2" y="2585784"/>
            <a:ext cx="6190488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1B03-5047-4FE6-8040-EA0CAE6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A527-74D2-4FC4-A21D-1E63E189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767" cy="435133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FB01E-55DB-4242-B81B-00994F4A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DC652A-C96F-45C0-8917-7D4928794F85}"/>
              </a:ext>
            </a:extLst>
          </p:cNvPr>
          <p:cNvSpPr txBox="1">
            <a:spLocks/>
          </p:cNvSpPr>
          <p:nvPr/>
        </p:nvSpPr>
        <p:spPr>
          <a:xfrm>
            <a:off x="838200" y="1755647"/>
            <a:ext cx="7772400" cy="496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Matplotlib is a widely used data visualization library for the Python programming language. It provides a comprehensive set of tools for creating various types of plots, charts, and graphs, making it a popular choice among data analysts, scientists, and researchers.</a:t>
            </a:r>
          </a:p>
          <a:p>
            <a:r>
              <a:rPr lang="en-US" sz="2400" dirty="0"/>
              <a:t>Matplotlib is a low level graph plotting library in python that serves as a visualization utility.</a:t>
            </a:r>
          </a:p>
          <a:p>
            <a:r>
              <a:rPr lang="en-US" sz="2400" dirty="0"/>
              <a:t>Matplotlib was created by John D. Hunter.</a:t>
            </a:r>
          </a:p>
          <a:p>
            <a:r>
              <a:rPr lang="en-US" sz="2400" dirty="0"/>
              <a:t>Matplotlib is open source and we can use it freely.</a:t>
            </a:r>
          </a:p>
          <a:p>
            <a:endParaRPr lang="en-US" dirty="0"/>
          </a:p>
        </p:txBody>
      </p:sp>
      <p:pic>
        <p:nvPicPr>
          <p:cNvPr id="1030" name="Picture 6" descr="Matplotlib Tutorial - javatpoint">
            <a:extLst>
              <a:ext uri="{FF2B5EF4-FFF2-40B4-BE49-F238E27FC236}">
                <a16:creationId xmlns:a16="http://schemas.microsoft.com/office/drawing/2014/main" id="{3F23B95C-61C2-4C76-AF08-04A914EA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06" y="1970086"/>
            <a:ext cx="2659025" cy="26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AC62-D9A4-4709-85BF-D7C64B2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07A1-CA25-4772-8AB7-84F35A6B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7186" cy="1204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Matplotlib is a in built package in python it can be imported into python IDE with simple </a:t>
            </a:r>
            <a:r>
              <a:rPr lang="en-US" dirty="0" err="1"/>
              <a:t>comand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9401-0168-4D7B-93C9-9CE3C254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BB769-1C45-4CD0-AA27-F551D679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1554"/>
            <a:ext cx="10103872" cy="9569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765D42-D498-4E62-9875-A91F33B9058B}"/>
              </a:ext>
            </a:extLst>
          </p:cNvPr>
          <p:cNvSpPr txBox="1">
            <a:spLocks/>
          </p:cNvSpPr>
          <p:nvPr/>
        </p:nvSpPr>
        <p:spPr>
          <a:xfrm>
            <a:off x="838200" y="3802136"/>
            <a:ext cx="8497186" cy="120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Now we can start use different methods and functionality of Matplotlib</a:t>
            </a:r>
          </a:p>
        </p:txBody>
      </p:sp>
    </p:spTree>
    <p:extLst>
      <p:ext uri="{BB962C8B-B14F-4D97-AF65-F5344CB8AC3E}">
        <p14:creationId xmlns:p14="http://schemas.microsoft.com/office/powerpoint/2010/main" val="13648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3796-5E39-4541-BDD4-8BF83027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1B52-9A6D-42EE-B873-7AE1CCCC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38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help of dataset provided in form of text document is added to Jupiter notebook and both NumPy and Matplotlib packages are imported now we can start plotting graphs.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dataset and .</a:t>
            </a:r>
            <a:r>
              <a:rPr lang="en-US" dirty="0" err="1"/>
              <a:t>ipynb</a:t>
            </a:r>
            <a:r>
              <a:rPr lang="en-US" dirty="0"/>
              <a:t> file of project will be shared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9D226-C639-45E1-B2F6-5BBD593B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6C0-A87F-4906-8A7C-67189AE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graphs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9715-81B0-4E08-94D0-7420B116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3EA2-718A-44DB-9031-DB4E058C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6" y="2895554"/>
            <a:ext cx="5559885" cy="68761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AFF9BF-4EDD-474B-885E-19A2F2FF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77" y="2178245"/>
            <a:ext cx="5819664" cy="45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A749ED-048F-4CDC-B120-ED7D935A5CBF}"/>
              </a:ext>
            </a:extLst>
          </p:cNvPr>
          <p:cNvSpPr txBox="1">
            <a:spLocks/>
          </p:cNvSpPr>
          <p:nvPr/>
        </p:nvSpPr>
        <p:spPr>
          <a:xfrm>
            <a:off x="946306" y="1735406"/>
            <a:ext cx="7497726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plot a simple graph player Sachin salary</a:t>
            </a:r>
          </a:p>
        </p:txBody>
      </p:sp>
    </p:spTree>
    <p:extLst>
      <p:ext uri="{BB962C8B-B14F-4D97-AF65-F5344CB8AC3E}">
        <p14:creationId xmlns:p14="http://schemas.microsoft.com/office/powerpoint/2010/main" val="24440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2B3-B916-4C31-9363-751BBE90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graphs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9BEB-67D6-48B3-9C10-60FDF101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C39595-C260-44C4-8632-9E663B5A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07" y="3916557"/>
            <a:ext cx="4976028" cy="232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graph we can observe </a:t>
            </a:r>
            <a:r>
              <a:rPr lang="en-US" dirty="0" err="1"/>
              <a:t>sachin</a:t>
            </a:r>
            <a:r>
              <a:rPr lang="en-US" dirty="0"/>
              <a:t> salary significantly increased till 2018 and there is a huge fall in 2019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218CA-8307-4823-A3E8-B9221AC1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381"/>
            <a:ext cx="5257800" cy="10426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E7141F-6E68-480A-98EB-31C3BA6EC569}"/>
              </a:ext>
            </a:extLst>
          </p:cNvPr>
          <p:cNvSpPr txBox="1">
            <a:spLocks/>
          </p:cNvSpPr>
          <p:nvPr/>
        </p:nvSpPr>
        <p:spPr>
          <a:xfrm>
            <a:off x="946307" y="1749868"/>
            <a:ext cx="7497726" cy="577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Sachin salary graph with a bit of information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FD0360-8BF6-47DF-8DCD-787316EA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35" y="2142486"/>
            <a:ext cx="5611639" cy="45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7A57-EEF6-4EB6-9E4D-EB82AEA5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Two Players Salary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EA80-F65F-4C09-A0DA-57A7CAF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AB8C4C-2303-4772-B177-3E39F23C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66"/>
            <a:ext cx="5998536" cy="1452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salary's of Sachin and Rahul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A6D6D-BA99-4A7D-B226-A23551FF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5367"/>
            <a:ext cx="9828604" cy="17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3B9A-5D1B-4D07-BD8E-FB99703C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B4BCC7-877A-4A28-8428-B529124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30" y="0"/>
            <a:ext cx="7864658" cy="655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43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332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Univers</vt:lpstr>
      <vt:lpstr>GradientUnivers</vt:lpstr>
      <vt:lpstr> Ipl   Data Analysis </vt:lpstr>
      <vt:lpstr>Table of Contents</vt:lpstr>
      <vt:lpstr>Introduction</vt:lpstr>
      <vt:lpstr>Getting Started</vt:lpstr>
      <vt:lpstr>Overview of project</vt:lpstr>
      <vt:lpstr>Generating graphs</vt:lpstr>
      <vt:lpstr>Generating graphs</vt:lpstr>
      <vt:lpstr>Comparing Two Players Salary</vt:lpstr>
      <vt:lpstr>PowerPoint Presentation</vt:lpstr>
      <vt:lpstr>Analyse all Players Salary </vt:lpstr>
      <vt:lpstr>PowerPoint Presentation</vt:lpstr>
      <vt:lpstr>Insights from graph</vt:lpstr>
      <vt:lpstr>Other Parameters</vt:lpstr>
      <vt:lpstr>Other Parameters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2023-07-16T13:15:36Z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