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5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9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3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41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0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A780-FEA7-714E-9592-96E2F40B94D6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A6D037-4100-924A-B2DF-F8BDF4FB0D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0195-590F-0741-8C0E-A6BE5C470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6F96-3DA0-0341-B506-DD7606DE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69459"/>
          </a:xfrm>
        </p:spPr>
        <p:txBody>
          <a:bodyPr>
            <a:normAutofit/>
          </a:bodyPr>
          <a:lstStyle/>
          <a:p>
            <a:r>
              <a:rPr lang="en-US" dirty="0"/>
              <a:t>Mini Project</a:t>
            </a:r>
          </a:p>
          <a:p>
            <a:r>
              <a:rPr lang="en-US" dirty="0"/>
              <a:t>Name: Sathvik Satheesh</a:t>
            </a:r>
          </a:p>
          <a:p>
            <a:r>
              <a:rPr lang="en-US" dirty="0"/>
              <a:t>Batch: Jan 2020</a:t>
            </a:r>
          </a:p>
        </p:txBody>
      </p:sp>
    </p:spTree>
    <p:extLst>
      <p:ext uri="{BB962C8B-B14F-4D97-AF65-F5344CB8AC3E}">
        <p14:creationId xmlns:p14="http://schemas.microsoft.com/office/powerpoint/2010/main" val="14212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1C34-790E-E049-8AD8-F55919A7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14C7-68FF-1347-8758-DFA6FB96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164 countries</a:t>
            </a:r>
          </a:p>
          <a:p>
            <a:r>
              <a:rPr lang="en-US" dirty="0"/>
              <a:t>651 clubs</a:t>
            </a:r>
          </a:p>
          <a:p>
            <a:r>
              <a:rPr lang="en-US" dirty="0"/>
              <a:t>17194 players</a:t>
            </a:r>
          </a:p>
          <a:p>
            <a:r>
              <a:rPr lang="en-US" dirty="0"/>
              <a:t>134 highly rated players</a:t>
            </a:r>
          </a:p>
          <a:p>
            <a:r>
              <a:rPr lang="en-US" dirty="0"/>
              <a:t>Elder player age was 45 and only person</a:t>
            </a:r>
          </a:p>
          <a:p>
            <a:r>
              <a:rPr lang="en-US" dirty="0"/>
              <a:t>Youngest players age was 16 and 42 players where there</a:t>
            </a:r>
          </a:p>
          <a:p>
            <a:r>
              <a:rPr lang="en-US" dirty="0"/>
              <a:t>Most players are from England</a:t>
            </a:r>
          </a:p>
        </p:txBody>
      </p:sp>
    </p:spTree>
    <p:extLst>
      <p:ext uri="{BB962C8B-B14F-4D97-AF65-F5344CB8AC3E}">
        <p14:creationId xmlns:p14="http://schemas.microsoft.com/office/powerpoint/2010/main" val="185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304DE-3662-2A4B-B6B7-23A4ADFC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Top RATED PLAYERS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A314-D819-E44F-BCB1-3879D615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L MESSI</a:t>
            </a:r>
          </a:p>
          <a:p>
            <a:r>
              <a:rPr lang="en-US" dirty="0">
                <a:solidFill>
                  <a:srgbClr val="000000"/>
                </a:solidFill>
              </a:rPr>
              <a:t>Rating: 94</a:t>
            </a:r>
          </a:p>
          <a:p>
            <a:r>
              <a:rPr lang="en-US" dirty="0">
                <a:solidFill>
                  <a:srgbClr val="000000"/>
                </a:solidFill>
              </a:rPr>
              <a:t>Nationality: Argentina</a:t>
            </a:r>
          </a:p>
          <a:p>
            <a:r>
              <a:rPr lang="en-US" dirty="0">
                <a:solidFill>
                  <a:srgbClr val="000000"/>
                </a:solidFill>
              </a:rPr>
              <a:t>Club: Barcelona</a:t>
            </a:r>
          </a:p>
          <a:p>
            <a:r>
              <a:rPr lang="en-US" dirty="0">
                <a:solidFill>
                  <a:srgbClr val="000000"/>
                </a:solidFill>
              </a:rPr>
              <a:t>Age: 31</a:t>
            </a:r>
          </a:p>
          <a:p>
            <a:r>
              <a:rPr lang="en-US" dirty="0">
                <a:solidFill>
                  <a:srgbClr val="000000"/>
                </a:solidFill>
              </a:rPr>
              <a:t>Position: RF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0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304DE-3662-2A4B-B6B7-23A4ADFC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Top RATED PLAYERS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A314-D819-E44F-BCB1-3879D615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CRISTIANO RONALDO</a:t>
            </a:r>
          </a:p>
          <a:p>
            <a:r>
              <a:rPr lang="en-US" dirty="0">
                <a:solidFill>
                  <a:srgbClr val="000000"/>
                </a:solidFill>
              </a:rPr>
              <a:t>Rating: 94</a:t>
            </a:r>
          </a:p>
          <a:p>
            <a:r>
              <a:rPr lang="en-US" dirty="0">
                <a:solidFill>
                  <a:srgbClr val="000000"/>
                </a:solidFill>
              </a:rPr>
              <a:t>Nationality: Argentina</a:t>
            </a:r>
          </a:p>
          <a:p>
            <a:r>
              <a:rPr lang="en-US" dirty="0">
                <a:solidFill>
                  <a:srgbClr val="000000"/>
                </a:solidFill>
              </a:rPr>
              <a:t>Club: Portugal</a:t>
            </a:r>
          </a:p>
          <a:p>
            <a:r>
              <a:rPr lang="en-US" dirty="0">
                <a:solidFill>
                  <a:srgbClr val="000000"/>
                </a:solidFill>
              </a:rPr>
              <a:t>Age: 33</a:t>
            </a:r>
          </a:p>
          <a:p>
            <a:r>
              <a:rPr lang="en-US" dirty="0">
                <a:solidFill>
                  <a:srgbClr val="000000"/>
                </a:solidFill>
              </a:rPr>
              <a:t>Position: 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4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01DF-A309-9A4A-A55D-00FEB4E5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451B0A-6FDE-5D4F-B446-8AAF2AB3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662" y="2070894"/>
            <a:ext cx="4953000" cy="3340100"/>
          </a:xfrm>
        </p:spPr>
      </p:pic>
    </p:spTree>
    <p:extLst>
      <p:ext uri="{BB962C8B-B14F-4D97-AF65-F5344CB8AC3E}">
        <p14:creationId xmlns:p14="http://schemas.microsoft.com/office/powerpoint/2010/main" val="29314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9651-B5A2-F043-8861-2D2FCB9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4437D-C0FC-2445-957F-25888ABF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47" y="2016125"/>
            <a:ext cx="4515304" cy="3449638"/>
          </a:xfr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48A3307-EF25-C64E-B223-69C79E64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016125"/>
            <a:ext cx="4827600" cy="34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EB03-8FFD-154B-A1EA-109038F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cORRELATION BETWEEN THE oVERALL RATING AND VALUE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2D8C7-5C48-3C45-ACFC-F492F0B9E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557" y="1116345"/>
            <a:ext cx="5464553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2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EB03-8FFD-154B-A1EA-109038F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Top rated 20 players whose contract is ending in 2020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88CF8-36D3-D84F-8A89-A883259F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849"/>
          <a:stretch/>
        </p:blipFill>
        <p:spPr>
          <a:xfrm>
            <a:off x="4459440" y="976902"/>
            <a:ext cx="6595412" cy="4132800"/>
          </a:xfrm>
        </p:spPr>
      </p:pic>
    </p:spTree>
    <p:extLst>
      <p:ext uri="{BB962C8B-B14F-4D97-AF65-F5344CB8AC3E}">
        <p14:creationId xmlns:p14="http://schemas.microsoft.com/office/powerpoint/2010/main" val="30457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EB03-8FFD-154B-A1EA-109038F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Top rated 20 players whose contract is ending in 2020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A9FCB-AAD7-5C4E-96AA-4E380BD0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000"/>
          <a:stretch/>
        </p:blipFill>
        <p:spPr>
          <a:xfrm>
            <a:off x="4455184" y="976901"/>
            <a:ext cx="6599668" cy="4135339"/>
          </a:xfrm>
        </p:spPr>
      </p:pic>
    </p:spTree>
    <p:extLst>
      <p:ext uri="{BB962C8B-B14F-4D97-AF65-F5344CB8AC3E}">
        <p14:creationId xmlns:p14="http://schemas.microsoft.com/office/powerpoint/2010/main" val="42405555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Exploratory Data Analysis</vt:lpstr>
      <vt:lpstr>DATA SUMMARY</vt:lpstr>
      <vt:lpstr>Top RATED PLAYERS</vt:lpstr>
      <vt:lpstr>Top RATED PLAYERS</vt:lpstr>
      <vt:lpstr>Distribution plot</vt:lpstr>
      <vt:lpstr>PAIR PLOT</vt:lpstr>
      <vt:lpstr>cORRELATION BETWEEN THE oVERALL RATING AND VALUE</vt:lpstr>
      <vt:lpstr>Top rated 20 players whose contract is ending in 2020 </vt:lpstr>
      <vt:lpstr>Top rated 20 players whose contract is ending in 2020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Akula Satheesh Sathvik</dc:creator>
  <cp:lastModifiedBy>Akula Satheesh Sathvik</cp:lastModifiedBy>
  <cp:revision>4</cp:revision>
  <dcterms:created xsi:type="dcterms:W3CDTF">2020-02-16T16:58:36Z</dcterms:created>
  <dcterms:modified xsi:type="dcterms:W3CDTF">2020-02-16T17:07:59Z</dcterms:modified>
</cp:coreProperties>
</file>