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E048-AECF-0AED-7949-A50D98A2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34A79-F1ED-9608-7DE6-123B04A6B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CA03-12FC-6587-8061-D55AB261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7854-A35E-91D2-5793-FECFEEC6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5697-91F2-7A85-8248-F81F8BB4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6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530-B687-A36E-2692-08C9909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829EF-F9AD-4A89-EFE3-BFF4FDFE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359C-F00D-E09C-8067-1B794F0A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F48E-9E58-129B-026C-C4BFBE91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5E3E-A1C9-5421-7530-34F85F0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4342A-2464-8EF9-7168-61A836B9B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8F398-31AB-1786-F5C7-ED5748C90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9FD9-11AB-97A3-7B7B-7395A9C9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5408-46EA-5CE0-4C5D-1EE1ABCE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F3D7-2ADE-C1DB-E2FE-2B8B4F40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3674-A662-6D86-329E-6FDFC133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12BD-2AB9-91E5-E337-EADE921A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6EDF-A271-8E6D-3406-7C54225F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FF1A2-E669-FD34-81F9-FA4D8F1F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8FFF-E0C9-4ABF-3963-97BD249B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8F06-2B3E-336F-0BF2-A890990D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AA6D-92B7-F54B-3A03-B2565342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7ACB-90B6-8033-0871-E682B26B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731D-261A-D2F7-50F4-699186CA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CA8A-D648-4CEA-6513-F67729AB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B28B-0974-A6D7-0945-C74DC44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9CE7-101C-C598-4C5D-498D2041A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9DE91-3DE4-3C9F-35F5-83F71422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80BC-5A10-3321-505F-02F36D25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17EB0-3A87-FE82-6E0D-7133F68C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03A6F-022C-91F4-F19D-BDA678C6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0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5B33-3CBE-D497-B4FF-BFD09B3A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0BAA8-B8B0-4E86-17A6-E683D8E8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49629-23E5-4F91-9691-65023038D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87834-270E-FC24-3012-ED01F9A1A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8222B-A07B-1AA7-D5DD-B3E2D750E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F0D44-6C52-A468-9B61-7488A805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DB082-E9FA-BB85-6FEA-4F8C5ACE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2B619-BA85-4AB8-2AC8-E562FDEB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8213-6CE7-AB8E-72E3-20CA0391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50A3A-3C78-931E-E688-55D24F92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4C1E4-799B-DFD8-1394-6567C062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E3C1F-5B75-F1DD-A413-10AE2827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BBF4F-3C0D-2392-01F2-DCEED4C5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7DCC5-83FD-6B15-277F-EDCA40F6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26566-B483-BFD6-7B49-B8C7D45B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74DC-59F6-9550-61C5-5549BB95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0DC4-991D-47D3-5766-B6F215966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63FBA-731A-FD29-9780-ABFE52DB8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AC3F2-DAF7-4B8F-0E8A-098791B7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630C-11B6-8784-927A-335949B0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A381-7EEB-84E2-8703-33BA23B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7D74-E073-7C7E-1B19-31D700F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4A342-3113-A936-F84F-610735D11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5DD7D-467D-EE69-3CE7-B33A5315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3248E-F240-5FEA-BB83-5FBE18A8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DA6C-077C-D1E7-1D6D-5C66A8CC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AE51-7F11-B3F5-D96A-9EC4E9EE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AB430-ECCF-3BE0-D164-C7763A67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60C3-668C-7680-6C50-C5C315AE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BDD-32AD-83C3-E299-F40BA4F54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5628-6BA0-4E9B-9866-780E2D0EFA1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F865-9E07-8DE4-06E1-475B3F899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F0B3-A420-595E-BB75-897120D6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397D-25BE-4748-A039-B0E73C2D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BEF3-5615-D2D1-1547-9B61F10AD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Literature Review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Customer Personality Analysis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CBCFF-0607-F8AF-7274-7E227B92C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Sankalp Kundu- PES1UG20CS383</a:t>
            </a:r>
          </a:p>
          <a:p>
            <a:r>
              <a:rPr lang="en-US" dirty="0"/>
              <a:t>Jeevan R- PES1UG20CS179</a:t>
            </a:r>
          </a:p>
          <a:p>
            <a:r>
              <a:rPr lang="en-US" dirty="0" err="1"/>
              <a:t>Sathvik</a:t>
            </a:r>
            <a:r>
              <a:rPr lang="en-US" dirty="0"/>
              <a:t> A- PES1UG20CS493</a:t>
            </a:r>
          </a:p>
        </p:txBody>
      </p:sp>
    </p:spTree>
    <p:extLst>
      <p:ext uri="{BB962C8B-B14F-4D97-AF65-F5344CB8AC3E}">
        <p14:creationId xmlns:p14="http://schemas.microsoft.com/office/powerpoint/2010/main" val="100111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4CDE19-DE51-43BB-68D1-D891997C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17651"/>
              </p:ext>
            </p:extLst>
          </p:nvPr>
        </p:nvGraphicFramePr>
        <p:xfrm>
          <a:off x="0" y="-1"/>
          <a:ext cx="12192000" cy="69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112544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683468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85109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704152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99293989"/>
                    </a:ext>
                  </a:extLst>
                </a:gridCol>
              </a:tblGrid>
              <a:tr h="808103">
                <a:tc>
                  <a:txBody>
                    <a:bodyPr/>
                    <a:lstStyle/>
                    <a:p>
                      <a:r>
                        <a:rPr lang="en-US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Journal/Conference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24"/>
                  </a:ext>
                </a:extLst>
              </a:tr>
              <a:tr h="6139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Neural Network Approach for Predicting Personality From Facebook Data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2021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SAGE journal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Uses ANN which generates high accuracy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huge amount of data were lost during data pre-processing but more data can be added to the model improve training phase. To improve the model training quality, there is a need for more data, so much data can be gotten from an individual’s social media account.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Another limitation to this study is that accuracy was not verified with other methods such as partial least squares and other machine learning methods.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8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51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7CE3C4-E3C5-80D0-398F-0C10D8F8E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237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112544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683468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85109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704152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99293989"/>
                    </a:ext>
                  </a:extLst>
                </a:gridCol>
              </a:tblGrid>
              <a:tr h="774291">
                <a:tc>
                  <a:txBody>
                    <a:bodyPr/>
                    <a:lstStyle/>
                    <a:p>
                      <a:r>
                        <a:rPr lang="en-US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Journal/Conference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24"/>
                  </a:ext>
                </a:extLst>
              </a:tr>
              <a:tr h="6083709">
                <a:tc>
                  <a:txBody>
                    <a:bodyPr/>
                    <a:lstStyle/>
                    <a:p>
                      <a:r>
                        <a:rPr lang="en-US" dirty="0"/>
                        <a:t>Customer Personality Prediction using the Ensemble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IJERT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model used in the paper is an ensemble model the accuracy that is achieved after performing all these steps is ~99 percent which is spectacular </a:t>
                      </a:r>
                      <a:r>
                        <a:rPr lang="en-US"/>
                        <a:t>and has a higher accuracy than other models out there.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Could have used the following dataset to test out different regression models and neural networks and see how does it perform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Could have tried this algorithm on a different dataset to know how does it perform and what problems it faces during the testing of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8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6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0A9F3BA-803A-A90E-777B-30BC55183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0350"/>
              </p:ext>
            </p:extLst>
          </p:nvPr>
        </p:nvGraphicFramePr>
        <p:xfrm>
          <a:off x="-1" y="-193040"/>
          <a:ext cx="12192002" cy="705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698">
                  <a:extLst>
                    <a:ext uri="{9D8B030D-6E8A-4147-A177-3AD203B41FA5}">
                      <a16:colId xmlns:a16="http://schemas.microsoft.com/office/drawing/2014/main" val="1111254410"/>
                    </a:ext>
                  </a:extLst>
                </a:gridCol>
                <a:gridCol w="2442576">
                  <a:extLst>
                    <a:ext uri="{9D8B030D-6E8A-4147-A177-3AD203B41FA5}">
                      <a16:colId xmlns:a16="http://schemas.microsoft.com/office/drawing/2014/main" val="1968346851"/>
                    </a:ext>
                  </a:extLst>
                </a:gridCol>
                <a:gridCol w="2442576">
                  <a:extLst>
                    <a:ext uri="{9D8B030D-6E8A-4147-A177-3AD203B41FA5}">
                      <a16:colId xmlns:a16="http://schemas.microsoft.com/office/drawing/2014/main" val="798510908"/>
                    </a:ext>
                  </a:extLst>
                </a:gridCol>
                <a:gridCol w="2442576">
                  <a:extLst>
                    <a:ext uri="{9D8B030D-6E8A-4147-A177-3AD203B41FA5}">
                      <a16:colId xmlns:a16="http://schemas.microsoft.com/office/drawing/2014/main" val="3570415204"/>
                    </a:ext>
                  </a:extLst>
                </a:gridCol>
                <a:gridCol w="2442576">
                  <a:extLst>
                    <a:ext uri="{9D8B030D-6E8A-4147-A177-3AD203B41FA5}">
                      <a16:colId xmlns:a16="http://schemas.microsoft.com/office/drawing/2014/main" val="1399293989"/>
                    </a:ext>
                  </a:extLst>
                </a:gridCol>
              </a:tblGrid>
              <a:tr h="871819">
                <a:tc>
                  <a:txBody>
                    <a:bodyPr/>
                    <a:lstStyle/>
                    <a:p>
                      <a:r>
                        <a:rPr lang="en-US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Journal/Conference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24"/>
                  </a:ext>
                </a:extLst>
              </a:tr>
              <a:tr h="161909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Predicting customer behavior in online shopping using SVM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 use other models which would give higher accuracy (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81876"/>
                  </a:ext>
                </a:extLst>
              </a:tr>
              <a:tr h="456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Personality prediction based on Twitter information in Bahasa Indonesia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applied to non-English languages since it doesn’t use LIWC and MRC.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1)Future developments of this study may utilize a larger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training and testing dataset, which will allow the system to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immerse itself in a wider variety of tweets.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2)Improving n-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gram normalization functions may also increase the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system’s accuracy since it allows the system to recognize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 assess more words.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7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84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351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Literature Review  Customer Personality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 Customer Personality Analysis</dc:title>
  <dc:creator>Gora</dc:creator>
  <cp:lastModifiedBy>Gora</cp:lastModifiedBy>
  <cp:revision>3</cp:revision>
  <dcterms:created xsi:type="dcterms:W3CDTF">2022-11-14T12:27:39Z</dcterms:created>
  <dcterms:modified xsi:type="dcterms:W3CDTF">2022-11-14T17:28:45Z</dcterms:modified>
</cp:coreProperties>
</file>