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Lst>
  <p:notesMasterIdLst>
    <p:notesMasterId r:id="rId30"/>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12192000" cy="685800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4.xml" /><Relationship Id="rId18" Type="http://schemas.openxmlformats.org/officeDocument/2006/relationships/slide" Target="slides/slide9.xml" /><Relationship Id="rId26" Type="http://schemas.openxmlformats.org/officeDocument/2006/relationships/slide" Target="slides/slide17.xml" /><Relationship Id="rId3" Type="http://schemas.openxmlformats.org/officeDocument/2006/relationships/slideMaster" Target="slideMasters/slideMaster3.xml" /><Relationship Id="rId21" Type="http://schemas.openxmlformats.org/officeDocument/2006/relationships/slide" Target="slides/slide12.xml" /><Relationship Id="rId34" Type="http://schemas.openxmlformats.org/officeDocument/2006/relationships/tableStyles" Target="tableStyles.xml" /><Relationship Id="rId7" Type="http://schemas.openxmlformats.org/officeDocument/2006/relationships/slideMaster" Target="slideMasters/slideMaster7.xml" /><Relationship Id="rId12" Type="http://schemas.openxmlformats.org/officeDocument/2006/relationships/slide" Target="slides/slide3.xml" /><Relationship Id="rId17" Type="http://schemas.openxmlformats.org/officeDocument/2006/relationships/slide" Target="slides/slide8.xml" /><Relationship Id="rId25" Type="http://schemas.openxmlformats.org/officeDocument/2006/relationships/slide" Target="slides/slide16.xml" /><Relationship Id="rId33"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7.xml" /><Relationship Id="rId20" Type="http://schemas.openxmlformats.org/officeDocument/2006/relationships/slide" Target="slides/slide11.xml" /><Relationship Id="rId29" Type="http://schemas.openxmlformats.org/officeDocument/2006/relationships/slide" Target="slides/slide20.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2.xml" /><Relationship Id="rId24" Type="http://schemas.openxmlformats.org/officeDocument/2006/relationships/slide" Target="slides/slide15.xml" /><Relationship Id="rId32" Type="http://schemas.openxmlformats.org/officeDocument/2006/relationships/viewProps" Target="viewProps.xml" /><Relationship Id="rId5" Type="http://schemas.openxmlformats.org/officeDocument/2006/relationships/slideMaster" Target="slideMasters/slideMaster5.xml" /><Relationship Id="rId15" Type="http://schemas.openxmlformats.org/officeDocument/2006/relationships/slide" Target="slides/slide6.xml" /><Relationship Id="rId23" Type="http://schemas.openxmlformats.org/officeDocument/2006/relationships/slide" Target="slides/slide14.xml" /><Relationship Id="rId28" Type="http://schemas.openxmlformats.org/officeDocument/2006/relationships/slide" Target="slides/slide19.xml" /><Relationship Id="rId10" Type="http://schemas.openxmlformats.org/officeDocument/2006/relationships/slide" Target="slides/slide1.xml" /><Relationship Id="rId19" Type="http://schemas.openxmlformats.org/officeDocument/2006/relationships/slide" Target="slides/slide10.xml" /><Relationship Id="rId31" Type="http://schemas.openxmlformats.org/officeDocument/2006/relationships/presProps" Target="presProps.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5.xml" /><Relationship Id="rId22" Type="http://schemas.openxmlformats.org/officeDocument/2006/relationships/slide" Target="slides/slide13.xml" /><Relationship Id="rId27" Type="http://schemas.openxmlformats.org/officeDocument/2006/relationships/slide" Target="slides/slide18.xml" /><Relationship Id="rId30"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D05A248-F182-420E-806D-FD4F9303E845}"/>
              </a:ext>
            </a:extLst>
          </p:cNvPr>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0242" name="Rectangle 2">
            <a:extLst>
              <a:ext uri="{FF2B5EF4-FFF2-40B4-BE49-F238E27FC236}">
                <a16:creationId xmlns:a16="http://schemas.microsoft.com/office/drawing/2014/main" id="{0FC3D136-E4FC-444D-8AF6-80D1D61E38C0}"/>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10243" name="Rectangle 3">
            <a:extLst>
              <a:ext uri="{FF2B5EF4-FFF2-40B4-BE49-F238E27FC236}">
                <a16:creationId xmlns:a16="http://schemas.microsoft.com/office/drawing/2014/main" id="{D43E5634-CDBA-40C0-9BA4-981D44D6099E}"/>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n-US" altLang="en-US"/>
          </a:p>
        </p:txBody>
      </p:sp>
      <p:sp>
        <p:nvSpPr>
          <p:cNvPr id="10244" name="Rectangle 4">
            <a:extLst>
              <a:ext uri="{FF2B5EF4-FFF2-40B4-BE49-F238E27FC236}">
                <a16:creationId xmlns:a16="http://schemas.microsoft.com/office/drawing/2014/main" id="{D2C1CF64-B993-47FE-88B7-63ECFDCB069C}"/>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n-US" altLang="en-US"/>
          </a:p>
        </p:txBody>
      </p:sp>
      <p:sp>
        <p:nvSpPr>
          <p:cNvPr id="10245" name="Rectangle 5">
            <a:extLst>
              <a:ext uri="{FF2B5EF4-FFF2-40B4-BE49-F238E27FC236}">
                <a16:creationId xmlns:a16="http://schemas.microsoft.com/office/drawing/2014/main" id="{8150B265-C79D-4B18-A9CE-AA5C2E24152F}"/>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en-US" altLang="en-US"/>
          </a:p>
        </p:txBody>
      </p:sp>
      <p:sp>
        <p:nvSpPr>
          <p:cNvPr id="10246" name="Rectangle 6">
            <a:extLst>
              <a:ext uri="{FF2B5EF4-FFF2-40B4-BE49-F238E27FC236}">
                <a16:creationId xmlns:a16="http://schemas.microsoft.com/office/drawing/2014/main" id="{AE51ED75-0D05-4F84-9C23-4935ADF32EC7}"/>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fld id="{FC578D77-86C6-47A9-A290-0FE8A806EE2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E9054B-4BB5-4C5F-9AA0-F37A2CCDDE73}"/>
              </a:ext>
            </a:extLst>
          </p:cNvPr>
          <p:cNvSpPr>
            <a:spLocks noGrp="1" noChangeArrowheads="1"/>
          </p:cNvSpPr>
          <p:nvPr>
            <p:ph type="sldNum"/>
          </p:nvPr>
        </p:nvSpPr>
        <p:spPr>
          <a:ln/>
        </p:spPr>
        <p:txBody>
          <a:bodyPr/>
          <a:lstStyle/>
          <a:p>
            <a:fld id="{656B1749-F076-403C-AD5B-5FBB733A1D46}" type="slidenum">
              <a:rPr lang="en-US" altLang="en-US"/>
              <a:pPr/>
              <a:t>1</a:t>
            </a:fld>
            <a:endParaRPr lang="en-US" altLang="en-US"/>
          </a:p>
        </p:txBody>
      </p:sp>
      <p:sp>
        <p:nvSpPr>
          <p:cNvPr id="31745" name="Rectangle 1">
            <a:extLst>
              <a:ext uri="{FF2B5EF4-FFF2-40B4-BE49-F238E27FC236}">
                <a16:creationId xmlns:a16="http://schemas.microsoft.com/office/drawing/2014/main" id="{504DD610-4C98-4808-8416-F1F68A52B519}"/>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F98AC3AB-F3E5-4B46-9057-2FF45DCB5BF2}"/>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E600D2-B25F-485B-921D-4CF0EBADA8F2}"/>
              </a:ext>
            </a:extLst>
          </p:cNvPr>
          <p:cNvSpPr>
            <a:spLocks noGrp="1" noChangeArrowheads="1"/>
          </p:cNvSpPr>
          <p:nvPr>
            <p:ph type="sldNum"/>
          </p:nvPr>
        </p:nvSpPr>
        <p:spPr>
          <a:ln/>
        </p:spPr>
        <p:txBody>
          <a:bodyPr/>
          <a:lstStyle/>
          <a:p>
            <a:fld id="{7545D7CD-0A4D-4382-8740-544B28A708E2}" type="slidenum">
              <a:rPr lang="en-US" altLang="en-US"/>
              <a:pPr/>
              <a:t>10</a:t>
            </a:fld>
            <a:endParaRPr lang="en-US" altLang="en-US"/>
          </a:p>
        </p:txBody>
      </p:sp>
      <p:sp>
        <p:nvSpPr>
          <p:cNvPr id="40961" name="Rectangle 1">
            <a:extLst>
              <a:ext uri="{FF2B5EF4-FFF2-40B4-BE49-F238E27FC236}">
                <a16:creationId xmlns:a16="http://schemas.microsoft.com/office/drawing/2014/main" id="{A5F29924-0A5C-4F0B-8EDF-1730AD7FF724}"/>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3C321876-891A-44C2-828A-BBC16CACF01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3E6183-BA45-4319-AA9D-9CAF71073BCE}"/>
              </a:ext>
            </a:extLst>
          </p:cNvPr>
          <p:cNvSpPr>
            <a:spLocks noGrp="1" noChangeArrowheads="1"/>
          </p:cNvSpPr>
          <p:nvPr>
            <p:ph type="sldNum"/>
          </p:nvPr>
        </p:nvSpPr>
        <p:spPr>
          <a:ln/>
        </p:spPr>
        <p:txBody>
          <a:bodyPr/>
          <a:lstStyle/>
          <a:p>
            <a:fld id="{996131F2-146A-4099-B6DB-52BEB855370B}" type="slidenum">
              <a:rPr lang="en-US" altLang="en-US"/>
              <a:pPr/>
              <a:t>11</a:t>
            </a:fld>
            <a:endParaRPr lang="en-US" altLang="en-US"/>
          </a:p>
        </p:txBody>
      </p:sp>
      <p:sp>
        <p:nvSpPr>
          <p:cNvPr id="41985" name="Rectangle 1">
            <a:extLst>
              <a:ext uri="{FF2B5EF4-FFF2-40B4-BE49-F238E27FC236}">
                <a16:creationId xmlns:a16="http://schemas.microsoft.com/office/drawing/2014/main" id="{9EF2676E-3129-4DE3-913C-556E31EEF091}"/>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CA193285-B6F7-4E98-B1A3-6E15631BC54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80DE08-F9D1-44D9-95C8-5660BEADBC0B}"/>
              </a:ext>
            </a:extLst>
          </p:cNvPr>
          <p:cNvSpPr>
            <a:spLocks noGrp="1" noChangeArrowheads="1"/>
          </p:cNvSpPr>
          <p:nvPr>
            <p:ph type="sldNum"/>
          </p:nvPr>
        </p:nvSpPr>
        <p:spPr>
          <a:ln/>
        </p:spPr>
        <p:txBody>
          <a:bodyPr/>
          <a:lstStyle/>
          <a:p>
            <a:fld id="{7C934830-5E42-4250-898D-FA2AD8FE0A43}" type="slidenum">
              <a:rPr lang="en-US" altLang="en-US"/>
              <a:pPr/>
              <a:t>12</a:t>
            </a:fld>
            <a:endParaRPr lang="en-US" altLang="en-US"/>
          </a:p>
        </p:txBody>
      </p:sp>
      <p:sp>
        <p:nvSpPr>
          <p:cNvPr id="43009" name="Rectangle 1">
            <a:extLst>
              <a:ext uri="{FF2B5EF4-FFF2-40B4-BE49-F238E27FC236}">
                <a16:creationId xmlns:a16="http://schemas.microsoft.com/office/drawing/2014/main" id="{D1725555-0311-463F-A047-32B75B8D018A}"/>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9789259B-5D6E-476C-8A79-1119B11A8B2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4001E1-7D0E-475A-A0E5-C6063F5FE6E3}"/>
              </a:ext>
            </a:extLst>
          </p:cNvPr>
          <p:cNvSpPr>
            <a:spLocks noGrp="1" noChangeArrowheads="1"/>
          </p:cNvSpPr>
          <p:nvPr>
            <p:ph type="sldNum"/>
          </p:nvPr>
        </p:nvSpPr>
        <p:spPr>
          <a:ln/>
        </p:spPr>
        <p:txBody>
          <a:bodyPr/>
          <a:lstStyle/>
          <a:p>
            <a:fld id="{BDA9E9B4-E6DF-4EE6-98F2-9F3FE3D2BE77}" type="slidenum">
              <a:rPr lang="en-US" altLang="en-US"/>
              <a:pPr/>
              <a:t>13</a:t>
            </a:fld>
            <a:endParaRPr lang="en-US" altLang="en-US"/>
          </a:p>
        </p:txBody>
      </p:sp>
      <p:sp>
        <p:nvSpPr>
          <p:cNvPr id="44033" name="Rectangle 1">
            <a:extLst>
              <a:ext uri="{FF2B5EF4-FFF2-40B4-BE49-F238E27FC236}">
                <a16:creationId xmlns:a16="http://schemas.microsoft.com/office/drawing/2014/main" id="{40B6899E-FD77-4820-8C3C-F241D70786B4}"/>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5EE81755-25AB-4A5F-853F-398B099D86C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7CAE09-65D8-4DC8-9106-07217EB4549F}"/>
              </a:ext>
            </a:extLst>
          </p:cNvPr>
          <p:cNvSpPr>
            <a:spLocks noGrp="1" noChangeArrowheads="1"/>
          </p:cNvSpPr>
          <p:nvPr>
            <p:ph type="sldNum"/>
          </p:nvPr>
        </p:nvSpPr>
        <p:spPr>
          <a:ln/>
        </p:spPr>
        <p:txBody>
          <a:bodyPr/>
          <a:lstStyle/>
          <a:p>
            <a:fld id="{806E47A2-4662-414E-B7D8-A91A6F039327}" type="slidenum">
              <a:rPr lang="en-US" altLang="en-US"/>
              <a:pPr/>
              <a:t>14</a:t>
            </a:fld>
            <a:endParaRPr lang="en-US" altLang="en-US"/>
          </a:p>
        </p:txBody>
      </p:sp>
      <p:sp>
        <p:nvSpPr>
          <p:cNvPr id="45057" name="Rectangle 1">
            <a:extLst>
              <a:ext uri="{FF2B5EF4-FFF2-40B4-BE49-F238E27FC236}">
                <a16:creationId xmlns:a16="http://schemas.microsoft.com/office/drawing/2014/main" id="{8D9976F5-CBE9-47AB-8DB8-88C7E4E114AF}"/>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BCE6942C-50DF-4CDD-8CC7-CE6244DAF56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7F00BE-CF33-4D0D-9BD3-9174CD4047F7}"/>
              </a:ext>
            </a:extLst>
          </p:cNvPr>
          <p:cNvSpPr>
            <a:spLocks noGrp="1" noChangeArrowheads="1"/>
          </p:cNvSpPr>
          <p:nvPr>
            <p:ph type="sldNum"/>
          </p:nvPr>
        </p:nvSpPr>
        <p:spPr>
          <a:ln/>
        </p:spPr>
        <p:txBody>
          <a:bodyPr/>
          <a:lstStyle/>
          <a:p>
            <a:fld id="{32467533-F1A5-4A67-968D-A01227CD1930}" type="slidenum">
              <a:rPr lang="en-US" altLang="en-US"/>
              <a:pPr/>
              <a:t>15</a:t>
            </a:fld>
            <a:endParaRPr lang="en-US" altLang="en-US"/>
          </a:p>
        </p:txBody>
      </p:sp>
      <p:sp>
        <p:nvSpPr>
          <p:cNvPr id="46081" name="Rectangle 1">
            <a:extLst>
              <a:ext uri="{FF2B5EF4-FFF2-40B4-BE49-F238E27FC236}">
                <a16:creationId xmlns:a16="http://schemas.microsoft.com/office/drawing/2014/main" id="{E056D453-2EB2-4CB8-AF52-2DC24ED8156F}"/>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69635382-36BB-440A-8B91-CF661BD6B2B0}"/>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DE435A-B792-4F1A-8099-C6D80FFAA9FE}"/>
              </a:ext>
            </a:extLst>
          </p:cNvPr>
          <p:cNvSpPr>
            <a:spLocks noGrp="1" noChangeArrowheads="1"/>
          </p:cNvSpPr>
          <p:nvPr>
            <p:ph type="sldNum"/>
          </p:nvPr>
        </p:nvSpPr>
        <p:spPr>
          <a:ln/>
        </p:spPr>
        <p:txBody>
          <a:bodyPr/>
          <a:lstStyle/>
          <a:p>
            <a:fld id="{9BE5E85C-12DF-4F4D-BE1E-C7D33A51D6F3}" type="slidenum">
              <a:rPr lang="en-US" altLang="en-US"/>
              <a:pPr/>
              <a:t>16</a:t>
            </a:fld>
            <a:endParaRPr lang="en-US" altLang="en-US"/>
          </a:p>
        </p:txBody>
      </p:sp>
      <p:sp>
        <p:nvSpPr>
          <p:cNvPr id="47105" name="Rectangle 1">
            <a:extLst>
              <a:ext uri="{FF2B5EF4-FFF2-40B4-BE49-F238E27FC236}">
                <a16:creationId xmlns:a16="http://schemas.microsoft.com/office/drawing/2014/main" id="{8F07289E-88D5-435E-A359-057F1E2585EE}"/>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ED8D1050-1AC5-4292-A03F-3C412A2D51F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642033-1582-4507-BD4E-1A4AA145A8A9}"/>
              </a:ext>
            </a:extLst>
          </p:cNvPr>
          <p:cNvSpPr>
            <a:spLocks noGrp="1" noChangeArrowheads="1"/>
          </p:cNvSpPr>
          <p:nvPr>
            <p:ph type="sldNum"/>
          </p:nvPr>
        </p:nvSpPr>
        <p:spPr>
          <a:ln/>
        </p:spPr>
        <p:txBody>
          <a:bodyPr/>
          <a:lstStyle/>
          <a:p>
            <a:fld id="{CC4FAE78-6ABA-4FF9-A527-EC7EA6954AF6}" type="slidenum">
              <a:rPr lang="en-US" altLang="en-US"/>
              <a:pPr/>
              <a:t>17</a:t>
            </a:fld>
            <a:endParaRPr lang="en-US" altLang="en-US"/>
          </a:p>
        </p:txBody>
      </p:sp>
      <p:sp>
        <p:nvSpPr>
          <p:cNvPr id="48129" name="Rectangle 1">
            <a:extLst>
              <a:ext uri="{FF2B5EF4-FFF2-40B4-BE49-F238E27FC236}">
                <a16:creationId xmlns:a16="http://schemas.microsoft.com/office/drawing/2014/main" id="{ABA4DF39-2687-4A4B-95B5-310A496CBE21}"/>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9F6EF3AC-3F46-497E-B865-F711238C573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3A82A1-991F-4BA3-9E3B-7D29E4A07BE6}"/>
              </a:ext>
            </a:extLst>
          </p:cNvPr>
          <p:cNvSpPr>
            <a:spLocks noGrp="1" noChangeArrowheads="1"/>
          </p:cNvSpPr>
          <p:nvPr>
            <p:ph type="sldNum"/>
          </p:nvPr>
        </p:nvSpPr>
        <p:spPr>
          <a:ln/>
        </p:spPr>
        <p:txBody>
          <a:bodyPr/>
          <a:lstStyle/>
          <a:p>
            <a:fld id="{05699068-17AA-4071-95A1-2B28158E402D}" type="slidenum">
              <a:rPr lang="en-US" altLang="en-US"/>
              <a:pPr/>
              <a:t>18</a:t>
            </a:fld>
            <a:endParaRPr lang="en-US" altLang="en-US"/>
          </a:p>
        </p:txBody>
      </p:sp>
      <p:sp>
        <p:nvSpPr>
          <p:cNvPr id="49153" name="Rectangle 1">
            <a:extLst>
              <a:ext uri="{FF2B5EF4-FFF2-40B4-BE49-F238E27FC236}">
                <a16:creationId xmlns:a16="http://schemas.microsoft.com/office/drawing/2014/main" id="{EB8B4B57-5BDB-4C66-9F10-8A994A6B03A1}"/>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4D04DC5B-00E2-45F5-ADFE-991F859BE7A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BF2B52-095A-476F-A62D-AC6607B2B286}"/>
              </a:ext>
            </a:extLst>
          </p:cNvPr>
          <p:cNvSpPr>
            <a:spLocks noGrp="1" noChangeArrowheads="1"/>
          </p:cNvSpPr>
          <p:nvPr>
            <p:ph type="sldNum"/>
          </p:nvPr>
        </p:nvSpPr>
        <p:spPr>
          <a:ln/>
        </p:spPr>
        <p:txBody>
          <a:bodyPr/>
          <a:lstStyle/>
          <a:p>
            <a:fld id="{552FFB10-96B5-4BFC-9531-4F4F01F7F52D}" type="slidenum">
              <a:rPr lang="en-US" altLang="en-US"/>
              <a:pPr/>
              <a:t>19</a:t>
            </a:fld>
            <a:endParaRPr lang="en-US" altLang="en-US"/>
          </a:p>
        </p:txBody>
      </p:sp>
      <p:sp>
        <p:nvSpPr>
          <p:cNvPr id="50177" name="Rectangle 1">
            <a:extLst>
              <a:ext uri="{FF2B5EF4-FFF2-40B4-BE49-F238E27FC236}">
                <a16:creationId xmlns:a16="http://schemas.microsoft.com/office/drawing/2014/main" id="{48D1E5A3-0864-4382-B572-76D1F0AE7A00}"/>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a:extLst>
              <a:ext uri="{FF2B5EF4-FFF2-40B4-BE49-F238E27FC236}">
                <a16:creationId xmlns:a16="http://schemas.microsoft.com/office/drawing/2014/main" id="{964014BC-C1D0-49E0-B5C2-2E13E4B212C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1A7DF8-BE73-4B47-B7F3-6BD91FD37487}"/>
              </a:ext>
            </a:extLst>
          </p:cNvPr>
          <p:cNvSpPr>
            <a:spLocks noGrp="1" noChangeArrowheads="1"/>
          </p:cNvSpPr>
          <p:nvPr>
            <p:ph type="sldNum"/>
          </p:nvPr>
        </p:nvSpPr>
        <p:spPr>
          <a:ln/>
        </p:spPr>
        <p:txBody>
          <a:bodyPr/>
          <a:lstStyle/>
          <a:p>
            <a:fld id="{902DD81B-FD88-48FA-A45E-394731EEF3F1}" type="slidenum">
              <a:rPr lang="en-US" altLang="en-US"/>
              <a:pPr/>
              <a:t>2</a:t>
            </a:fld>
            <a:endParaRPr lang="en-US" altLang="en-US"/>
          </a:p>
        </p:txBody>
      </p:sp>
      <p:sp>
        <p:nvSpPr>
          <p:cNvPr id="32769" name="Rectangle 1">
            <a:extLst>
              <a:ext uri="{FF2B5EF4-FFF2-40B4-BE49-F238E27FC236}">
                <a16:creationId xmlns:a16="http://schemas.microsoft.com/office/drawing/2014/main" id="{EF85AEFF-734F-414F-9C9F-6E082EF1AC8C}"/>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308A925E-04ED-4426-9336-CE385FEB9BE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972E55-E228-437F-BEEB-B1A7C187DCC9}"/>
              </a:ext>
            </a:extLst>
          </p:cNvPr>
          <p:cNvSpPr>
            <a:spLocks noGrp="1" noChangeArrowheads="1"/>
          </p:cNvSpPr>
          <p:nvPr>
            <p:ph type="sldNum"/>
          </p:nvPr>
        </p:nvSpPr>
        <p:spPr>
          <a:ln/>
        </p:spPr>
        <p:txBody>
          <a:bodyPr/>
          <a:lstStyle/>
          <a:p>
            <a:fld id="{692C2758-712C-4C89-8E35-2953534B9916}" type="slidenum">
              <a:rPr lang="en-US" altLang="en-US"/>
              <a:pPr/>
              <a:t>20</a:t>
            </a:fld>
            <a:endParaRPr lang="en-US" altLang="en-US"/>
          </a:p>
        </p:txBody>
      </p:sp>
      <p:sp>
        <p:nvSpPr>
          <p:cNvPr id="51201" name="Rectangle 1">
            <a:extLst>
              <a:ext uri="{FF2B5EF4-FFF2-40B4-BE49-F238E27FC236}">
                <a16:creationId xmlns:a16="http://schemas.microsoft.com/office/drawing/2014/main" id="{A9851B05-E4E5-4599-AABB-3ACA7FCBC66B}"/>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a:extLst>
              <a:ext uri="{FF2B5EF4-FFF2-40B4-BE49-F238E27FC236}">
                <a16:creationId xmlns:a16="http://schemas.microsoft.com/office/drawing/2014/main" id="{238E0F1D-99FD-44C3-BEC2-833759CDBE4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1405C7-60DE-4918-9091-A256565DAF4C}"/>
              </a:ext>
            </a:extLst>
          </p:cNvPr>
          <p:cNvSpPr>
            <a:spLocks noGrp="1" noChangeArrowheads="1"/>
          </p:cNvSpPr>
          <p:nvPr>
            <p:ph type="sldNum"/>
          </p:nvPr>
        </p:nvSpPr>
        <p:spPr>
          <a:ln/>
        </p:spPr>
        <p:txBody>
          <a:bodyPr/>
          <a:lstStyle/>
          <a:p>
            <a:fld id="{9A07832F-3270-405D-926B-95D28CE6E537}" type="slidenum">
              <a:rPr lang="en-US" altLang="en-US"/>
              <a:pPr/>
              <a:t>3</a:t>
            </a:fld>
            <a:endParaRPr lang="en-US" altLang="en-US"/>
          </a:p>
        </p:txBody>
      </p:sp>
      <p:sp>
        <p:nvSpPr>
          <p:cNvPr id="33793" name="Rectangle 1">
            <a:extLst>
              <a:ext uri="{FF2B5EF4-FFF2-40B4-BE49-F238E27FC236}">
                <a16:creationId xmlns:a16="http://schemas.microsoft.com/office/drawing/2014/main" id="{566632A7-A639-4F7C-88EE-084F6FB94EBA}"/>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E4101BAC-DA78-4CDB-94F8-4B973C76703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E4E356-551F-44E6-9A46-5F19F301A835}"/>
              </a:ext>
            </a:extLst>
          </p:cNvPr>
          <p:cNvSpPr>
            <a:spLocks noGrp="1" noChangeArrowheads="1"/>
          </p:cNvSpPr>
          <p:nvPr>
            <p:ph type="sldNum"/>
          </p:nvPr>
        </p:nvSpPr>
        <p:spPr>
          <a:ln/>
        </p:spPr>
        <p:txBody>
          <a:bodyPr/>
          <a:lstStyle/>
          <a:p>
            <a:fld id="{E3844899-2C4E-4ADB-A075-567C5D964CC9}" type="slidenum">
              <a:rPr lang="en-US" altLang="en-US"/>
              <a:pPr/>
              <a:t>4</a:t>
            </a:fld>
            <a:endParaRPr lang="en-US" altLang="en-US"/>
          </a:p>
        </p:txBody>
      </p:sp>
      <p:sp>
        <p:nvSpPr>
          <p:cNvPr id="34817" name="Rectangle 1">
            <a:extLst>
              <a:ext uri="{FF2B5EF4-FFF2-40B4-BE49-F238E27FC236}">
                <a16:creationId xmlns:a16="http://schemas.microsoft.com/office/drawing/2014/main" id="{08CF1EE5-818C-4A6E-B747-0C99C5972B76}"/>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80C474E8-D7E0-4AF9-84F1-DD676947C1D3}"/>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04C9A8-867E-4585-9F7A-08F8E4A526D9}"/>
              </a:ext>
            </a:extLst>
          </p:cNvPr>
          <p:cNvSpPr>
            <a:spLocks noGrp="1" noChangeArrowheads="1"/>
          </p:cNvSpPr>
          <p:nvPr>
            <p:ph type="sldNum"/>
          </p:nvPr>
        </p:nvSpPr>
        <p:spPr>
          <a:ln/>
        </p:spPr>
        <p:txBody>
          <a:bodyPr/>
          <a:lstStyle/>
          <a:p>
            <a:fld id="{6166F23D-6BFE-4BFE-B672-3CC2D2939E1A}" type="slidenum">
              <a:rPr lang="en-US" altLang="en-US"/>
              <a:pPr/>
              <a:t>5</a:t>
            </a:fld>
            <a:endParaRPr lang="en-US" altLang="en-US"/>
          </a:p>
        </p:txBody>
      </p:sp>
      <p:sp>
        <p:nvSpPr>
          <p:cNvPr id="35841" name="Rectangle 1">
            <a:extLst>
              <a:ext uri="{FF2B5EF4-FFF2-40B4-BE49-F238E27FC236}">
                <a16:creationId xmlns:a16="http://schemas.microsoft.com/office/drawing/2014/main" id="{B033EA7D-095B-45B7-BEB7-677968149BD8}"/>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1223C89A-E71B-402E-B7B9-A3FB5332BEA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D86035-A8A7-4AFD-9501-51751640EF07}"/>
              </a:ext>
            </a:extLst>
          </p:cNvPr>
          <p:cNvSpPr>
            <a:spLocks noGrp="1" noChangeArrowheads="1"/>
          </p:cNvSpPr>
          <p:nvPr>
            <p:ph type="sldNum"/>
          </p:nvPr>
        </p:nvSpPr>
        <p:spPr>
          <a:ln/>
        </p:spPr>
        <p:txBody>
          <a:bodyPr/>
          <a:lstStyle/>
          <a:p>
            <a:fld id="{7A7CF474-4125-49A3-9C03-F7C616BD508B}" type="slidenum">
              <a:rPr lang="en-US" altLang="en-US"/>
              <a:pPr/>
              <a:t>6</a:t>
            </a:fld>
            <a:endParaRPr lang="en-US" altLang="en-US"/>
          </a:p>
        </p:txBody>
      </p:sp>
      <p:sp>
        <p:nvSpPr>
          <p:cNvPr id="36865" name="Rectangle 1">
            <a:extLst>
              <a:ext uri="{FF2B5EF4-FFF2-40B4-BE49-F238E27FC236}">
                <a16:creationId xmlns:a16="http://schemas.microsoft.com/office/drawing/2014/main" id="{4FAAB028-0AC6-4F58-853E-CDE17D4C1860}"/>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D9B45C54-7E46-4CF2-9C15-0AEF672E63A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7A7361-66AA-4B60-A1EE-8AF8FCD450EF}"/>
              </a:ext>
            </a:extLst>
          </p:cNvPr>
          <p:cNvSpPr>
            <a:spLocks noGrp="1" noChangeArrowheads="1"/>
          </p:cNvSpPr>
          <p:nvPr>
            <p:ph type="sldNum"/>
          </p:nvPr>
        </p:nvSpPr>
        <p:spPr>
          <a:ln/>
        </p:spPr>
        <p:txBody>
          <a:bodyPr/>
          <a:lstStyle/>
          <a:p>
            <a:fld id="{9A8E44AD-3C1B-4D50-B18C-A00388275BAA}" type="slidenum">
              <a:rPr lang="en-US" altLang="en-US"/>
              <a:pPr/>
              <a:t>7</a:t>
            </a:fld>
            <a:endParaRPr lang="en-US" altLang="en-US"/>
          </a:p>
        </p:txBody>
      </p:sp>
      <p:sp>
        <p:nvSpPr>
          <p:cNvPr id="37889" name="Rectangle 1">
            <a:extLst>
              <a:ext uri="{FF2B5EF4-FFF2-40B4-BE49-F238E27FC236}">
                <a16:creationId xmlns:a16="http://schemas.microsoft.com/office/drawing/2014/main" id="{8EA57F11-AD5A-4428-B794-B958222D69F4}"/>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68933014-D6E2-4685-84A8-6D3B88C1CC24}"/>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4ED50F-3E5B-4C9F-8680-08EDF52A2D24}"/>
              </a:ext>
            </a:extLst>
          </p:cNvPr>
          <p:cNvSpPr>
            <a:spLocks noGrp="1" noChangeArrowheads="1"/>
          </p:cNvSpPr>
          <p:nvPr>
            <p:ph type="sldNum"/>
          </p:nvPr>
        </p:nvSpPr>
        <p:spPr>
          <a:ln/>
        </p:spPr>
        <p:txBody>
          <a:bodyPr/>
          <a:lstStyle/>
          <a:p>
            <a:fld id="{7D878C9C-D44D-4996-BC57-F28DFD65A870}" type="slidenum">
              <a:rPr lang="en-US" altLang="en-US"/>
              <a:pPr/>
              <a:t>8</a:t>
            </a:fld>
            <a:endParaRPr lang="en-US" altLang="en-US"/>
          </a:p>
        </p:txBody>
      </p:sp>
      <p:sp>
        <p:nvSpPr>
          <p:cNvPr id="38913" name="Rectangle 1">
            <a:extLst>
              <a:ext uri="{FF2B5EF4-FFF2-40B4-BE49-F238E27FC236}">
                <a16:creationId xmlns:a16="http://schemas.microsoft.com/office/drawing/2014/main" id="{6D0BD56F-15C5-4B2A-A6B2-7201194681B4}"/>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F1300ECC-5A80-4C01-9F88-6EDE763EAA84}"/>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1F85D0-E792-47C3-B183-2D9E98162050}"/>
              </a:ext>
            </a:extLst>
          </p:cNvPr>
          <p:cNvSpPr>
            <a:spLocks noGrp="1" noChangeArrowheads="1"/>
          </p:cNvSpPr>
          <p:nvPr>
            <p:ph type="sldNum"/>
          </p:nvPr>
        </p:nvSpPr>
        <p:spPr>
          <a:ln/>
        </p:spPr>
        <p:txBody>
          <a:bodyPr/>
          <a:lstStyle/>
          <a:p>
            <a:fld id="{CC424677-02B7-45DB-A04D-6EF35DD1697A}" type="slidenum">
              <a:rPr lang="en-US" altLang="en-US"/>
              <a:pPr/>
              <a:t>9</a:t>
            </a:fld>
            <a:endParaRPr lang="en-US" altLang="en-US"/>
          </a:p>
        </p:txBody>
      </p:sp>
      <p:sp>
        <p:nvSpPr>
          <p:cNvPr id="39937" name="Rectangle 1">
            <a:extLst>
              <a:ext uri="{FF2B5EF4-FFF2-40B4-BE49-F238E27FC236}">
                <a16:creationId xmlns:a16="http://schemas.microsoft.com/office/drawing/2014/main" id="{B35D2257-C49B-496E-BB96-63E8C803F9B2}"/>
              </a:ext>
            </a:extLst>
          </p:cNvPr>
          <p:cNvSpPr txBox="1">
            <a:spLocks noGrp="1" noRot="1" noChangeAspect="1" noChangeArrowheads="1"/>
          </p:cNvSpPr>
          <p:nvPr>
            <p:ph type="sldImg"/>
          </p:nvPr>
        </p:nvSpPr>
        <p:spPr bwMode="auto">
          <a:xfrm>
            <a:off x="533400" y="763588"/>
            <a:ext cx="67040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0CD83873-0A77-4022-BCEE-D1FF5A7F490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B8F1-F52C-4137-B6C9-091170C80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EE185-A82C-479A-8EC5-854FC14C0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5478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F12E-DCDB-42FB-A8BF-D4D06CF65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BB660-BAE7-4CBA-92F3-0BE7C7A54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73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EEFDC-5C42-4079-8DF0-003DBA991396}"/>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357929-F5B0-4D8E-A53C-1A79C41404FB}"/>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00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87D-3F6B-4E63-BE38-D76AE2D52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5BD436-041F-4A15-900A-A072AE8FE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16676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0FC4-14B0-4A1E-8391-6B314A596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05659-FCEE-4979-A7BE-395EF4F62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4944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A9A4-A9EC-4925-9233-3CD140AF5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9426E7-FF7D-4887-A58E-EBB9C8A30725}"/>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21556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948-B3A9-4791-B3B6-6FD1FF432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3B307-6297-42C3-A65C-5EEDFDA67D54}"/>
              </a:ext>
            </a:extLst>
          </p:cNvPr>
          <p:cNvSpPr>
            <a:spLocks noGrp="1"/>
          </p:cNvSpPr>
          <p:nvPr>
            <p:ph sz="half" idx="1"/>
          </p:nvPr>
        </p:nvSpPr>
        <p:spPr>
          <a:xfrm>
            <a:off x="609600" y="1604963"/>
            <a:ext cx="54086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75DC2-D92A-4339-84BB-E206A59652AE}"/>
              </a:ext>
            </a:extLst>
          </p:cNvPr>
          <p:cNvSpPr>
            <a:spLocks noGrp="1"/>
          </p:cNvSpPr>
          <p:nvPr>
            <p:ph sz="half" idx="2"/>
          </p:nvPr>
        </p:nvSpPr>
        <p:spPr>
          <a:xfrm>
            <a:off x="6170613" y="1604963"/>
            <a:ext cx="54102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256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9E7A-4C53-462A-877B-2CCF6E017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EA5FBE-6887-4562-9901-F6279AC84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68AE4-9747-4E0F-9AC2-23F48F7DD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B10DB5-A65F-4B8B-A773-8F5C2EE9C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0E2CD-CF0C-4843-8FD2-92BA27EB6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660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F73A-FA65-41FD-9831-FC656F2DD8B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9904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68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F98E-62BD-4C79-89A6-E1F2FA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6219D5-5FEC-4966-B033-6646BC269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AC9F-BEF6-4D54-8593-5DC9F9BDA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4257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78F-8F1E-41E4-969C-F4371D817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70F75-9761-449A-B7FD-02BBEE65F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532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C614-E34A-4528-A1B1-27FA225E1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F8816-3BF5-4CAF-82E4-99D4606CB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1E131-8D9C-4F1E-9D88-52DD3C75D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58593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AAFA-739A-4116-ADC9-1F2ED2AAF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9E80B6-9C0C-4ED0-8A6E-7CDB7D33A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519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81355-34A2-4743-B44E-0E6911773106}"/>
              </a:ext>
            </a:extLst>
          </p:cNvPr>
          <p:cNvSpPr>
            <a:spLocks noGrp="1"/>
          </p:cNvSpPr>
          <p:nvPr>
            <p:ph type="title" orient="vert"/>
          </p:nvPr>
        </p:nvSpPr>
        <p:spPr>
          <a:xfrm>
            <a:off x="8839200" y="273050"/>
            <a:ext cx="27416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6FFC3B-A123-4810-A72F-4A5259E48E70}"/>
              </a:ext>
            </a:extLst>
          </p:cNvPr>
          <p:cNvSpPr>
            <a:spLocks noGrp="1"/>
          </p:cNvSpPr>
          <p:nvPr>
            <p:ph type="body" orient="vert" idx="1"/>
          </p:nvPr>
        </p:nvSpPr>
        <p:spPr>
          <a:xfrm>
            <a:off x="609600" y="273050"/>
            <a:ext cx="80772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306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4A20-4B05-440D-8593-9BB345309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C2E082-0F28-4616-B55D-E7C1F2B0D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9317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DB9-BDF5-4528-8898-08DA1DEF4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14B0D-14BC-4036-A978-F2D34E727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97412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DF5-83CE-4A67-849D-77CCB1C86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AB630B-A2BB-40D4-B443-BB24F979BD3A}"/>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081898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7FC6-9886-4528-87B6-48BC019FD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36950-E355-4250-918B-7CE89A7930E8}"/>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CF9AB6-6CD8-4D5E-B0A6-79B647F7899A}"/>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073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1B2C-9401-4DD6-B123-9CDD125CA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7BC4A-FA2F-4407-89A8-CF287D970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2D3104-BEA9-4868-AD3E-AAE49ABD8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1A0376-6A60-43D9-8CA0-A4400AAFE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3E578-2A1F-4FC8-8667-D6265E804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5675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30E9-DA1F-4E31-8242-2C95A86701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7692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93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089E-F3F2-488C-9B33-A5BAA2D5F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BB1719-8937-4BAD-9A8B-BC3AF08D74A7}"/>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862187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ED6E-4600-4D76-B63D-FA42E1C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F0CBA-74DE-4533-A171-35B479A8B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FB00C-538D-4AFE-9BE8-94D9928EB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854728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4288-60A2-479E-BCAC-4CC3E67B7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A1F25-E2D5-4668-A527-53062B048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138E90-E32A-462A-ADE7-739A7D5C2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49059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98BB-AD9E-4F55-BC4D-3F684AE1D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88647B-4A19-4039-84DB-BA2DA163E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209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07A96-A76D-4588-B2DF-E6DFA85E58C4}"/>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7FE337-B4B9-4BAE-9B40-8E06690F5F25}"/>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2100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8884-6077-46D9-A28A-B71C97E3C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76EDFE-1C44-4791-9CF9-18A42E4A12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851761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3E94-10CC-4F63-AC74-9E0D2151C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AD192-4108-42D6-BE4F-A43BB6DBC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94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0285-BC42-4B44-AF3F-274D0FB5B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E9844-515B-4F5F-83F5-42E0602B1D23}"/>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2617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8591-689E-46D0-B05B-C12257AC4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618E3-D867-4F86-8064-D3870FB40015}"/>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304BC2-E74F-400B-B204-91DDEBC13D02}"/>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6230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FE31-AA7B-4929-B515-4857AED6A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FD2855-BCEC-4EEC-B744-1B61CB320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E0DFA-2DA2-433D-ADCC-CCDD59C44A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33A25-C767-4650-A543-4A157676A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0D667-9F53-402C-977A-CE32DB5D5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058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93AF-FD64-4747-894A-F3AAA9D27C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393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8BF6-552A-4DC7-B6AF-5F771C354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11064-D46D-4894-8AEC-EA535D612C1A}"/>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20786-62D0-414E-83B7-F956E53685BE}"/>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0507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6645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06AC-15B7-4311-8083-EA7B34C5D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9AD16-6F55-4469-A86B-601E84C06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E193D1-3CBB-42CC-9A19-CA325E5DC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0872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1BF4-B0F2-403F-B14F-9EED1F858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FF6E2E-427B-4931-88CD-6206EAD71B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01D6A2-F6C6-4ED8-B7D7-BDDE67223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65363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BC91-8CF3-485D-A1A3-5B6D64E35F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7FBBC-0F1F-431E-9E2F-C433D34EF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81906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9ACCB-1545-4B4F-A6DF-7A46ACC02566}"/>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1AAE2A-BDCA-4697-AF5F-08A5BF2B144B}"/>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42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BF02-A387-459E-B16D-5C248D5DE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BD4D0-0734-4CA2-A82F-26B9B32271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90869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698E-7DEE-4185-8CCB-2AD2AAB2E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237DC-9E4F-44E8-8EA3-8AE9A4ECC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529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1A44-44BA-4561-A01A-EB908CCB2C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5DE8A3-63F3-4044-BE61-247B279E933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926061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5D80-6536-4FA1-9F02-FD88A4188F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FD64D-C80E-411C-9C1A-5EEFEEDE8CD9}"/>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2F14D-BDC0-4D9C-91CA-B898FB361EF1}"/>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40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D231-51F6-4173-9E40-3E42AA1E84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C393C4-03EC-452B-B3C0-FE0551EF7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36E36-FBC9-4EFB-A5FE-D151D5BF4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D597B-259B-44F0-ADFB-44121193D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16C92-5C42-4A74-8C25-BDFB383D6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90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92BA-BF03-483E-BA2A-727AF72989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3A873E-AB86-401D-8E36-591DC0EFD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E615-D0EB-4B41-B97B-205F7A5AC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711C0D-BEEA-485C-8239-7DC21F50C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972A1-DAC8-4344-BFC2-6AF177DC7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8133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F9EA-5501-4C76-AF0F-6594913268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0451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6250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F0F4-1FE7-4B86-8B4C-418870AB5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85079-114E-45A9-8731-7104552F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85EEDF-2678-420C-B156-FB5B7BDBC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9526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512A-22A0-4B88-BE09-065F49CE0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BF63A-24F1-4C6B-9E76-812A02230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CB69B2-7D19-4AD7-9127-E8C292DE7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217435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99D6-E6CF-4013-BEA1-69877B365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13131-F28A-41E1-AD6D-410AED47F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3910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4EFE8-24B5-42BF-B8D0-9A2A99776F94}"/>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590C1C-2028-440C-A788-D95F9BDDFF4F}"/>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39804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DDD2-83E5-4E00-A2B8-7C9EFE207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A2B23-378E-49BC-9E74-05A318D74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21315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ED95-7672-4909-95B6-FBA69C394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9FC62-F321-4884-BC30-40D781EAC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12168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FEFD-7F4A-4E49-B33A-BC60AA212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AA720-52C6-4205-A1A4-DFCCA92AB361}"/>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813859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38F0-338D-4C2D-9280-CDF5BEAA5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E25D34-A6B3-4062-9732-4812A7266A07}"/>
              </a:ext>
            </a:extLst>
          </p:cNvPr>
          <p:cNvSpPr>
            <a:spLocks noGrp="1"/>
          </p:cNvSpPr>
          <p:nvPr>
            <p:ph sz="half" idx="1"/>
          </p:nvPr>
        </p:nvSpPr>
        <p:spPr>
          <a:xfrm>
            <a:off x="609600" y="1604963"/>
            <a:ext cx="2600325"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B87D64-28DD-4F26-91CC-4D05BD1E83FE}"/>
              </a:ext>
            </a:extLst>
          </p:cNvPr>
          <p:cNvSpPr>
            <a:spLocks noGrp="1"/>
          </p:cNvSpPr>
          <p:nvPr>
            <p:ph sz="half" idx="2"/>
          </p:nvPr>
        </p:nvSpPr>
        <p:spPr>
          <a:xfrm>
            <a:off x="3362325" y="1604963"/>
            <a:ext cx="2600325"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432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01D6-F4AA-4011-BEFF-4CDAC5842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92706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DC78-9EDA-4D5A-83EF-5D8C34D21D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40260-4C1C-4BE3-AFC1-DCE2CFB8F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3BAF1-A2B2-422F-8408-C3BB125D0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1D69B-3929-4362-AAC0-E3031E627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7FD42-5137-4BA6-8A38-363C34793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19876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68EA-8E1E-4790-9870-534411F69B4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37090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7604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A05C-CBEF-4B59-9D78-D86AADB69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79AB7-40C7-435F-9C1E-3C50BB444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6EEEE-327E-4789-ACE8-87C72F595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912549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C627-0E1B-43F7-92BC-B044BDB3F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FDBC5-8A3F-441D-9F21-83537A67B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15D2C-D8CF-44FD-BD3B-E5CE6B30A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76238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2CB6-7C02-4113-8197-A6405455AD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6C85B-4035-4C0F-A9BC-C2CCA4A84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293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A8C64-3306-49FF-B6AA-084B4602CB3D}"/>
              </a:ext>
            </a:extLst>
          </p:cNvPr>
          <p:cNvSpPr>
            <a:spLocks noGrp="1"/>
          </p:cNvSpPr>
          <p:nvPr>
            <p:ph type="title" orient="vert"/>
          </p:nvPr>
        </p:nvSpPr>
        <p:spPr>
          <a:xfrm>
            <a:off x="8839200" y="273050"/>
            <a:ext cx="27416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59B79-0C5D-4618-9B88-9CB72EC87634}"/>
              </a:ext>
            </a:extLst>
          </p:cNvPr>
          <p:cNvSpPr>
            <a:spLocks noGrp="1"/>
          </p:cNvSpPr>
          <p:nvPr>
            <p:ph type="body" orient="vert" idx="1"/>
          </p:nvPr>
        </p:nvSpPr>
        <p:spPr>
          <a:xfrm>
            <a:off x="609600" y="273050"/>
            <a:ext cx="80772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7035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ECB4-DE67-4B66-881A-0E6BBBA52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B1BA35-975C-4F53-A1F4-F916D5AC4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228547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045E-2E5F-45E9-AF58-DEE0DC8DA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F83C0-3DF0-4AB3-8660-665E1AF7E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1660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BF0C-D745-42A3-BE42-37F65CA76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B9927-5795-47CD-952F-731128344F5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9812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1421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9C6-8E32-4AB8-B782-51FAE19F5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10775-2D5F-487E-916C-84A168E0A7F7}"/>
              </a:ext>
            </a:extLst>
          </p:cNvPr>
          <p:cNvSpPr>
            <a:spLocks noGrp="1"/>
          </p:cNvSpPr>
          <p:nvPr>
            <p:ph sz="half" idx="1"/>
          </p:nvPr>
        </p:nvSpPr>
        <p:spPr>
          <a:xfrm>
            <a:off x="609600" y="1604963"/>
            <a:ext cx="2600325"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A28F07-F8ED-4675-99B8-C06AADC5AA6F}"/>
              </a:ext>
            </a:extLst>
          </p:cNvPr>
          <p:cNvSpPr>
            <a:spLocks noGrp="1"/>
          </p:cNvSpPr>
          <p:nvPr>
            <p:ph sz="half" idx="2"/>
          </p:nvPr>
        </p:nvSpPr>
        <p:spPr>
          <a:xfrm>
            <a:off x="3362325" y="1604963"/>
            <a:ext cx="2600325"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79813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CBEC-F1D6-4323-9C0A-C01B127B1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F7D4D-CB99-419B-8E6D-BB38617F9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BBA83-D0AB-4ED0-8785-F43D15B15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119F4E-A70B-482C-95C0-4780FC586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70B8A-DE4C-4710-BD95-3FE0FA4F9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28130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1D88-6EBC-4D4A-BAA3-E8BBE1102A5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53357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4002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85E3-1024-4D4A-AFD3-1B798A50B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50F2E5-6110-42FD-AF9D-68820E2C0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030A-2EFB-45DA-B58F-7C822139B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51234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2226-8048-4E6F-8936-272226BA6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D4DBD2-2BD2-4DBC-9B29-9815212A3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9B5D9-E36B-4E77-8DDC-A1003BD10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292983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8D86-E519-46BD-A329-B01DEB230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7C383-0825-4457-B678-3DA4B553C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23261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B72156-A1C2-45C5-B392-0D9C369CF731}"/>
              </a:ext>
            </a:extLst>
          </p:cNvPr>
          <p:cNvSpPr>
            <a:spLocks noGrp="1"/>
          </p:cNvSpPr>
          <p:nvPr>
            <p:ph type="title" orient="vert"/>
          </p:nvPr>
        </p:nvSpPr>
        <p:spPr>
          <a:xfrm>
            <a:off x="8839200" y="273050"/>
            <a:ext cx="2741613" cy="53070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1B8303-B4EA-4B62-8397-5405AF65C1D4}"/>
              </a:ext>
            </a:extLst>
          </p:cNvPr>
          <p:cNvSpPr>
            <a:spLocks noGrp="1"/>
          </p:cNvSpPr>
          <p:nvPr>
            <p:ph type="body" orient="vert" idx="1"/>
          </p:nvPr>
        </p:nvSpPr>
        <p:spPr>
          <a:xfrm>
            <a:off x="609600" y="273050"/>
            <a:ext cx="80772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7161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1DA5-BDA3-435C-9DB8-BE0936C43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FE1D3-0EC7-4AF2-81D6-EE64C6757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1021377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214E-9703-4658-8700-73573FEF6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27DF9-4CE9-44CA-99B8-95B66EF5F9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993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6B9E-9CA8-4856-AD1A-4DD252463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B55E1C-0445-4DB4-8D42-BB893CCDE6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F6BDE-568B-49F8-8B3C-0F93F9FAD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290705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2D73-263F-49C2-849E-5C8A154E6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C29836-FAEC-45E7-B335-087852E75FDD}"/>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029143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77DF-C5A7-473E-A3D6-C38E12D9A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1E914-F7BC-4FB4-8944-96A1659A5A69}"/>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043FCF-2A7A-4697-97C0-1E492D93B8A5}"/>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551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6D50-789F-49A3-B31E-46303293C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65C5ED-7CF2-4D56-946D-39CD4B748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0332E-7781-4E29-A762-06EE05B7F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58769F-D5A3-4BE4-A130-E931856BA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FCF01-4454-464D-8AB5-87CE0CC8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74108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53D1-8A98-4D99-B8DA-1FD0D007E14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05641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687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D23D-8850-482C-906E-42706587F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B2384-3DDE-4E98-8E2E-87049902D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19E75-E61D-40CB-8B66-1C1FD3810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831562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305F-49B0-46BD-A3BD-EC17210EC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E3208-2800-4BC3-981C-F979D2E57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A19E6-6F0E-4C0F-95D6-FB0F53A20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360777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9932-E696-4A14-A8CC-B413345B7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3E7717-F349-46D1-A9B0-B52175CC52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5070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20977-7F7E-4411-9114-7784BECDD012}"/>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452A09-BA63-49B3-B58F-98756EE8EF51}"/>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9672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503-62D3-44BE-8258-A01F09C3B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D2A64-7073-4064-B366-A37B186B3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4818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F117-C1EB-4D08-AAE5-F2F5B5129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51227-D129-49E1-9827-AB06D0FC2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766418-F3C5-412D-8AC6-C0FA31E36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83513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F1CB-D3D8-466E-BDBB-97D2FE35F2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5DCE5-34D7-4E4F-9AF6-D4D54026A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80030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8D60-D225-42E0-9C90-56CCC5914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D12BA-11FF-444D-B9E5-50DB18CC6B4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676429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4288-4AAD-4CD9-9FAD-94FA13EC6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029F5-B28F-4740-86BA-672C7FDB8BD8}"/>
              </a:ext>
            </a:extLst>
          </p:cNvPr>
          <p:cNvSpPr>
            <a:spLocks noGrp="1"/>
          </p:cNvSpPr>
          <p:nvPr>
            <p:ph sz="half" idx="1"/>
          </p:nvPr>
        </p:nvSpPr>
        <p:spPr>
          <a:xfrm>
            <a:off x="609600" y="1604963"/>
            <a:ext cx="54086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9F7F3-FFD4-4A83-BEA7-CDC254BBC321}"/>
              </a:ext>
            </a:extLst>
          </p:cNvPr>
          <p:cNvSpPr>
            <a:spLocks noGrp="1"/>
          </p:cNvSpPr>
          <p:nvPr>
            <p:ph sz="half" idx="2"/>
          </p:nvPr>
        </p:nvSpPr>
        <p:spPr>
          <a:xfrm>
            <a:off x="6170613" y="1604963"/>
            <a:ext cx="54102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6809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647C-92F4-40B3-B49F-847C898190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621C0-3DED-414A-A021-8AB50B93A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21B1F-BB85-44DD-B840-91B9F8C34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AF7B2-5BC6-4E54-9756-8396D6884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560C8-EF15-49FE-AD1F-BAD96A7545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24333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9F4F-D8DC-4E6A-873D-60BCBFDFBF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27659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08394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7FC8-E8F6-4E30-BD20-42A6E94F8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06C3D2-EFFB-4D96-803E-EB7A29F68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68F76-BEB8-4257-933C-B44C769E0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969871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BB68-BB9F-4972-9485-C16B77924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E61B9-B591-4B16-8BEF-02D75604E1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79718-E7B2-4B72-B1A7-F261D096B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633430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8D9E-33B0-4D5A-93E1-B8870824BF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55E34-1472-4B1E-882A-BD721B84E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9493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259F9-41FA-4861-B91E-7D1B2CC1A1B6}"/>
              </a:ext>
            </a:extLst>
          </p:cNvPr>
          <p:cNvSpPr>
            <a:spLocks noGrp="1"/>
          </p:cNvSpPr>
          <p:nvPr>
            <p:ph type="title" orient="vert"/>
          </p:nvPr>
        </p:nvSpPr>
        <p:spPr>
          <a:xfrm>
            <a:off x="8839200" y="273050"/>
            <a:ext cx="2741613" cy="58562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AF4B4-AFD3-4521-9535-8A0A047E872B}"/>
              </a:ext>
            </a:extLst>
          </p:cNvPr>
          <p:cNvSpPr>
            <a:spLocks noGrp="1"/>
          </p:cNvSpPr>
          <p:nvPr>
            <p:ph type="body" orient="vert" idx="1"/>
          </p:nvPr>
        </p:nvSpPr>
        <p:spPr>
          <a:xfrm>
            <a:off x="609600" y="273050"/>
            <a:ext cx="80772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56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theme" Target="../theme/theme5.xml" /><Relationship Id="rId2" Type="http://schemas.openxmlformats.org/officeDocument/2006/relationships/slideLayout" Target="../slideLayouts/slideLayout46.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 /><Relationship Id="rId3" Type="http://schemas.openxmlformats.org/officeDocument/2006/relationships/slideLayout" Target="../slideLayouts/slideLayout58.xml" /><Relationship Id="rId7" Type="http://schemas.openxmlformats.org/officeDocument/2006/relationships/slideLayout" Target="../slideLayouts/slideLayout62.xml" /><Relationship Id="rId12" Type="http://schemas.openxmlformats.org/officeDocument/2006/relationships/theme" Target="../theme/theme6.xml" /><Relationship Id="rId2" Type="http://schemas.openxmlformats.org/officeDocument/2006/relationships/slideLayout" Target="../slideLayouts/slideLayout57.xml" /><Relationship Id="rId1" Type="http://schemas.openxmlformats.org/officeDocument/2006/relationships/slideLayout" Target="../slideLayouts/slideLayout56.xml" /><Relationship Id="rId6" Type="http://schemas.openxmlformats.org/officeDocument/2006/relationships/slideLayout" Target="../slideLayouts/slideLayout61.xml" /><Relationship Id="rId11" Type="http://schemas.openxmlformats.org/officeDocument/2006/relationships/slideLayout" Target="../slideLayouts/slideLayout66.xml" /><Relationship Id="rId5" Type="http://schemas.openxmlformats.org/officeDocument/2006/relationships/slideLayout" Target="../slideLayouts/slideLayout60.xml" /><Relationship Id="rId10" Type="http://schemas.openxmlformats.org/officeDocument/2006/relationships/slideLayout" Target="../slideLayouts/slideLayout65.xml" /><Relationship Id="rId4" Type="http://schemas.openxmlformats.org/officeDocument/2006/relationships/slideLayout" Target="../slideLayouts/slideLayout59.xml" /><Relationship Id="rId9" Type="http://schemas.openxmlformats.org/officeDocument/2006/relationships/slideLayout" Target="../slideLayouts/slideLayout64.xml"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 /><Relationship Id="rId3" Type="http://schemas.openxmlformats.org/officeDocument/2006/relationships/slideLayout" Target="../slideLayouts/slideLayout69.xml" /><Relationship Id="rId7" Type="http://schemas.openxmlformats.org/officeDocument/2006/relationships/slideLayout" Target="../slideLayouts/slideLayout73.xml" /><Relationship Id="rId12" Type="http://schemas.openxmlformats.org/officeDocument/2006/relationships/theme" Target="../theme/theme7.xml" /><Relationship Id="rId2" Type="http://schemas.openxmlformats.org/officeDocument/2006/relationships/slideLayout" Target="../slideLayouts/slideLayout68.xml" /><Relationship Id="rId1" Type="http://schemas.openxmlformats.org/officeDocument/2006/relationships/slideLayout" Target="../slideLayouts/slideLayout67.xml" /><Relationship Id="rId6" Type="http://schemas.openxmlformats.org/officeDocument/2006/relationships/slideLayout" Target="../slideLayouts/slideLayout72.xml" /><Relationship Id="rId11" Type="http://schemas.openxmlformats.org/officeDocument/2006/relationships/slideLayout" Target="../slideLayouts/slideLayout77.xml" /><Relationship Id="rId5" Type="http://schemas.openxmlformats.org/officeDocument/2006/relationships/slideLayout" Target="../slideLayouts/slideLayout71.xml" /><Relationship Id="rId10" Type="http://schemas.openxmlformats.org/officeDocument/2006/relationships/slideLayout" Target="../slideLayouts/slideLayout76.xml" /><Relationship Id="rId4" Type="http://schemas.openxmlformats.org/officeDocument/2006/relationships/slideLayout" Target="../slideLayouts/slideLayout70.xml" /><Relationship Id="rId9" Type="http://schemas.openxmlformats.org/officeDocument/2006/relationships/slideLayout" Target="../slideLayouts/slideLayout75.xml" /></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 /><Relationship Id="rId3" Type="http://schemas.openxmlformats.org/officeDocument/2006/relationships/slideLayout" Target="../slideLayouts/slideLayout80.xml" /><Relationship Id="rId7" Type="http://schemas.openxmlformats.org/officeDocument/2006/relationships/slideLayout" Target="../slideLayouts/slideLayout84.xml" /><Relationship Id="rId12" Type="http://schemas.openxmlformats.org/officeDocument/2006/relationships/theme" Target="../theme/theme8.xml" /><Relationship Id="rId2" Type="http://schemas.openxmlformats.org/officeDocument/2006/relationships/slideLayout" Target="../slideLayouts/slideLayout79.xml" /><Relationship Id="rId1" Type="http://schemas.openxmlformats.org/officeDocument/2006/relationships/slideLayout" Target="../slideLayouts/slideLayout78.xml" /><Relationship Id="rId6" Type="http://schemas.openxmlformats.org/officeDocument/2006/relationships/slideLayout" Target="../slideLayouts/slideLayout83.xml" /><Relationship Id="rId11" Type="http://schemas.openxmlformats.org/officeDocument/2006/relationships/slideLayout" Target="../slideLayouts/slideLayout88.xml" /><Relationship Id="rId5" Type="http://schemas.openxmlformats.org/officeDocument/2006/relationships/slideLayout" Target="../slideLayouts/slideLayout82.xml" /><Relationship Id="rId10" Type="http://schemas.openxmlformats.org/officeDocument/2006/relationships/slideLayout" Target="../slideLayouts/slideLayout87.xml" /><Relationship Id="rId4" Type="http://schemas.openxmlformats.org/officeDocument/2006/relationships/slideLayout" Target="../slideLayouts/slideLayout81.xml" /><Relationship Id="rId9" Type="http://schemas.openxmlformats.org/officeDocument/2006/relationships/slideLayout" Target="../slideLayouts/slideLayout86.xml" /></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 /><Relationship Id="rId3" Type="http://schemas.openxmlformats.org/officeDocument/2006/relationships/slideLayout" Target="../slideLayouts/slideLayout91.xml" /><Relationship Id="rId7" Type="http://schemas.openxmlformats.org/officeDocument/2006/relationships/slideLayout" Target="../slideLayouts/slideLayout95.xml" /><Relationship Id="rId12" Type="http://schemas.openxmlformats.org/officeDocument/2006/relationships/theme" Target="../theme/theme9.xml" /><Relationship Id="rId2" Type="http://schemas.openxmlformats.org/officeDocument/2006/relationships/slideLayout" Target="../slideLayouts/slideLayout90.xml" /><Relationship Id="rId1" Type="http://schemas.openxmlformats.org/officeDocument/2006/relationships/slideLayout" Target="../slideLayouts/slideLayout89.xml" /><Relationship Id="rId6" Type="http://schemas.openxmlformats.org/officeDocument/2006/relationships/slideLayout" Target="../slideLayouts/slideLayout94.xml" /><Relationship Id="rId11" Type="http://schemas.openxmlformats.org/officeDocument/2006/relationships/slideLayout" Target="../slideLayouts/slideLayout99.xml" /><Relationship Id="rId5" Type="http://schemas.openxmlformats.org/officeDocument/2006/relationships/slideLayout" Target="../slideLayouts/slideLayout93.xml" /><Relationship Id="rId10" Type="http://schemas.openxmlformats.org/officeDocument/2006/relationships/slideLayout" Target="../slideLayouts/slideLayout98.xml" /><Relationship Id="rId4" Type="http://schemas.openxmlformats.org/officeDocument/2006/relationships/slideLayout" Target="../slideLayouts/slideLayout92.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1025" name="Group 1">
            <a:extLst>
              <a:ext uri="{FF2B5EF4-FFF2-40B4-BE49-F238E27FC236}">
                <a16:creationId xmlns:a16="http://schemas.microsoft.com/office/drawing/2014/main" id="{82EA944F-D5BC-49F2-B498-C5E59A2A8746}"/>
              </a:ext>
            </a:extLst>
          </p:cNvPr>
          <p:cNvGrpSpPr>
            <a:grpSpLocks/>
          </p:cNvGrpSpPr>
          <p:nvPr/>
        </p:nvGrpSpPr>
        <p:grpSpPr bwMode="auto">
          <a:xfrm>
            <a:off x="0" y="228600"/>
            <a:ext cx="2849563" cy="6635750"/>
            <a:chOff x="0" y="144"/>
            <a:chExt cx="1795" cy="4180"/>
          </a:xfrm>
        </p:grpSpPr>
        <p:sp>
          <p:nvSpPr>
            <p:cNvPr id="1026" name="Freeform 2">
              <a:extLst>
                <a:ext uri="{FF2B5EF4-FFF2-40B4-BE49-F238E27FC236}">
                  <a16:creationId xmlns:a16="http://schemas.microsoft.com/office/drawing/2014/main" id="{28D74960-9FCC-4AF7-9739-636800DABEE8}"/>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Freeform 3">
              <a:extLst>
                <a:ext uri="{FF2B5EF4-FFF2-40B4-BE49-F238E27FC236}">
                  <a16:creationId xmlns:a16="http://schemas.microsoft.com/office/drawing/2014/main" id="{F357FA81-9785-49C8-80EC-77C3CA54D93C}"/>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Freeform 4">
              <a:extLst>
                <a:ext uri="{FF2B5EF4-FFF2-40B4-BE49-F238E27FC236}">
                  <a16:creationId xmlns:a16="http://schemas.microsoft.com/office/drawing/2014/main" id="{4F65CD49-64A8-48DC-9938-971B0D68B1FB}"/>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Freeform 5">
              <a:extLst>
                <a:ext uri="{FF2B5EF4-FFF2-40B4-BE49-F238E27FC236}">
                  <a16:creationId xmlns:a16="http://schemas.microsoft.com/office/drawing/2014/main" id="{985F29CC-125F-4659-9D62-2677475C3309}"/>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0" name="Freeform 6">
              <a:extLst>
                <a:ext uri="{FF2B5EF4-FFF2-40B4-BE49-F238E27FC236}">
                  <a16:creationId xmlns:a16="http://schemas.microsoft.com/office/drawing/2014/main" id="{72B57287-477D-47E0-A67C-76057D91636C}"/>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Freeform 7">
              <a:extLst>
                <a:ext uri="{FF2B5EF4-FFF2-40B4-BE49-F238E27FC236}">
                  <a16:creationId xmlns:a16="http://schemas.microsoft.com/office/drawing/2014/main" id="{1D3D63D9-87F5-4E24-8D04-42F3B5688503}"/>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Freeform 8">
              <a:extLst>
                <a:ext uri="{FF2B5EF4-FFF2-40B4-BE49-F238E27FC236}">
                  <a16:creationId xmlns:a16="http://schemas.microsoft.com/office/drawing/2014/main" id="{666357DE-481F-4E6F-854C-528A433183E5}"/>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3" name="Freeform 9">
              <a:extLst>
                <a:ext uri="{FF2B5EF4-FFF2-40B4-BE49-F238E27FC236}">
                  <a16:creationId xmlns:a16="http://schemas.microsoft.com/office/drawing/2014/main" id="{73B7D18C-30D0-4849-B314-EE260360D713}"/>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Freeform 10">
              <a:extLst>
                <a:ext uri="{FF2B5EF4-FFF2-40B4-BE49-F238E27FC236}">
                  <a16:creationId xmlns:a16="http://schemas.microsoft.com/office/drawing/2014/main" id="{640F27F1-C4C6-465A-AE26-A85C3F2D7585}"/>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5" name="Freeform 11">
              <a:extLst>
                <a:ext uri="{FF2B5EF4-FFF2-40B4-BE49-F238E27FC236}">
                  <a16:creationId xmlns:a16="http://schemas.microsoft.com/office/drawing/2014/main" id="{CF82C9D4-B10D-44CF-A389-EC29D4F587E5}"/>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6" name="Freeform 12">
              <a:extLst>
                <a:ext uri="{FF2B5EF4-FFF2-40B4-BE49-F238E27FC236}">
                  <a16:creationId xmlns:a16="http://schemas.microsoft.com/office/drawing/2014/main" id="{B15F9E0F-B843-473C-A2A5-364CFFFFB379}"/>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7" name="Freeform 13">
              <a:extLst>
                <a:ext uri="{FF2B5EF4-FFF2-40B4-BE49-F238E27FC236}">
                  <a16:creationId xmlns:a16="http://schemas.microsoft.com/office/drawing/2014/main" id="{6355B90E-BD54-4A0D-8D1A-B7796D7C4736}"/>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38" name="Group 14">
            <a:extLst>
              <a:ext uri="{FF2B5EF4-FFF2-40B4-BE49-F238E27FC236}">
                <a16:creationId xmlns:a16="http://schemas.microsoft.com/office/drawing/2014/main" id="{395BE863-D40F-410B-AE8C-1377CA42871E}"/>
              </a:ext>
            </a:extLst>
          </p:cNvPr>
          <p:cNvGrpSpPr>
            <a:grpSpLocks/>
          </p:cNvGrpSpPr>
          <p:nvPr/>
        </p:nvGrpSpPr>
        <p:grpSpPr bwMode="auto">
          <a:xfrm>
            <a:off x="26988" y="0"/>
            <a:ext cx="2354262" cy="6851650"/>
            <a:chOff x="17" y="0"/>
            <a:chExt cx="1483" cy="4316"/>
          </a:xfrm>
        </p:grpSpPr>
        <p:sp>
          <p:nvSpPr>
            <p:cNvPr id="1039" name="Freeform 15">
              <a:extLst>
                <a:ext uri="{FF2B5EF4-FFF2-40B4-BE49-F238E27FC236}">
                  <a16:creationId xmlns:a16="http://schemas.microsoft.com/office/drawing/2014/main" id="{BC89CCB5-08B0-4865-8427-BEED5FE53AFD}"/>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Freeform 16">
              <a:extLst>
                <a:ext uri="{FF2B5EF4-FFF2-40B4-BE49-F238E27FC236}">
                  <a16:creationId xmlns:a16="http://schemas.microsoft.com/office/drawing/2014/main" id="{D3F632C5-9A42-4AF4-9C76-039793ADFF0C}"/>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Freeform 17">
              <a:extLst>
                <a:ext uri="{FF2B5EF4-FFF2-40B4-BE49-F238E27FC236}">
                  <a16:creationId xmlns:a16="http://schemas.microsoft.com/office/drawing/2014/main" id="{1B1E55A0-BA99-44F9-937B-1BDD78FF6712}"/>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2" name="Freeform 18">
              <a:extLst>
                <a:ext uri="{FF2B5EF4-FFF2-40B4-BE49-F238E27FC236}">
                  <a16:creationId xmlns:a16="http://schemas.microsoft.com/office/drawing/2014/main" id="{0BA344A5-1B17-4716-B295-2FFFD8467001}"/>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3" name="Freeform 19">
              <a:extLst>
                <a:ext uri="{FF2B5EF4-FFF2-40B4-BE49-F238E27FC236}">
                  <a16:creationId xmlns:a16="http://schemas.microsoft.com/office/drawing/2014/main" id="{4E8B2308-7C70-481C-807A-74E135260ED5}"/>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4" name="Freeform 20">
              <a:extLst>
                <a:ext uri="{FF2B5EF4-FFF2-40B4-BE49-F238E27FC236}">
                  <a16:creationId xmlns:a16="http://schemas.microsoft.com/office/drawing/2014/main" id="{B06E936C-6244-4BBA-83C1-860F84BEF2ED}"/>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5" name="Freeform 21">
              <a:extLst>
                <a:ext uri="{FF2B5EF4-FFF2-40B4-BE49-F238E27FC236}">
                  <a16:creationId xmlns:a16="http://schemas.microsoft.com/office/drawing/2014/main" id="{B0C37F77-CC72-489C-AAA5-4249AFD026C5}"/>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6" name="Freeform 22">
              <a:extLst>
                <a:ext uri="{FF2B5EF4-FFF2-40B4-BE49-F238E27FC236}">
                  <a16:creationId xmlns:a16="http://schemas.microsoft.com/office/drawing/2014/main" id="{A4392591-B3E4-45B1-8E0A-9B3567651E19}"/>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7" name="Freeform 23">
              <a:extLst>
                <a:ext uri="{FF2B5EF4-FFF2-40B4-BE49-F238E27FC236}">
                  <a16:creationId xmlns:a16="http://schemas.microsoft.com/office/drawing/2014/main" id="{1774F254-354D-40C8-B4B2-5542384FA0D4}"/>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8" name="Freeform 24">
              <a:extLst>
                <a:ext uri="{FF2B5EF4-FFF2-40B4-BE49-F238E27FC236}">
                  <a16:creationId xmlns:a16="http://schemas.microsoft.com/office/drawing/2014/main" id="{261A3EFD-8248-4451-99B1-A7523065C006}"/>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9" name="Freeform 25">
              <a:extLst>
                <a:ext uri="{FF2B5EF4-FFF2-40B4-BE49-F238E27FC236}">
                  <a16:creationId xmlns:a16="http://schemas.microsoft.com/office/drawing/2014/main" id="{E7243B43-F421-486C-A80A-170F1C8107C8}"/>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0" name="Freeform 26">
              <a:extLst>
                <a:ext uri="{FF2B5EF4-FFF2-40B4-BE49-F238E27FC236}">
                  <a16:creationId xmlns:a16="http://schemas.microsoft.com/office/drawing/2014/main" id="{0E94A0E4-C42D-4680-8243-73C38D24184E}"/>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51" name="Rectangle 27">
            <a:extLst>
              <a:ext uri="{FF2B5EF4-FFF2-40B4-BE49-F238E27FC236}">
                <a16:creationId xmlns:a16="http://schemas.microsoft.com/office/drawing/2014/main" id="{6D0C28E7-EFDB-4A8B-A522-B3DD6636691C}"/>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2" name="Freeform 28">
            <a:extLst>
              <a:ext uri="{FF2B5EF4-FFF2-40B4-BE49-F238E27FC236}">
                <a16:creationId xmlns:a16="http://schemas.microsoft.com/office/drawing/2014/main" id="{49E6C175-3E47-4860-8C82-AE8A8EBB24E4}"/>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3" name="Rectangle 29">
            <a:extLst>
              <a:ext uri="{FF2B5EF4-FFF2-40B4-BE49-F238E27FC236}">
                <a16:creationId xmlns:a16="http://schemas.microsoft.com/office/drawing/2014/main" id="{B5EE5C56-CCD6-43EE-B7B2-A732ACE6A089}"/>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54" name="Rectangle 30">
            <a:extLst>
              <a:ext uri="{FF2B5EF4-FFF2-40B4-BE49-F238E27FC236}">
                <a16:creationId xmlns:a16="http://schemas.microsoft.com/office/drawing/2014/main" id="{171CC15C-17A3-4BC2-A49D-8651BBFE05A5}"/>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7DC62AFD-891A-477A-82C8-A0FCC91774BD}"/>
              </a:ext>
            </a:extLst>
          </p:cNvPr>
          <p:cNvGrpSpPr>
            <a:grpSpLocks/>
          </p:cNvGrpSpPr>
          <p:nvPr/>
        </p:nvGrpSpPr>
        <p:grpSpPr bwMode="auto">
          <a:xfrm>
            <a:off x="0" y="228600"/>
            <a:ext cx="2849563" cy="6635750"/>
            <a:chOff x="0" y="144"/>
            <a:chExt cx="1795" cy="4180"/>
          </a:xfrm>
        </p:grpSpPr>
        <p:sp>
          <p:nvSpPr>
            <p:cNvPr id="2050" name="Freeform 2">
              <a:extLst>
                <a:ext uri="{FF2B5EF4-FFF2-40B4-BE49-F238E27FC236}">
                  <a16:creationId xmlns:a16="http://schemas.microsoft.com/office/drawing/2014/main" id="{834A3BFF-0247-4883-9386-2FCB019043B9}"/>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Freeform 3">
              <a:extLst>
                <a:ext uri="{FF2B5EF4-FFF2-40B4-BE49-F238E27FC236}">
                  <a16:creationId xmlns:a16="http://schemas.microsoft.com/office/drawing/2014/main" id="{C1EA11C6-F1AE-4D6F-A690-0D4AAF18DD5A}"/>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Freeform 4">
              <a:extLst>
                <a:ext uri="{FF2B5EF4-FFF2-40B4-BE49-F238E27FC236}">
                  <a16:creationId xmlns:a16="http://schemas.microsoft.com/office/drawing/2014/main" id="{9A207D3E-940B-4D84-A00B-90BD9A6AD842}"/>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Freeform 5">
              <a:extLst>
                <a:ext uri="{FF2B5EF4-FFF2-40B4-BE49-F238E27FC236}">
                  <a16:creationId xmlns:a16="http://schemas.microsoft.com/office/drawing/2014/main" id="{4A7607AB-EBD5-4D9A-BDD4-CCCA404679C5}"/>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Freeform 6">
              <a:extLst>
                <a:ext uri="{FF2B5EF4-FFF2-40B4-BE49-F238E27FC236}">
                  <a16:creationId xmlns:a16="http://schemas.microsoft.com/office/drawing/2014/main" id="{0476001B-CAF8-4467-B85B-8AE35E184EF3}"/>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Freeform 7">
              <a:extLst>
                <a:ext uri="{FF2B5EF4-FFF2-40B4-BE49-F238E27FC236}">
                  <a16:creationId xmlns:a16="http://schemas.microsoft.com/office/drawing/2014/main" id="{AFA6001C-15DD-4C89-A05C-A1E5A852920E}"/>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Freeform 8">
              <a:extLst>
                <a:ext uri="{FF2B5EF4-FFF2-40B4-BE49-F238E27FC236}">
                  <a16:creationId xmlns:a16="http://schemas.microsoft.com/office/drawing/2014/main" id="{D0A2F67F-3B0D-4AD3-ADB2-CCA8BA154C79}"/>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Freeform 9">
              <a:extLst>
                <a:ext uri="{FF2B5EF4-FFF2-40B4-BE49-F238E27FC236}">
                  <a16:creationId xmlns:a16="http://schemas.microsoft.com/office/drawing/2014/main" id="{188AE7B1-2F6E-4A9B-8FAD-6CE31A86F4B7}"/>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Freeform 10">
              <a:extLst>
                <a:ext uri="{FF2B5EF4-FFF2-40B4-BE49-F238E27FC236}">
                  <a16:creationId xmlns:a16="http://schemas.microsoft.com/office/drawing/2014/main" id="{A798F0E0-5406-4614-9D9C-5ACC32B5D0E7}"/>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Freeform 11">
              <a:extLst>
                <a:ext uri="{FF2B5EF4-FFF2-40B4-BE49-F238E27FC236}">
                  <a16:creationId xmlns:a16="http://schemas.microsoft.com/office/drawing/2014/main" id="{DC57B67E-F18A-426D-A1DD-C44CE5A68C59}"/>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Freeform 12">
              <a:extLst>
                <a:ext uri="{FF2B5EF4-FFF2-40B4-BE49-F238E27FC236}">
                  <a16:creationId xmlns:a16="http://schemas.microsoft.com/office/drawing/2014/main" id="{02393713-B69D-4029-A243-91EB4AFAA3CD}"/>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Freeform 13">
              <a:extLst>
                <a:ext uri="{FF2B5EF4-FFF2-40B4-BE49-F238E27FC236}">
                  <a16:creationId xmlns:a16="http://schemas.microsoft.com/office/drawing/2014/main" id="{CCF5926F-8101-478C-8A92-CF9FAA4B06EF}"/>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62" name="Group 14">
            <a:extLst>
              <a:ext uri="{FF2B5EF4-FFF2-40B4-BE49-F238E27FC236}">
                <a16:creationId xmlns:a16="http://schemas.microsoft.com/office/drawing/2014/main" id="{B1AFEF83-CBDB-42B3-92F0-E3F7569306A5}"/>
              </a:ext>
            </a:extLst>
          </p:cNvPr>
          <p:cNvGrpSpPr>
            <a:grpSpLocks/>
          </p:cNvGrpSpPr>
          <p:nvPr/>
        </p:nvGrpSpPr>
        <p:grpSpPr bwMode="auto">
          <a:xfrm>
            <a:off x="26988" y="0"/>
            <a:ext cx="2354262" cy="6851650"/>
            <a:chOff x="17" y="0"/>
            <a:chExt cx="1483" cy="4316"/>
          </a:xfrm>
        </p:grpSpPr>
        <p:sp>
          <p:nvSpPr>
            <p:cNvPr id="2063" name="Freeform 15">
              <a:extLst>
                <a:ext uri="{FF2B5EF4-FFF2-40B4-BE49-F238E27FC236}">
                  <a16:creationId xmlns:a16="http://schemas.microsoft.com/office/drawing/2014/main" id="{2A91D035-7FA6-4A9C-9E7F-7CBFA7709E3B}"/>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4" name="Freeform 16">
              <a:extLst>
                <a:ext uri="{FF2B5EF4-FFF2-40B4-BE49-F238E27FC236}">
                  <a16:creationId xmlns:a16="http://schemas.microsoft.com/office/drawing/2014/main" id="{96C227AA-7CFC-4665-8FC7-AE984AA6BCF1}"/>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Freeform 17">
              <a:extLst>
                <a:ext uri="{FF2B5EF4-FFF2-40B4-BE49-F238E27FC236}">
                  <a16:creationId xmlns:a16="http://schemas.microsoft.com/office/drawing/2014/main" id="{DF147590-E099-4EAB-B05F-A24829CF6DBD}"/>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6" name="Freeform 18">
              <a:extLst>
                <a:ext uri="{FF2B5EF4-FFF2-40B4-BE49-F238E27FC236}">
                  <a16:creationId xmlns:a16="http://schemas.microsoft.com/office/drawing/2014/main" id="{38830580-2E05-46A8-851F-93045C3348D2}"/>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7" name="Freeform 19">
              <a:extLst>
                <a:ext uri="{FF2B5EF4-FFF2-40B4-BE49-F238E27FC236}">
                  <a16:creationId xmlns:a16="http://schemas.microsoft.com/office/drawing/2014/main" id="{EFEF3978-BD51-4E81-9C0B-0C03727A0362}"/>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 name="Freeform 20">
              <a:extLst>
                <a:ext uri="{FF2B5EF4-FFF2-40B4-BE49-F238E27FC236}">
                  <a16:creationId xmlns:a16="http://schemas.microsoft.com/office/drawing/2014/main" id="{8FB70C3F-17E5-4749-8AC7-93EEBD5854E3}"/>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9" name="Freeform 21">
              <a:extLst>
                <a:ext uri="{FF2B5EF4-FFF2-40B4-BE49-F238E27FC236}">
                  <a16:creationId xmlns:a16="http://schemas.microsoft.com/office/drawing/2014/main" id="{179D371B-8E06-4771-AAA5-AFA3E5DE0F57}"/>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0" name="Freeform 22">
              <a:extLst>
                <a:ext uri="{FF2B5EF4-FFF2-40B4-BE49-F238E27FC236}">
                  <a16:creationId xmlns:a16="http://schemas.microsoft.com/office/drawing/2014/main" id="{791F8973-CE97-4A5A-8C97-4BAC6E9F3134}"/>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1" name="Freeform 23">
              <a:extLst>
                <a:ext uri="{FF2B5EF4-FFF2-40B4-BE49-F238E27FC236}">
                  <a16:creationId xmlns:a16="http://schemas.microsoft.com/office/drawing/2014/main" id="{D54DB59D-62D9-4DBB-9089-6666EFA3941F}"/>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2" name="Freeform 24">
              <a:extLst>
                <a:ext uri="{FF2B5EF4-FFF2-40B4-BE49-F238E27FC236}">
                  <a16:creationId xmlns:a16="http://schemas.microsoft.com/office/drawing/2014/main" id="{C21020AC-6680-49B5-988F-662945B52225}"/>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3" name="Freeform 25">
              <a:extLst>
                <a:ext uri="{FF2B5EF4-FFF2-40B4-BE49-F238E27FC236}">
                  <a16:creationId xmlns:a16="http://schemas.microsoft.com/office/drawing/2014/main" id="{527905B1-A43D-48AF-A68B-5F745518C05F}"/>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4" name="Freeform 26">
              <a:extLst>
                <a:ext uri="{FF2B5EF4-FFF2-40B4-BE49-F238E27FC236}">
                  <a16:creationId xmlns:a16="http://schemas.microsoft.com/office/drawing/2014/main" id="{AA6CBE32-FA82-4A33-AD5F-26CBA33E7203}"/>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75" name="Rectangle 27">
            <a:extLst>
              <a:ext uri="{FF2B5EF4-FFF2-40B4-BE49-F238E27FC236}">
                <a16:creationId xmlns:a16="http://schemas.microsoft.com/office/drawing/2014/main" id="{2AD1A72B-D9D2-4144-908B-3287EBD041D7}"/>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6" name="Freeform 28">
            <a:extLst>
              <a:ext uri="{FF2B5EF4-FFF2-40B4-BE49-F238E27FC236}">
                <a16:creationId xmlns:a16="http://schemas.microsoft.com/office/drawing/2014/main" id="{F40A5E6D-60C8-440E-9483-9E047CAE118F}"/>
              </a:ext>
            </a:extLst>
          </p:cNvPr>
          <p:cNvSpPr>
            <a:spLocks noChangeArrowheads="1"/>
          </p:cNvSpPr>
          <p:nvPr/>
        </p:nvSpPr>
        <p:spPr bwMode="auto">
          <a:xfrm>
            <a:off x="0" y="4324350"/>
            <a:ext cx="1743075" cy="777875"/>
          </a:xfrm>
          <a:custGeom>
            <a:avLst/>
            <a:gdLst>
              <a:gd name="G0" fmla="+- 372 0 0"/>
              <a:gd name="G1" fmla="+- 166 0 0"/>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7" name="Rectangle 29">
            <a:extLst>
              <a:ext uri="{FF2B5EF4-FFF2-40B4-BE49-F238E27FC236}">
                <a16:creationId xmlns:a16="http://schemas.microsoft.com/office/drawing/2014/main" id="{CEEFA2CA-D642-4AB9-B8C2-55B4702A39E3}"/>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78" name="Rectangle 30">
            <a:extLst>
              <a:ext uri="{FF2B5EF4-FFF2-40B4-BE49-F238E27FC236}">
                <a16:creationId xmlns:a16="http://schemas.microsoft.com/office/drawing/2014/main" id="{9B6641B1-4FB6-422A-B14A-5A50A7779993}"/>
              </a:ext>
            </a:extLst>
          </p:cNvPr>
          <p:cNvSpPr>
            <a:spLocks noGrp="1" noChangeArrowheads="1"/>
          </p:cNvSpPr>
          <p:nvPr>
            <p:ph type="body" idx="1"/>
          </p:nvPr>
        </p:nvSpPr>
        <p:spPr bwMode="auto">
          <a:xfrm>
            <a:off x="609600" y="1604963"/>
            <a:ext cx="109712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3073" name="Group 1">
            <a:extLst>
              <a:ext uri="{FF2B5EF4-FFF2-40B4-BE49-F238E27FC236}">
                <a16:creationId xmlns:a16="http://schemas.microsoft.com/office/drawing/2014/main" id="{C077CA9E-6061-4B78-B494-DF2C2E8A6CCF}"/>
              </a:ext>
            </a:extLst>
          </p:cNvPr>
          <p:cNvGrpSpPr>
            <a:grpSpLocks/>
          </p:cNvGrpSpPr>
          <p:nvPr/>
        </p:nvGrpSpPr>
        <p:grpSpPr bwMode="auto">
          <a:xfrm>
            <a:off x="0" y="228600"/>
            <a:ext cx="2849563" cy="6635750"/>
            <a:chOff x="0" y="144"/>
            <a:chExt cx="1795" cy="4180"/>
          </a:xfrm>
        </p:grpSpPr>
        <p:sp>
          <p:nvSpPr>
            <p:cNvPr id="3074" name="Freeform 2">
              <a:extLst>
                <a:ext uri="{FF2B5EF4-FFF2-40B4-BE49-F238E27FC236}">
                  <a16:creationId xmlns:a16="http://schemas.microsoft.com/office/drawing/2014/main" id="{5553ACC3-972B-4743-B882-B5E1D4911A33}"/>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Freeform 3">
              <a:extLst>
                <a:ext uri="{FF2B5EF4-FFF2-40B4-BE49-F238E27FC236}">
                  <a16:creationId xmlns:a16="http://schemas.microsoft.com/office/drawing/2014/main" id="{8A68B964-ED12-424A-8305-9F94DD82C4AE}"/>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Freeform 4">
              <a:extLst>
                <a:ext uri="{FF2B5EF4-FFF2-40B4-BE49-F238E27FC236}">
                  <a16:creationId xmlns:a16="http://schemas.microsoft.com/office/drawing/2014/main" id="{F52AC8CF-1B34-4AAE-A17A-C59A92D397F0}"/>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a:extLst>
                <a:ext uri="{FF2B5EF4-FFF2-40B4-BE49-F238E27FC236}">
                  <a16:creationId xmlns:a16="http://schemas.microsoft.com/office/drawing/2014/main" id="{F173F701-06F2-4875-AE83-C52978248553}"/>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Freeform 6">
              <a:extLst>
                <a:ext uri="{FF2B5EF4-FFF2-40B4-BE49-F238E27FC236}">
                  <a16:creationId xmlns:a16="http://schemas.microsoft.com/office/drawing/2014/main" id="{700819EB-2CFC-4B17-A1FA-C67D347C6DDC}"/>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9" name="Freeform 7">
              <a:extLst>
                <a:ext uri="{FF2B5EF4-FFF2-40B4-BE49-F238E27FC236}">
                  <a16:creationId xmlns:a16="http://schemas.microsoft.com/office/drawing/2014/main" id="{1A213847-3899-40D6-A838-B9F527427F69}"/>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0" name="Freeform 8">
              <a:extLst>
                <a:ext uri="{FF2B5EF4-FFF2-40B4-BE49-F238E27FC236}">
                  <a16:creationId xmlns:a16="http://schemas.microsoft.com/office/drawing/2014/main" id="{B2797C9A-2170-467D-8A05-567D3DD9F376}"/>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1" name="Freeform 9">
              <a:extLst>
                <a:ext uri="{FF2B5EF4-FFF2-40B4-BE49-F238E27FC236}">
                  <a16:creationId xmlns:a16="http://schemas.microsoft.com/office/drawing/2014/main" id="{8AFF0947-62B8-4211-AF40-F462389B4D37}"/>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Freeform 10">
              <a:extLst>
                <a:ext uri="{FF2B5EF4-FFF2-40B4-BE49-F238E27FC236}">
                  <a16:creationId xmlns:a16="http://schemas.microsoft.com/office/drawing/2014/main" id="{9234462F-E630-4836-A5A9-E47DAB638ECA}"/>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3" name="Freeform 11">
              <a:extLst>
                <a:ext uri="{FF2B5EF4-FFF2-40B4-BE49-F238E27FC236}">
                  <a16:creationId xmlns:a16="http://schemas.microsoft.com/office/drawing/2014/main" id="{AEF5206E-AFA8-4491-9F9C-2EB1C007551B}"/>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4" name="Freeform 12">
              <a:extLst>
                <a:ext uri="{FF2B5EF4-FFF2-40B4-BE49-F238E27FC236}">
                  <a16:creationId xmlns:a16="http://schemas.microsoft.com/office/drawing/2014/main" id="{B66D6532-7B0D-467D-B979-A3061FCB6F8C}"/>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5" name="Freeform 13">
              <a:extLst>
                <a:ext uri="{FF2B5EF4-FFF2-40B4-BE49-F238E27FC236}">
                  <a16:creationId xmlns:a16="http://schemas.microsoft.com/office/drawing/2014/main" id="{F2F41D51-0D12-46B3-8904-C307BC61E07C}"/>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086" name="Group 14">
            <a:extLst>
              <a:ext uri="{FF2B5EF4-FFF2-40B4-BE49-F238E27FC236}">
                <a16:creationId xmlns:a16="http://schemas.microsoft.com/office/drawing/2014/main" id="{6A76D288-695C-4E38-8111-68CDA666BAA3}"/>
              </a:ext>
            </a:extLst>
          </p:cNvPr>
          <p:cNvGrpSpPr>
            <a:grpSpLocks/>
          </p:cNvGrpSpPr>
          <p:nvPr/>
        </p:nvGrpSpPr>
        <p:grpSpPr bwMode="auto">
          <a:xfrm>
            <a:off x="26988" y="0"/>
            <a:ext cx="2354262" cy="6851650"/>
            <a:chOff x="17" y="0"/>
            <a:chExt cx="1483" cy="4316"/>
          </a:xfrm>
        </p:grpSpPr>
        <p:sp>
          <p:nvSpPr>
            <p:cNvPr id="3087" name="Freeform 15">
              <a:extLst>
                <a:ext uri="{FF2B5EF4-FFF2-40B4-BE49-F238E27FC236}">
                  <a16:creationId xmlns:a16="http://schemas.microsoft.com/office/drawing/2014/main" id="{C3204599-3AB3-473C-9E81-F44EB80A56C8}"/>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8" name="Freeform 16">
              <a:extLst>
                <a:ext uri="{FF2B5EF4-FFF2-40B4-BE49-F238E27FC236}">
                  <a16:creationId xmlns:a16="http://schemas.microsoft.com/office/drawing/2014/main" id="{2649BD55-686D-4090-BE74-298F75D27153}"/>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9" name="Freeform 17">
              <a:extLst>
                <a:ext uri="{FF2B5EF4-FFF2-40B4-BE49-F238E27FC236}">
                  <a16:creationId xmlns:a16="http://schemas.microsoft.com/office/drawing/2014/main" id="{76446E5B-0286-4B58-B711-1B15F1AC867E}"/>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0" name="Freeform 18">
              <a:extLst>
                <a:ext uri="{FF2B5EF4-FFF2-40B4-BE49-F238E27FC236}">
                  <a16:creationId xmlns:a16="http://schemas.microsoft.com/office/drawing/2014/main" id="{FFC6DC67-2FD0-40E1-A55B-7342AC7F138D}"/>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1" name="Freeform 19">
              <a:extLst>
                <a:ext uri="{FF2B5EF4-FFF2-40B4-BE49-F238E27FC236}">
                  <a16:creationId xmlns:a16="http://schemas.microsoft.com/office/drawing/2014/main" id="{85D43044-3FFC-4AF4-BED4-9559E1E9BF7F}"/>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2" name="Freeform 20">
              <a:extLst>
                <a:ext uri="{FF2B5EF4-FFF2-40B4-BE49-F238E27FC236}">
                  <a16:creationId xmlns:a16="http://schemas.microsoft.com/office/drawing/2014/main" id="{6816303E-5703-4363-9844-7EFED3C8CDA9}"/>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3" name="Freeform 21">
              <a:extLst>
                <a:ext uri="{FF2B5EF4-FFF2-40B4-BE49-F238E27FC236}">
                  <a16:creationId xmlns:a16="http://schemas.microsoft.com/office/drawing/2014/main" id="{866F5962-A50E-497B-A3FC-4957BDF48E8C}"/>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4" name="Freeform 22">
              <a:extLst>
                <a:ext uri="{FF2B5EF4-FFF2-40B4-BE49-F238E27FC236}">
                  <a16:creationId xmlns:a16="http://schemas.microsoft.com/office/drawing/2014/main" id="{64D21227-27EA-42EC-9C0D-776A21A75C63}"/>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5" name="Freeform 23">
              <a:extLst>
                <a:ext uri="{FF2B5EF4-FFF2-40B4-BE49-F238E27FC236}">
                  <a16:creationId xmlns:a16="http://schemas.microsoft.com/office/drawing/2014/main" id="{37A7309C-78AA-44E4-ADDF-9696E7B30A36}"/>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6" name="Freeform 24">
              <a:extLst>
                <a:ext uri="{FF2B5EF4-FFF2-40B4-BE49-F238E27FC236}">
                  <a16:creationId xmlns:a16="http://schemas.microsoft.com/office/drawing/2014/main" id="{A36694F6-4AC7-4700-9A01-AD7148EBAB3B}"/>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7" name="Freeform 25">
              <a:extLst>
                <a:ext uri="{FF2B5EF4-FFF2-40B4-BE49-F238E27FC236}">
                  <a16:creationId xmlns:a16="http://schemas.microsoft.com/office/drawing/2014/main" id="{E25F1159-B2C2-4294-913F-B26B057BC331}"/>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8" name="Freeform 26">
              <a:extLst>
                <a:ext uri="{FF2B5EF4-FFF2-40B4-BE49-F238E27FC236}">
                  <a16:creationId xmlns:a16="http://schemas.microsoft.com/office/drawing/2014/main" id="{88A2E51C-A40A-4249-A7E1-2F27175AA4D5}"/>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99" name="Rectangle 27">
            <a:extLst>
              <a:ext uri="{FF2B5EF4-FFF2-40B4-BE49-F238E27FC236}">
                <a16:creationId xmlns:a16="http://schemas.microsoft.com/office/drawing/2014/main" id="{6ABCB3F1-9B5C-4417-9CD3-82EA6641D720}"/>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00" name="Freeform 28">
            <a:extLst>
              <a:ext uri="{FF2B5EF4-FFF2-40B4-BE49-F238E27FC236}">
                <a16:creationId xmlns:a16="http://schemas.microsoft.com/office/drawing/2014/main" id="{38B7E107-3D2C-408F-8774-11A400D0E72D}"/>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01" name="Rectangle 29">
            <a:extLst>
              <a:ext uri="{FF2B5EF4-FFF2-40B4-BE49-F238E27FC236}">
                <a16:creationId xmlns:a16="http://schemas.microsoft.com/office/drawing/2014/main" id="{0AB4D805-90F5-4A07-9E8A-2DCDACB85D70}"/>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3102" name="Rectangle 30">
            <a:extLst>
              <a:ext uri="{FF2B5EF4-FFF2-40B4-BE49-F238E27FC236}">
                <a16:creationId xmlns:a16="http://schemas.microsoft.com/office/drawing/2014/main" id="{D61CFA3B-8EA7-4EF5-93E8-6DBC98F29B61}"/>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4097" name="Group 1">
            <a:extLst>
              <a:ext uri="{FF2B5EF4-FFF2-40B4-BE49-F238E27FC236}">
                <a16:creationId xmlns:a16="http://schemas.microsoft.com/office/drawing/2014/main" id="{01AFDDC5-2DDF-45D7-B892-5BA2242FBE05}"/>
              </a:ext>
            </a:extLst>
          </p:cNvPr>
          <p:cNvGrpSpPr>
            <a:grpSpLocks/>
          </p:cNvGrpSpPr>
          <p:nvPr/>
        </p:nvGrpSpPr>
        <p:grpSpPr bwMode="auto">
          <a:xfrm>
            <a:off x="0" y="228600"/>
            <a:ext cx="2849563" cy="6635750"/>
            <a:chOff x="0" y="144"/>
            <a:chExt cx="1795" cy="4180"/>
          </a:xfrm>
        </p:grpSpPr>
        <p:sp>
          <p:nvSpPr>
            <p:cNvPr id="4098" name="Freeform 2">
              <a:extLst>
                <a:ext uri="{FF2B5EF4-FFF2-40B4-BE49-F238E27FC236}">
                  <a16:creationId xmlns:a16="http://schemas.microsoft.com/office/drawing/2014/main" id="{F60835C3-5F0C-4F88-B325-AF1647E60869}"/>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 name="Freeform 3">
              <a:extLst>
                <a:ext uri="{FF2B5EF4-FFF2-40B4-BE49-F238E27FC236}">
                  <a16:creationId xmlns:a16="http://schemas.microsoft.com/office/drawing/2014/main" id="{C3E356DE-D082-4910-A4CD-D70D02FE0EC5}"/>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Freeform 4">
              <a:extLst>
                <a:ext uri="{FF2B5EF4-FFF2-40B4-BE49-F238E27FC236}">
                  <a16:creationId xmlns:a16="http://schemas.microsoft.com/office/drawing/2014/main" id="{153C527D-D2C1-42DE-87CD-01E085D4C91A}"/>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a:extLst>
                <a:ext uri="{FF2B5EF4-FFF2-40B4-BE49-F238E27FC236}">
                  <a16:creationId xmlns:a16="http://schemas.microsoft.com/office/drawing/2014/main" id="{61735FD7-6CEA-499C-BA1D-0BBE81E6827D}"/>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2" name="Freeform 6">
              <a:extLst>
                <a:ext uri="{FF2B5EF4-FFF2-40B4-BE49-F238E27FC236}">
                  <a16:creationId xmlns:a16="http://schemas.microsoft.com/office/drawing/2014/main" id="{E72F0DCE-A999-4B15-B5B7-E1CB0EAA2FAE}"/>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3" name="Freeform 7">
              <a:extLst>
                <a:ext uri="{FF2B5EF4-FFF2-40B4-BE49-F238E27FC236}">
                  <a16:creationId xmlns:a16="http://schemas.microsoft.com/office/drawing/2014/main" id="{1C55DBF3-59F4-4ECF-ADB1-6840A43A6A33}"/>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4" name="Freeform 8">
              <a:extLst>
                <a:ext uri="{FF2B5EF4-FFF2-40B4-BE49-F238E27FC236}">
                  <a16:creationId xmlns:a16="http://schemas.microsoft.com/office/drawing/2014/main" id="{96B51144-165F-4240-897A-828B29758F7C}"/>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5" name="Freeform 9">
              <a:extLst>
                <a:ext uri="{FF2B5EF4-FFF2-40B4-BE49-F238E27FC236}">
                  <a16:creationId xmlns:a16="http://schemas.microsoft.com/office/drawing/2014/main" id="{F08D842E-770F-47BB-9463-AB045716B23A}"/>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6" name="Freeform 10">
              <a:extLst>
                <a:ext uri="{FF2B5EF4-FFF2-40B4-BE49-F238E27FC236}">
                  <a16:creationId xmlns:a16="http://schemas.microsoft.com/office/drawing/2014/main" id="{A974511B-5755-47F0-98B8-59BE5B288BF3}"/>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7" name="Freeform 11">
              <a:extLst>
                <a:ext uri="{FF2B5EF4-FFF2-40B4-BE49-F238E27FC236}">
                  <a16:creationId xmlns:a16="http://schemas.microsoft.com/office/drawing/2014/main" id="{7B2DF076-24F9-4484-827A-F0468CACBC86}"/>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8" name="Freeform 12">
              <a:extLst>
                <a:ext uri="{FF2B5EF4-FFF2-40B4-BE49-F238E27FC236}">
                  <a16:creationId xmlns:a16="http://schemas.microsoft.com/office/drawing/2014/main" id="{E8BAA078-B250-4E89-B44D-F21A08360F1D}"/>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9" name="Freeform 13">
              <a:extLst>
                <a:ext uri="{FF2B5EF4-FFF2-40B4-BE49-F238E27FC236}">
                  <a16:creationId xmlns:a16="http://schemas.microsoft.com/office/drawing/2014/main" id="{4B441DDE-B300-420C-9C2F-6A3862AFA1FE}"/>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110" name="Group 14">
            <a:extLst>
              <a:ext uri="{FF2B5EF4-FFF2-40B4-BE49-F238E27FC236}">
                <a16:creationId xmlns:a16="http://schemas.microsoft.com/office/drawing/2014/main" id="{A459679A-A725-4995-87C0-9C2C581F0672}"/>
              </a:ext>
            </a:extLst>
          </p:cNvPr>
          <p:cNvGrpSpPr>
            <a:grpSpLocks/>
          </p:cNvGrpSpPr>
          <p:nvPr/>
        </p:nvGrpSpPr>
        <p:grpSpPr bwMode="auto">
          <a:xfrm>
            <a:off x="26988" y="0"/>
            <a:ext cx="2354262" cy="6851650"/>
            <a:chOff x="17" y="0"/>
            <a:chExt cx="1483" cy="4316"/>
          </a:xfrm>
        </p:grpSpPr>
        <p:sp>
          <p:nvSpPr>
            <p:cNvPr id="4111" name="Freeform 15">
              <a:extLst>
                <a:ext uri="{FF2B5EF4-FFF2-40B4-BE49-F238E27FC236}">
                  <a16:creationId xmlns:a16="http://schemas.microsoft.com/office/drawing/2014/main" id="{FCC6AA5D-7969-46CB-8AB0-37F5A7A64288}"/>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2" name="Freeform 16">
              <a:extLst>
                <a:ext uri="{FF2B5EF4-FFF2-40B4-BE49-F238E27FC236}">
                  <a16:creationId xmlns:a16="http://schemas.microsoft.com/office/drawing/2014/main" id="{C3B670F3-DE19-459B-A0FF-95B34B138D76}"/>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3" name="Freeform 17">
              <a:extLst>
                <a:ext uri="{FF2B5EF4-FFF2-40B4-BE49-F238E27FC236}">
                  <a16:creationId xmlns:a16="http://schemas.microsoft.com/office/drawing/2014/main" id="{D5349449-B9EE-4B6C-BEAD-3A579C6A7CA7}"/>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4" name="Freeform 18">
              <a:extLst>
                <a:ext uri="{FF2B5EF4-FFF2-40B4-BE49-F238E27FC236}">
                  <a16:creationId xmlns:a16="http://schemas.microsoft.com/office/drawing/2014/main" id="{6BC04F1C-556B-4D0D-A86A-72505489CCBA}"/>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5" name="Freeform 19">
              <a:extLst>
                <a:ext uri="{FF2B5EF4-FFF2-40B4-BE49-F238E27FC236}">
                  <a16:creationId xmlns:a16="http://schemas.microsoft.com/office/drawing/2014/main" id="{F6230EE6-8FFC-4A31-B03D-4D6056C544EC}"/>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6" name="Freeform 20">
              <a:extLst>
                <a:ext uri="{FF2B5EF4-FFF2-40B4-BE49-F238E27FC236}">
                  <a16:creationId xmlns:a16="http://schemas.microsoft.com/office/drawing/2014/main" id="{847E0C83-0C00-4D20-9797-CE85B4F7007D}"/>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7" name="Freeform 21">
              <a:extLst>
                <a:ext uri="{FF2B5EF4-FFF2-40B4-BE49-F238E27FC236}">
                  <a16:creationId xmlns:a16="http://schemas.microsoft.com/office/drawing/2014/main" id="{3635C719-8676-476A-B4B8-5B644626BD09}"/>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8" name="Freeform 22">
              <a:extLst>
                <a:ext uri="{FF2B5EF4-FFF2-40B4-BE49-F238E27FC236}">
                  <a16:creationId xmlns:a16="http://schemas.microsoft.com/office/drawing/2014/main" id="{309C8EA6-789B-49D7-9D88-99DE06BB6F88}"/>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19" name="Freeform 23">
              <a:extLst>
                <a:ext uri="{FF2B5EF4-FFF2-40B4-BE49-F238E27FC236}">
                  <a16:creationId xmlns:a16="http://schemas.microsoft.com/office/drawing/2014/main" id="{FA590D3E-2F40-4D3A-9B9E-30CAFD9803E9}"/>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20" name="Freeform 24">
              <a:extLst>
                <a:ext uri="{FF2B5EF4-FFF2-40B4-BE49-F238E27FC236}">
                  <a16:creationId xmlns:a16="http://schemas.microsoft.com/office/drawing/2014/main" id="{2E6A24EF-6AE4-456E-8C93-9A8EB8442F57}"/>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21" name="Freeform 25">
              <a:extLst>
                <a:ext uri="{FF2B5EF4-FFF2-40B4-BE49-F238E27FC236}">
                  <a16:creationId xmlns:a16="http://schemas.microsoft.com/office/drawing/2014/main" id="{FB33D1DF-216B-4FC5-A8B0-CCDE49FFB12B}"/>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22" name="Freeform 26">
              <a:extLst>
                <a:ext uri="{FF2B5EF4-FFF2-40B4-BE49-F238E27FC236}">
                  <a16:creationId xmlns:a16="http://schemas.microsoft.com/office/drawing/2014/main" id="{992A1718-6B26-406C-BF6E-F9BD99B7BB84}"/>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123" name="Rectangle 27">
            <a:extLst>
              <a:ext uri="{FF2B5EF4-FFF2-40B4-BE49-F238E27FC236}">
                <a16:creationId xmlns:a16="http://schemas.microsoft.com/office/drawing/2014/main" id="{EF4896FD-CCF5-4F0C-9AF2-6EB6FA2C9A4A}"/>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24" name="Freeform 28">
            <a:extLst>
              <a:ext uri="{FF2B5EF4-FFF2-40B4-BE49-F238E27FC236}">
                <a16:creationId xmlns:a16="http://schemas.microsoft.com/office/drawing/2014/main" id="{66415A33-06D1-44D1-A080-496B99A06388}"/>
              </a:ext>
            </a:extLst>
          </p:cNvPr>
          <p:cNvSpPr>
            <a:spLocks noChangeArrowheads="1"/>
          </p:cNvSpPr>
          <p:nvPr/>
        </p:nvSpPr>
        <p:spPr bwMode="auto">
          <a:xfrm flipV="1">
            <a:off x="-3175" y="491013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25" name="Rectangle 29">
            <a:extLst>
              <a:ext uri="{FF2B5EF4-FFF2-40B4-BE49-F238E27FC236}">
                <a16:creationId xmlns:a16="http://schemas.microsoft.com/office/drawing/2014/main" id="{1B3AA40F-122B-42B5-B138-B37F057C733A}"/>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4126" name="Rectangle 30">
            <a:extLst>
              <a:ext uri="{FF2B5EF4-FFF2-40B4-BE49-F238E27FC236}">
                <a16:creationId xmlns:a16="http://schemas.microsoft.com/office/drawing/2014/main" id="{B7337623-DAA6-4C90-81FD-EAE1F66C72E7}"/>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5121" name="Group 1">
            <a:extLst>
              <a:ext uri="{FF2B5EF4-FFF2-40B4-BE49-F238E27FC236}">
                <a16:creationId xmlns:a16="http://schemas.microsoft.com/office/drawing/2014/main" id="{94CED33C-420C-4C0D-B6DC-7102715A22CA}"/>
              </a:ext>
            </a:extLst>
          </p:cNvPr>
          <p:cNvGrpSpPr>
            <a:grpSpLocks/>
          </p:cNvGrpSpPr>
          <p:nvPr/>
        </p:nvGrpSpPr>
        <p:grpSpPr bwMode="auto">
          <a:xfrm>
            <a:off x="0" y="228600"/>
            <a:ext cx="2849563" cy="6635750"/>
            <a:chOff x="0" y="144"/>
            <a:chExt cx="1795" cy="4180"/>
          </a:xfrm>
        </p:grpSpPr>
        <p:sp>
          <p:nvSpPr>
            <p:cNvPr id="5122" name="Freeform 2">
              <a:extLst>
                <a:ext uri="{FF2B5EF4-FFF2-40B4-BE49-F238E27FC236}">
                  <a16:creationId xmlns:a16="http://schemas.microsoft.com/office/drawing/2014/main" id="{37AEF968-BA06-4211-AE8B-382BC07067A4}"/>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Freeform 3">
              <a:extLst>
                <a:ext uri="{FF2B5EF4-FFF2-40B4-BE49-F238E27FC236}">
                  <a16:creationId xmlns:a16="http://schemas.microsoft.com/office/drawing/2014/main" id="{66116656-AA03-4637-BF10-93F776D8C5C2}"/>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Freeform 4">
              <a:extLst>
                <a:ext uri="{FF2B5EF4-FFF2-40B4-BE49-F238E27FC236}">
                  <a16:creationId xmlns:a16="http://schemas.microsoft.com/office/drawing/2014/main" id="{600C0F61-4282-4828-A348-C374EF009534}"/>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Freeform 5">
              <a:extLst>
                <a:ext uri="{FF2B5EF4-FFF2-40B4-BE49-F238E27FC236}">
                  <a16:creationId xmlns:a16="http://schemas.microsoft.com/office/drawing/2014/main" id="{57970862-A2B5-4E34-A44E-D200610219FC}"/>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Freeform 6">
              <a:extLst>
                <a:ext uri="{FF2B5EF4-FFF2-40B4-BE49-F238E27FC236}">
                  <a16:creationId xmlns:a16="http://schemas.microsoft.com/office/drawing/2014/main" id="{9738A77D-997F-43FD-9A1E-53645005D959}"/>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7" name="Freeform 7">
              <a:extLst>
                <a:ext uri="{FF2B5EF4-FFF2-40B4-BE49-F238E27FC236}">
                  <a16:creationId xmlns:a16="http://schemas.microsoft.com/office/drawing/2014/main" id="{9B67C455-BB9D-4C32-B9E5-E8A0FE433EC5}"/>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8" name="Freeform 8">
              <a:extLst>
                <a:ext uri="{FF2B5EF4-FFF2-40B4-BE49-F238E27FC236}">
                  <a16:creationId xmlns:a16="http://schemas.microsoft.com/office/drawing/2014/main" id="{0B1621CA-BC77-45CC-9B5F-3E1BE7AE7392}"/>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9" name="Freeform 9">
              <a:extLst>
                <a:ext uri="{FF2B5EF4-FFF2-40B4-BE49-F238E27FC236}">
                  <a16:creationId xmlns:a16="http://schemas.microsoft.com/office/drawing/2014/main" id="{77C4C65A-4C79-479E-A8C3-801D8B9CAB5C}"/>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0" name="Freeform 10">
              <a:extLst>
                <a:ext uri="{FF2B5EF4-FFF2-40B4-BE49-F238E27FC236}">
                  <a16:creationId xmlns:a16="http://schemas.microsoft.com/office/drawing/2014/main" id="{F6F17829-81AC-4AA2-B686-958D63513DF1}"/>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1" name="Freeform 11">
              <a:extLst>
                <a:ext uri="{FF2B5EF4-FFF2-40B4-BE49-F238E27FC236}">
                  <a16:creationId xmlns:a16="http://schemas.microsoft.com/office/drawing/2014/main" id="{7FEDBC4B-725A-45B4-8779-4440721A6378}"/>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2" name="Freeform 12">
              <a:extLst>
                <a:ext uri="{FF2B5EF4-FFF2-40B4-BE49-F238E27FC236}">
                  <a16:creationId xmlns:a16="http://schemas.microsoft.com/office/drawing/2014/main" id="{9D1982F8-EF53-4385-BADB-87E8209D6A98}"/>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3" name="Freeform 13">
              <a:extLst>
                <a:ext uri="{FF2B5EF4-FFF2-40B4-BE49-F238E27FC236}">
                  <a16:creationId xmlns:a16="http://schemas.microsoft.com/office/drawing/2014/main" id="{A1F581E8-6DCB-4AF5-84FA-160AC3ED6FAA}"/>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34" name="Group 14">
            <a:extLst>
              <a:ext uri="{FF2B5EF4-FFF2-40B4-BE49-F238E27FC236}">
                <a16:creationId xmlns:a16="http://schemas.microsoft.com/office/drawing/2014/main" id="{A2BFDA65-CE65-4BE3-B830-2576B701959A}"/>
              </a:ext>
            </a:extLst>
          </p:cNvPr>
          <p:cNvGrpSpPr>
            <a:grpSpLocks/>
          </p:cNvGrpSpPr>
          <p:nvPr/>
        </p:nvGrpSpPr>
        <p:grpSpPr bwMode="auto">
          <a:xfrm>
            <a:off x="26988" y="0"/>
            <a:ext cx="2354262" cy="6851650"/>
            <a:chOff x="17" y="0"/>
            <a:chExt cx="1483" cy="4316"/>
          </a:xfrm>
        </p:grpSpPr>
        <p:sp>
          <p:nvSpPr>
            <p:cNvPr id="5135" name="Freeform 15">
              <a:extLst>
                <a:ext uri="{FF2B5EF4-FFF2-40B4-BE49-F238E27FC236}">
                  <a16:creationId xmlns:a16="http://schemas.microsoft.com/office/drawing/2014/main" id="{2503DD6C-C623-4FC6-B3C7-CB669690A0C0}"/>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6" name="Freeform 16">
              <a:extLst>
                <a:ext uri="{FF2B5EF4-FFF2-40B4-BE49-F238E27FC236}">
                  <a16:creationId xmlns:a16="http://schemas.microsoft.com/office/drawing/2014/main" id="{B1174486-2B7B-4A41-91DD-F76C5CDAF09E}"/>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7" name="Freeform 17">
              <a:extLst>
                <a:ext uri="{FF2B5EF4-FFF2-40B4-BE49-F238E27FC236}">
                  <a16:creationId xmlns:a16="http://schemas.microsoft.com/office/drawing/2014/main" id="{9B0A2C05-849C-4DA5-AF78-1150D72A37B2}"/>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8" name="Freeform 18">
              <a:extLst>
                <a:ext uri="{FF2B5EF4-FFF2-40B4-BE49-F238E27FC236}">
                  <a16:creationId xmlns:a16="http://schemas.microsoft.com/office/drawing/2014/main" id="{21E043C3-32AB-4387-B757-C59B2BDE46E2}"/>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9" name="Freeform 19">
              <a:extLst>
                <a:ext uri="{FF2B5EF4-FFF2-40B4-BE49-F238E27FC236}">
                  <a16:creationId xmlns:a16="http://schemas.microsoft.com/office/drawing/2014/main" id="{DFBAADE4-8366-4E51-8B8B-1E0A73B85A09}"/>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0" name="Freeform 20">
              <a:extLst>
                <a:ext uri="{FF2B5EF4-FFF2-40B4-BE49-F238E27FC236}">
                  <a16:creationId xmlns:a16="http://schemas.microsoft.com/office/drawing/2014/main" id="{2D9B615F-288A-42B3-AF1B-220979055C4A}"/>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1" name="Freeform 21">
              <a:extLst>
                <a:ext uri="{FF2B5EF4-FFF2-40B4-BE49-F238E27FC236}">
                  <a16:creationId xmlns:a16="http://schemas.microsoft.com/office/drawing/2014/main" id="{5C371116-8A97-4784-88D3-80882770C59E}"/>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2" name="Freeform 22">
              <a:extLst>
                <a:ext uri="{FF2B5EF4-FFF2-40B4-BE49-F238E27FC236}">
                  <a16:creationId xmlns:a16="http://schemas.microsoft.com/office/drawing/2014/main" id="{D9522D45-7F35-44F6-8624-348FD2357402}"/>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3" name="Freeform 23">
              <a:extLst>
                <a:ext uri="{FF2B5EF4-FFF2-40B4-BE49-F238E27FC236}">
                  <a16:creationId xmlns:a16="http://schemas.microsoft.com/office/drawing/2014/main" id="{DC2833A5-4453-4C5F-B763-2E3AA8E3D75C}"/>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4" name="Freeform 24">
              <a:extLst>
                <a:ext uri="{FF2B5EF4-FFF2-40B4-BE49-F238E27FC236}">
                  <a16:creationId xmlns:a16="http://schemas.microsoft.com/office/drawing/2014/main" id="{9E04E86B-6BE0-4755-A436-017E0D997329}"/>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5" name="Freeform 25">
              <a:extLst>
                <a:ext uri="{FF2B5EF4-FFF2-40B4-BE49-F238E27FC236}">
                  <a16:creationId xmlns:a16="http://schemas.microsoft.com/office/drawing/2014/main" id="{679A739B-DD42-4569-BC59-B95621D551A0}"/>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6" name="Freeform 26">
              <a:extLst>
                <a:ext uri="{FF2B5EF4-FFF2-40B4-BE49-F238E27FC236}">
                  <a16:creationId xmlns:a16="http://schemas.microsoft.com/office/drawing/2014/main" id="{1473E657-E6E2-498B-986E-EBD5FFDA2133}"/>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47" name="Rectangle 27">
            <a:extLst>
              <a:ext uri="{FF2B5EF4-FFF2-40B4-BE49-F238E27FC236}">
                <a16:creationId xmlns:a16="http://schemas.microsoft.com/office/drawing/2014/main" id="{1E6F308D-6A9F-4E7B-B5A1-ECC29A804CE6}"/>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8" name="Freeform 28">
            <a:extLst>
              <a:ext uri="{FF2B5EF4-FFF2-40B4-BE49-F238E27FC236}">
                <a16:creationId xmlns:a16="http://schemas.microsoft.com/office/drawing/2014/main" id="{6FE34B18-2ABF-4C2F-849C-F3423ECD4732}"/>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49" name="Rectangle 29">
            <a:extLst>
              <a:ext uri="{FF2B5EF4-FFF2-40B4-BE49-F238E27FC236}">
                <a16:creationId xmlns:a16="http://schemas.microsoft.com/office/drawing/2014/main" id="{FC593626-1E63-4CFC-A5FB-7FFE0DE0D766}"/>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5150" name="Rectangle 30">
            <a:extLst>
              <a:ext uri="{FF2B5EF4-FFF2-40B4-BE49-F238E27FC236}">
                <a16:creationId xmlns:a16="http://schemas.microsoft.com/office/drawing/2014/main" id="{740F6B40-9E01-4A3C-B33B-9F7C2299F1BD}"/>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6145" name="Group 1">
            <a:extLst>
              <a:ext uri="{FF2B5EF4-FFF2-40B4-BE49-F238E27FC236}">
                <a16:creationId xmlns:a16="http://schemas.microsoft.com/office/drawing/2014/main" id="{43DEF817-F0B4-4A73-8EA1-BBD9CD910B4E}"/>
              </a:ext>
            </a:extLst>
          </p:cNvPr>
          <p:cNvGrpSpPr>
            <a:grpSpLocks/>
          </p:cNvGrpSpPr>
          <p:nvPr/>
        </p:nvGrpSpPr>
        <p:grpSpPr bwMode="auto">
          <a:xfrm>
            <a:off x="0" y="228600"/>
            <a:ext cx="2849563" cy="6635750"/>
            <a:chOff x="0" y="144"/>
            <a:chExt cx="1795" cy="4180"/>
          </a:xfrm>
        </p:grpSpPr>
        <p:sp>
          <p:nvSpPr>
            <p:cNvPr id="6146" name="Freeform 2">
              <a:extLst>
                <a:ext uri="{FF2B5EF4-FFF2-40B4-BE49-F238E27FC236}">
                  <a16:creationId xmlns:a16="http://schemas.microsoft.com/office/drawing/2014/main" id="{0F312906-C370-482D-A841-4FD62384748C}"/>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7" name="Freeform 3">
              <a:extLst>
                <a:ext uri="{FF2B5EF4-FFF2-40B4-BE49-F238E27FC236}">
                  <a16:creationId xmlns:a16="http://schemas.microsoft.com/office/drawing/2014/main" id="{BFCA606A-AFC5-4F60-AB26-53FFC63581A1}"/>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Freeform 4">
              <a:extLst>
                <a:ext uri="{FF2B5EF4-FFF2-40B4-BE49-F238E27FC236}">
                  <a16:creationId xmlns:a16="http://schemas.microsoft.com/office/drawing/2014/main" id="{1CFCCB47-00A3-4802-87A5-57B46CF5AADD}"/>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Freeform 5">
              <a:extLst>
                <a:ext uri="{FF2B5EF4-FFF2-40B4-BE49-F238E27FC236}">
                  <a16:creationId xmlns:a16="http://schemas.microsoft.com/office/drawing/2014/main" id="{947024DC-CEFD-40E3-BCDF-E8B91A87F8DE}"/>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0" name="Freeform 6">
              <a:extLst>
                <a:ext uri="{FF2B5EF4-FFF2-40B4-BE49-F238E27FC236}">
                  <a16:creationId xmlns:a16="http://schemas.microsoft.com/office/drawing/2014/main" id="{5B5F4E7B-C036-4AF3-85DA-7D6064B177F9}"/>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Freeform 7">
              <a:extLst>
                <a:ext uri="{FF2B5EF4-FFF2-40B4-BE49-F238E27FC236}">
                  <a16:creationId xmlns:a16="http://schemas.microsoft.com/office/drawing/2014/main" id="{DBFBB6C0-8546-42AC-AA1E-EDD6337AF236}"/>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Freeform 8">
              <a:extLst>
                <a:ext uri="{FF2B5EF4-FFF2-40B4-BE49-F238E27FC236}">
                  <a16:creationId xmlns:a16="http://schemas.microsoft.com/office/drawing/2014/main" id="{491D775C-286E-4797-BC5B-1E938908E995}"/>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Freeform 9">
              <a:extLst>
                <a:ext uri="{FF2B5EF4-FFF2-40B4-BE49-F238E27FC236}">
                  <a16:creationId xmlns:a16="http://schemas.microsoft.com/office/drawing/2014/main" id="{F6E3002B-F60B-4E42-B02B-194C675FB014}"/>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Freeform 10">
              <a:extLst>
                <a:ext uri="{FF2B5EF4-FFF2-40B4-BE49-F238E27FC236}">
                  <a16:creationId xmlns:a16="http://schemas.microsoft.com/office/drawing/2014/main" id="{717FF6F8-679C-4C17-A416-4BFD3C3C364D}"/>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Freeform 11">
              <a:extLst>
                <a:ext uri="{FF2B5EF4-FFF2-40B4-BE49-F238E27FC236}">
                  <a16:creationId xmlns:a16="http://schemas.microsoft.com/office/drawing/2014/main" id="{C291F6F4-2A50-45AF-89AA-E1F4B6718278}"/>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Freeform 12">
              <a:extLst>
                <a:ext uri="{FF2B5EF4-FFF2-40B4-BE49-F238E27FC236}">
                  <a16:creationId xmlns:a16="http://schemas.microsoft.com/office/drawing/2014/main" id="{2FA5F3DA-9BB4-405F-A476-AB703890B206}"/>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Freeform 13">
              <a:extLst>
                <a:ext uri="{FF2B5EF4-FFF2-40B4-BE49-F238E27FC236}">
                  <a16:creationId xmlns:a16="http://schemas.microsoft.com/office/drawing/2014/main" id="{E534B9D2-974A-4468-967A-6A9B826B104A}"/>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58" name="Group 14">
            <a:extLst>
              <a:ext uri="{FF2B5EF4-FFF2-40B4-BE49-F238E27FC236}">
                <a16:creationId xmlns:a16="http://schemas.microsoft.com/office/drawing/2014/main" id="{ADC118A5-0199-470F-A217-657EC42BFA93}"/>
              </a:ext>
            </a:extLst>
          </p:cNvPr>
          <p:cNvGrpSpPr>
            <a:grpSpLocks/>
          </p:cNvGrpSpPr>
          <p:nvPr/>
        </p:nvGrpSpPr>
        <p:grpSpPr bwMode="auto">
          <a:xfrm>
            <a:off x="26988" y="0"/>
            <a:ext cx="2354262" cy="6851650"/>
            <a:chOff x="17" y="0"/>
            <a:chExt cx="1483" cy="4316"/>
          </a:xfrm>
        </p:grpSpPr>
        <p:sp>
          <p:nvSpPr>
            <p:cNvPr id="6159" name="Freeform 15">
              <a:extLst>
                <a:ext uri="{FF2B5EF4-FFF2-40B4-BE49-F238E27FC236}">
                  <a16:creationId xmlns:a16="http://schemas.microsoft.com/office/drawing/2014/main" id="{8101BA9B-EBAE-4DB1-8AF5-E2843DD83B60}"/>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Freeform 16">
              <a:extLst>
                <a:ext uri="{FF2B5EF4-FFF2-40B4-BE49-F238E27FC236}">
                  <a16:creationId xmlns:a16="http://schemas.microsoft.com/office/drawing/2014/main" id="{40CE327E-3A23-46EB-96FA-C87AA7A8ECDC}"/>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Freeform 17">
              <a:extLst>
                <a:ext uri="{FF2B5EF4-FFF2-40B4-BE49-F238E27FC236}">
                  <a16:creationId xmlns:a16="http://schemas.microsoft.com/office/drawing/2014/main" id="{EF92382F-6905-4D6C-9DE0-611D3A2CFE18}"/>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Freeform 18">
              <a:extLst>
                <a:ext uri="{FF2B5EF4-FFF2-40B4-BE49-F238E27FC236}">
                  <a16:creationId xmlns:a16="http://schemas.microsoft.com/office/drawing/2014/main" id="{744AD722-4949-4150-8301-0634B1E7C2C1}"/>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Freeform 19">
              <a:extLst>
                <a:ext uri="{FF2B5EF4-FFF2-40B4-BE49-F238E27FC236}">
                  <a16:creationId xmlns:a16="http://schemas.microsoft.com/office/drawing/2014/main" id="{6BF26E0E-0A20-4FCD-999C-2EF085261219}"/>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Freeform 20">
              <a:extLst>
                <a:ext uri="{FF2B5EF4-FFF2-40B4-BE49-F238E27FC236}">
                  <a16:creationId xmlns:a16="http://schemas.microsoft.com/office/drawing/2014/main" id="{3BAF74C0-EDDE-4725-A25D-9335471D5DCC}"/>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Freeform 21">
              <a:extLst>
                <a:ext uri="{FF2B5EF4-FFF2-40B4-BE49-F238E27FC236}">
                  <a16:creationId xmlns:a16="http://schemas.microsoft.com/office/drawing/2014/main" id="{32D7BD35-9746-44B5-8912-BD6D923E24F5}"/>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Freeform 22">
              <a:extLst>
                <a:ext uri="{FF2B5EF4-FFF2-40B4-BE49-F238E27FC236}">
                  <a16:creationId xmlns:a16="http://schemas.microsoft.com/office/drawing/2014/main" id="{E245FB26-12F4-46C3-B904-13A8AD858C04}"/>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Freeform 23">
              <a:extLst>
                <a:ext uri="{FF2B5EF4-FFF2-40B4-BE49-F238E27FC236}">
                  <a16:creationId xmlns:a16="http://schemas.microsoft.com/office/drawing/2014/main" id="{5E9D5A32-4E9E-416D-91B1-AA880C7BFA70}"/>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Freeform 24">
              <a:extLst>
                <a:ext uri="{FF2B5EF4-FFF2-40B4-BE49-F238E27FC236}">
                  <a16:creationId xmlns:a16="http://schemas.microsoft.com/office/drawing/2014/main" id="{CEF0B951-52EF-495E-BD9C-F884CEA1B913}"/>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Freeform 25">
              <a:extLst>
                <a:ext uri="{FF2B5EF4-FFF2-40B4-BE49-F238E27FC236}">
                  <a16:creationId xmlns:a16="http://schemas.microsoft.com/office/drawing/2014/main" id="{2C79CFBB-402A-4C32-AB0F-A3EA8F89591B}"/>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Freeform 26">
              <a:extLst>
                <a:ext uri="{FF2B5EF4-FFF2-40B4-BE49-F238E27FC236}">
                  <a16:creationId xmlns:a16="http://schemas.microsoft.com/office/drawing/2014/main" id="{51BECAC0-B1D3-4CD2-8964-C81DBF9A62C4}"/>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171" name="Rectangle 27">
            <a:extLst>
              <a:ext uri="{FF2B5EF4-FFF2-40B4-BE49-F238E27FC236}">
                <a16:creationId xmlns:a16="http://schemas.microsoft.com/office/drawing/2014/main" id="{715C6B0B-93B4-4FCE-900F-0BA8227F958D}"/>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Freeform 28">
            <a:extLst>
              <a:ext uri="{FF2B5EF4-FFF2-40B4-BE49-F238E27FC236}">
                <a16:creationId xmlns:a16="http://schemas.microsoft.com/office/drawing/2014/main" id="{7B01317E-ED1F-447B-B50B-7124568E9729}"/>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Rectangle 29">
            <a:extLst>
              <a:ext uri="{FF2B5EF4-FFF2-40B4-BE49-F238E27FC236}">
                <a16:creationId xmlns:a16="http://schemas.microsoft.com/office/drawing/2014/main" id="{3E0B83AC-0261-443B-BE8C-641787729211}"/>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6174" name="Rectangle 30">
            <a:extLst>
              <a:ext uri="{FF2B5EF4-FFF2-40B4-BE49-F238E27FC236}">
                <a16:creationId xmlns:a16="http://schemas.microsoft.com/office/drawing/2014/main" id="{C1276114-6C70-4AED-A665-F6B9964B0851}"/>
              </a:ext>
            </a:extLst>
          </p:cNvPr>
          <p:cNvSpPr>
            <a:spLocks noGrp="1" noChangeArrowheads="1"/>
          </p:cNvSpPr>
          <p:nvPr>
            <p:ph type="body" idx="1"/>
          </p:nvPr>
        </p:nvSpPr>
        <p:spPr bwMode="auto">
          <a:xfrm>
            <a:off x="609600" y="1604963"/>
            <a:ext cx="5353050"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7169" name="Group 1">
            <a:extLst>
              <a:ext uri="{FF2B5EF4-FFF2-40B4-BE49-F238E27FC236}">
                <a16:creationId xmlns:a16="http://schemas.microsoft.com/office/drawing/2014/main" id="{2203812F-D864-4E93-9D06-465FF009F02C}"/>
              </a:ext>
            </a:extLst>
          </p:cNvPr>
          <p:cNvGrpSpPr>
            <a:grpSpLocks/>
          </p:cNvGrpSpPr>
          <p:nvPr/>
        </p:nvGrpSpPr>
        <p:grpSpPr bwMode="auto">
          <a:xfrm>
            <a:off x="0" y="228600"/>
            <a:ext cx="2849563" cy="6635750"/>
            <a:chOff x="0" y="144"/>
            <a:chExt cx="1795" cy="4180"/>
          </a:xfrm>
        </p:grpSpPr>
        <p:sp>
          <p:nvSpPr>
            <p:cNvPr id="7170" name="Freeform 2">
              <a:extLst>
                <a:ext uri="{FF2B5EF4-FFF2-40B4-BE49-F238E27FC236}">
                  <a16:creationId xmlns:a16="http://schemas.microsoft.com/office/drawing/2014/main" id="{275A8C37-B778-46F2-8E0A-BB6C08C6BB2B}"/>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 name="Freeform 3">
              <a:extLst>
                <a:ext uri="{FF2B5EF4-FFF2-40B4-BE49-F238E27FC236}">
                  <a16:creationId xmlns:a16="http://schemas.microsoft.com/office/drawing/2014/main" id="{1E6DDD2A-1030-4EDE-9A2E-9F326D2B690D}"/>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Freeform 4">
              <a:extLst>
                <a:ext uri="{FF2B5EF4-FFF2-40B4-BE49-F238E27FC236}">
                  <a16:creationId xmlns:a16="http://schemas.microsoft.com/office/drawing/2014/main" id="{06C9D6DB-251C-42D8-ABC3-FDE6C1AB0968}"/>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Freeform 5">
              <a:extLst>
                <a:ext uri="{FF2B5EF4-FFF2-40B4-BE49-F238E27FC236}">
                  <a16:creationId xmlns:a16="http://schemas.microsoft.com/office/drawing/2014/main" id="{8C5463E7-AEDC-4F39-A89F-7F6AB391D9A6}"/>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4" name="Freeform 6">
              <a:extLst>
                <a:ext uri="{FF2B5EF4-FFF2-40B4-BE49-F238E27FC236}">
                  <a16:creationId xmlns:a16="http://schemas.microsoft.com/office/drawing/2014/main" id="{1D5FBC4F-328B-4279-B973-9E71DB8800A1}"/>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Freeform 7">
              <a:extLst>
                <a:ext uri="{FF2B5EF4-FFF2-40B4-BE49-F238E27FC236}">
                  <a16:creationId xmlns:a16="http://schemas.microsoft.com/office/drawing/2014/main" id="{0F29048D-65F0-4B8F-991A-849CF0EC8B60}"/>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6" name="Freeform 8">
              <a:extLst>
                <a:ext uri="{FF2B5EF4-FFF2-40B4-BE49-F238E27FC236}">
                  <a16:creationId xmlns:a16="http://schemas.microsoft.com/office/drawing/2014/main" id="{790D1975-9202-42AE-B664-E444EAA0C303}"/>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7" name="Freeform 9">
              <a:extLst>
                <a:ext uri="{FF2B5EF4-FFF2-40B4-BE49-F238E27FC236}">
                  <a16:creationId xmlns:a16="http://schemas.microsoft.com/office/drawing/2014/main" id="{EC1C8577-9F36-4088-9EBE-4517D385266F}"/>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8" name="Freeform 10">
              <a:extLst>
                <a:ext uri="{FF2B5EF4-FFF2-40B4-BE49-F238E27FC236}">
                  <a16:creationId xmlns:a16="http://schemas.microsoft.com/office/drawing/2014/main" id="{B6FFB7AB-7616-4AFB-8728-B0289516CB3C}"/>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9" name="Freeform 11">
              <a:extLst>
                <a:ext uri="{FF2B5EF4-FFF2-40B4-BE49-F238E27FC236}">
                  <a16:creationId xmlns:a16="http://schemas.microsoft.com/office/drawing/2014/main" id="{37E0CA4B-A01E-4159-B4E2-8974F557E354}"/>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0" name="Freeform 12">
              <a:extLst>
                <a:ext uri="{FF2B5EF4-FFF2-40B4-BE49-F238E27FC236}">
                  <a16:creationId xmlns:a16="http://schemas.microsoft.com/office/drawing/2014/main" id="{36CEC1B2-B72A-4D3E-85AA-5143F1741427}"/>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1" name="Freeform 13">
              <a:extLst>
                <a:ext uri="{FF2B5EF4-FFF2-40B4-BE49-F238E27FC236}">
                  <a16:creationId xmlns:a16="http://schemas.microsoft.com/office/drawing/2014/main" id="{2E45FF06-073F-4DFD-97FB-7DCE426D24AF}"/>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182" name="Group 14">
            <a:extLst>
              <a:ext uri="{FF2B5EF4-FFF2-40B4-BE49-F238E27FC236}">
                <a16:creationId xmlns:a16="http://schemas.microsoft.com/office/drawing/2014/main" id="{7466E0C6-AC7D-4425-9804-3FB7936346BA}"/>
              </a:ext>
            </a:extLst>
          </p:cNvPr>
          <p:cNvGrpSpPr>
            <a:grpSpLocks/>
          </p:cNvGrpSpPr>
          <p:nvPr/>
        </p:nvGrpSpPr>
        <p:grpSpPr bwMode="auto">
          <a:xfrm>
            <a:off x="26988" y="0"/>
            <a:ext cx="2354262" cy="6851650"/>
            <a:chOff x="17" y="0"/>
            <a:chExt cx="1483" cy="4316"/>
          </a:xfrm>
        </p:grpSpPr>
        <p:sp>
          <p:nvSpPr>
            <p:cNvPr id="7183" name="Freeform 15">
              <a:extLst>
                <a:ext uri="{FF2B5EF4-FFF2-40B4-BE49-F238E27FC236}">
                  <a16:creationId xmlns:a16="http://schemas.microsoft.com/office/drawing/2014/main" id="{E8F3F32E-3AE6-4483-BB09-9DA3C6782224}"/>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4" name="Freeform 16">
              <a:extLst>
                <a:ext uri="{FF2B5EF4-FFF2-40B4-BE49-F238E27FC236}">
                  <a16:creationId xmlns:a16="http://schemas.microsoft.com/office/drawing/2014/main" id="{8CBDFA30-9740-4CF9-973B-09E315D158CE}"/>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5" name="Freeform 17">
              <a:extLst>
                <a:ext uri="{FF2B5EF4-FFF2-40B4-BE49-F238E27FC236}">
                  <a16:creationId xmlns:a16="http://schemas.microsoft.com/office/drawing/2014/main" id="{1B391A52-92CE-4D38-B90C-1D1DA29D79B2}"/>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6" name="Freeform 18">
              <a:extLst>
                <a:ext uri="{FF2B5EF4-FFF2-40B4-BE49-F238E27FC236}">
                  <a16:creationId xmlns:a16="http://schemas.microsoft.com/office/drawing/2014/main" id="{2B9D1D43-87D3-4CE9-ACA0-F370AD762BCF}"/>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7" name="Freeform 19">
              <a:extLst>
                <a:ext uri="{FF2B5EF4-FFF2-40B4-BE49-F238E27FC236}">
                  <a16:creationId xmlns:a16="http://schemas.microsoft.com/office/drawing/2014/main" id="{84DA8EBD-C364-459C-960A-EE63483BD248}"/>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8" name="Freeform 20">
              <a:extLst>
                <a:ext uri="{FF2B5EF4-FFF2-40B4-BE49-F238E27FC236}">
                  <a16:creationId xmlns:a16="http://schemas.microsoft.com/office/drawing/2014/main" id="{C273CE36-124E-4070-8965-1E63A358FF71}"/>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9" name="Freeform 21">
              <a:extLst>
                <a:ext uri="{FF2B5EF4-FFF2-40B4-BE49-F238E27FC236}">
                  <a16:creationId xmlns:a16="http://schemas.microsoft.com/office/drawing/2014/main" id="{FEEABA3D-58E3-421D-9B75-876991F1D47F}"/>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0" name="Freeform 22">
              <a:extLst>
                <a:ext uri="{FF2B5EF4-FFF2-40B4-BE49-F238E27FC236}">
                  <a16:creationId xmlns:a16="http://schemas.microsoft.com/office/drawing/2014/main" id="{D77ED659-7B05-4925-9BFC-6C384C413531}"/>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1" name="Freeform 23">
              <a:extLst>
                <a:ext uri="{FF2B5EF4-FFF2-40B4-BE49-F238E27FC236}">
                  <a16:creationId xmlns:a16="http://schemas.microsoft.com/office/drawing/2014/main" id="{25894471-1FC8-4AC2-AB17-54B0319CFC61}"/>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2" name="Freeform 24">
              <a:extLst>
                <a:ext uri="{FF2B5EF4-FFF2-40B4-BE49-F238E27FC236}">
                  <a16:creationId xmlns:a16="http://schemas.microsoft.com/office/drawing/2014/main" id="{35F1EA9F-7CA0-491A-AE4C-C9D87CB5131F}"/>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3" name="Freeform 25">
              <a:extLst>
                <a:ext uri="{FF2B5EF4-FFF2-40B4-BE49-F238E27FC236}">
                  <a16:creationId xmlns:a16="http://schemas.microsoft.com/office/drawing/2014/main" id="{EC87D82D-FED1-4177-AE18-A8105CDC86C5}"/>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4" name="Freeform 26">
              <a:extLst>
                <a:ext uri="{FF2B5EF4-FFF2-40B4-BE49-F238E27FC236}">
                  <a16:creationId xmlns:a16="http://schemas.microsoft.com/office/drawing/2014/main" id="{AC9D16E8-05B0-457E-8742-241D9CAA8867}"/>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195" name="Rectangle 27">
            <a:extLst>
              <a:ext uri="{FF2B5EF4-FFF2-40B4-BE49-F238E27FC236}">
                <a16:creationId xmlns:a16="http://schemas.microsoft.com/office/drawing/2014/main" id="{FBDBF47D-3AAE-4FC1-B63D-34FD7C2DC531}"/>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6" name="Freeform 28">
            <a:extLst>
              <a:ext uri="{FF2B5EF4-FFF2-40B4-BE49-F238E27FC236}">
                <a16:creationId xmlns:a16="http://schemas.microsoft.com/office/drawing/2014/main" id="{D54C2446-EF4B-4B20-B096-8ADB04538B60}"/>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97" name="Rectangle 29">
            <a:extLst>
              <a:ext uri="{FF2B5EF4-FFF2-40B4-BE49-F238E27FC236}">
                <a16:creationId xmlns:a16="http://schemas.microsoft.com/office/drawing/2014/main" id="{38EB2874-9140-4F55-85C2-4A479BAADF8A}"/>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7198" name="Rectangle 30">
            <a:extLst>
              <a:ext uri="{FF2B5EF4-FFF2-40B4-BE49-F238E27FC236}">
                <a16:creationId xmlns:a16="http://schemas.microsoft.com/office/drawing/2014/main" id="{975E314D-28F1-46D8-8D04-CBC732890455}"/>
              </a:ext>
            </a:extLst>
          </p:cNvPr>
          <p:cNvSpPr>
            <a:spLocks noGrp="1" noChangeArrowheads="1"/>
          </p:cNvSpPr>
          <p:nvPr>
            <p:ph type="body" idx="1"/>
          </p:nvPr>
        </p:nvSpPr>
        <p:spPr bwMode="auto">
          <a:xfrm>
            <a:off x="609600" y="1604963"/>
            <a:ext cx="5353050"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8193" name="Group 1">
            <a:extLst>
              <a:ext uri="{FF2B5EF4-FFF2-40B4-BE49-F238E27FC236}">
                <a16:creationId xmlns:a16="http://schemas.microsoft.com/office/drawing/2014/main" id="{8EA472ED-7067-46E8-96D1-A258842CE06E}"/>
              </a:ext>
            </a:extLst>
          </p:cNvPr>
          <p:cNvGrpSpPr>
            <a:grpSpLocks/>
          </p:cNvGrpSpPr>
          <p:nvPr/>
        </p:nvGrpSpPr>
        <p:grpSpPr bwMode="auto">
          <a:xfrm>
            <a:off x="0" y="228600"/>
            <a:ext cx="2849563" cy="6635750"/>
            <a:chOff x="0" y="144"/>
            <a:chExt cx="1795" cy="4180"/>
          </a:xfrm>
        </p:grpSpPr>
        <p:sp>
          <p:nvSpPr>
            <p:cNvPr id="8194" name="Freeform 2">
              <a:extLst>
                <a:ext uri="{FF2B5EF4-FFF2-40B4-BE49-F238E27FC236}">
                  <a16:creationId xmlns:a16="http://schemas.microsoft.com/office/drawing/2014/main" id="{5301FA75-F69F-4C40-BD58-43E007B04692}"/>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5" name="Freeform 3">
              <a:extLst>
                <a:ext uri="{FF2B5EF4-FFF2-40B4-BE49-F238E27FC236}">
                  <a16:creationId xmlns:a16="http://schemas.microsoft.com/office/drawing/2014/main" id="{C48F3D98-7866-4E56-80B2-DA1828285DE8}"/>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Freeform 4">
              <a:extLst>
                <a:ext uri="{FF2B5EF4-FFF2-40B4-BE49-F238E27FC236}">
                  <a16:creationId xmlns:a16="http://schemas.microsoft.com/office/drawing/2014/main" id="{6F6B27A4-DFB0-4524-8C42-7E616F5CE9AA}"/>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Freeform 5">
              <a:extLst>
                <a:ext uri="{FF2B5EF4-FFF2-40B4-BE49-F238E27FC236}">
                  <a16:creationId xmlns:a16="http://schemas.microsoft.com/office/drawing/2014/main" id="{A8B86DA1-17A5-4D8C-94C9-7380D93AB23B}"/>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8" name="Freeform 6">
              <a:extLst>
                <a:ext uri="{FF2B5EF4-FFF2-40B4-BE49-F238E27FC236}">
                  <a16:creationId xmlns:a16="http://schemas.microsoft.com/office/drawing/2014/main" id="{9E248EEC-6DDF-4085-A16A-62472978DEA1}"/>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9" name="Freeform 7">
              <a:extLst>
                <a:ext uri="{FF2B5EF4-FFF2-40B4-BE49-F238E27FC236}">
                  <a16:creationId xmlns:a16="http://schemas.microsoft.com/office/drawing/2014/main" id="{8B150270-815A-43B0-8916-EDA7EC8DFC19}"/>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0" name="Freeform 8">
              <a:extLst>
                <a:ext uri="{FF2B5EF4-FFF2-40B4-BE49-F238E27FC236}">
                  <a16:creationId xmlns:a16="http://schemas.microsoft.com/office/drawing/2014/main" id="{E03843C1-8BA3-431E-AAF3-A7D0AEDE486A}"/>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1" name="Freeform 9">
              <a:extLst>
                <a:ext uri="{FF2B5EF4-FFF2-40B4-BE49-F238E27FC236}">
                  <a16:creationId xmlns:a16="http://schemas.microsoft.com/office/drawing/2014/main" id="{818F0487-E09E-42BC-B33A-1886A1B253CA}"/>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2" name="Freeform 10">
              <a:extLst>
                <a:ext uri="{FF2B5EF4-FFF2-40B4-BE49-F238E27FC236}">
                  <a16:creationId xmlns:a16="http://schemas.microsoft.com/office/drawing/2014/main" id="{84282BE1-D07F-4AF0-BAF6-578ABB722ADD}"/>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3" name="Freeform 11">
              <a:extLst>
                <a:ext uri="{FF2B5EF4-FFF2-40B4-BE49-F238E27FC236}">
                  <a16:creationId xmlns:a16="http://schemas.microsoft.com/office/drawing/2014/main" id="{37D69C01-7FEF-4BCD-962E-D0E0A7398A35}"/>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4" name="Freeform 12">
              <a:extLst>
                <a:ext uri="{FF2B5EF4-FFF2-40B4-BE49-F238E27FC236}">
                  <a16:creationId xmlns:a16="http://schemas.microsoft.com/office/drawing/2014/main" id="{AE0AABE4-9E8B-4E2E-A53C-50C7A930D1F8}"/>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5" name="Freeform 13">
              <a:extLst>
                <a:ext uri="{FF2B5EF4-FFF2-40B4-BE49-F238E27FC236}">
                  <a16:creationId xmlns:a16="http://schemas.microsoft.com/office/drawing/2014/main" id="{4BEA7282-FBED-4CF5-8584-F57B41BE7818}"/>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06" name="Group 14">
            <a:extLst>
              <a:ext uri="{FF2B5EF4-FFF2-40B4-BE49-F238E27FC236}">
                <a16:creationId xmlns:a16="http://schemas.microsoft.com/office/drawing/2014/main" id="{44643E4A-2C14-4AF6-B920-80DB19AC8F5A}"/>
              </a:ext>
            </a:extLst>
          </p:cNvPr>
          <p:cNvGrpSpPr>
            <a:grpSpLocks/>
          </p:cNvGrpSpPr>
          <p:nvPr/>
        </p:nvGrpSpPr>
        <p:grpSpPr bwMode="auto">
          <a:xfrm>
            <a:off x="26988" y="0"/>
            <a:ext cx="2354262" cy="6851650"/>
            <a:chOff x="17" y="0"/>
            <a:chExt cx="1483" cy="4316"/>
          </a:xfrm>
        </p:grpSpPr>
        <p:sp>
          <p:nvSpPr>
            <p:cNvPr id="8207" name="Freeform 15">
              <a:extLst>
                <a:ext uri="{FF2B5EF4-FFF2-40B4-BE49-F238E27FC236}">
                  <a16:creationId xmlns:a16="http://schemas.microsoft.com/office/drawing/2014/main" id="{46815536-E9E3-4D66-B4F0-2716364AF9FB}"/>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8" name="Freeform 16">
              <a:extLst>
                <a:ext uri="{FF2B5EF4-FFF2-40B4-BE49-F238E27FC236}">
                  <a16:creationId xmlns:a16="http://schemas.microsoft.com/office/drawing/2014/main" id="{1FF0C327-435D-4412-904B-5203C8B7B7E8}"/>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9" name="Freeform 17">
              <a:extLst>
                <a:ext uri="{FF2B5EF4-FFF2-40B4-BE49-F238E27FC236}">
                  <a16:creationId xmlns:a16="http://schemas.microsoft.com/office/drawing/2014/main" id="{DED90647-5EFB-4F75-8F58-B123CA740376}"/>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0" name="Freeform 18">
              <a:extLst>
                <a:ext uri="{FF2B5EF4-FFF2-40B4-BE49-F238E27FC236}">
                  <a16:creationId xmlns:a16="http://schemas.microsoft.com/office/drawing/2014/main" id="{13D66CCE-9419-4F9B-B392-6ACA572852DE}"/>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1" name="Freeform 19">
              <a:extLst>
                <a:ext uri="{FF2B5EF4-FFF2-40B4-BE49-F238E27FC236}">
                  <a16:creationId xmlns:a16="http://schemas.microsoft.com/office/drawing/2014/main" id="{6BAD9C37-36D2-4CC3-8F17-24B4CE890B02}"/>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2" name="Freeform 20">
              <a:extLst>
                <a:ext uri="{FF2B5EF4-FFF2-40B4-BE49-F238E27FC236}">
                  <a16:creationId xmlns:a16="http://schemas.microsoft.com/office/drawing/2014/main" id="{EC09391E-E79D-4D30-9E46-E29A4C528A19}"/>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3" name="Freeform 21">
              <a:extLst>
                <a:ext uri="{FF2B5EF4-FFF2-40B4-BE49-F238E27FC236}">
                  <a16:creationId xmlns:a16="http://schemas.microsoft.com/office/drawing/2014/main" id="{0FC2164D-0EF9-4D93-8A6C-8857C8ED4572}"/>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4" name="Freeform 22">
              <a:extLst>
                <a:ext uri="{FF2B5EF4-FFF2-40B4-BE49-F238E27FC236}">
                  <a16:creationId xmlns:a16="http://schemas.microsoft.com/office/drawing/2014/main" id="{102223EF-1275-4C68-A6FB-6EB378BDEAB1}"/>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5" name="Freeform 23">
              <a:extLst>
                <a:ext uri="{FF2B5EF4-FFF2-40B4-BE49-F238E27FC236}">
                  <a16:creationId xmlns:a16="http://schemas.microsoft.com/office/drawing/2014/main" id="{B80AF889-D299-4655-8FE1-50FE2386EB05}"/>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6" name="Freeform 24">
              <a:extLst>
                <a:ext uri="{FF2B5EF4-FFF2-40B4-BE49-F238E27FC236}">
                  <a16:creationId xmlns:a16="http://schemas.microsoft.com/office/drawing/2014/main" id="{A176733C-B8CE-411D-BA91-85E6864BD0F5}"/>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7" name="Freeform 25">
              <a:extLst>
                <a:ext uri="{FF2B5EF4-FFF2-40B4-BE49-F238E27FC236}">
                  <a16:creationId xmlns:a16="http://schemas.microsoft.com/office/drawing/2014/main" id="{5E5AA84D-8C42-4CBD-8328-042058AE3A03}"/>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18" name="Freeform 26">
              <a:extLst>
                <a:ext uri="{FF2B5EF4-FFF2-40B4-BE49-F238E27FC236}">
                  <a16:creationId xmlns:a16="http://schemas.microsoft.com/office/drawing/2014/main" id="{778004EC-5505-4831-8170-E2AE998CAE1F}"/>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219" name="Rectangle 27">
            <a:extLst>
              <a:ext uri="{FF2B5EF4-FFF2-40B4-BE49-F238E27FC236}">
                <a16:creationId xmlns:a16="http://schemas.microsoft.com/office/drawing/2014/main" id="{6CA88A44-9B63-48D8-90B5-7EFFA1E9ECCE}"/>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20" name="Freeform 28">
            <a:extLst>
              <a:ext uri="{FF2B5EF4-FFF2-40B4-BE49-F238E27FC236}">
                <a16:creationId xmlns:a16="http://schemas.microsoft.com/office/drawing/2014/main" id="{1C4D89F4-9AE0-41C0-AA69-2A59303C0BE5}"/>
              </a:ext>
            </a:extLst>
          </p:cNvPr>
          <p:cNvSpPr>
            <a:spLocks noChangeArrowheads="1"/>
          </p:cNvSpPr>
          <p:nvPr/>
        </p:nvSpPr>
        <p:spPr bwMode="auto">
          <a:xfrm>
            <a:off x="0" y="4324350"/>
            <a:ext cx="1743075" cy="777875"/>
          </a:xfrm>
          <a:custGeom>
            <a:avLst/>
            <a:gdLst>
              <a:gd name="G0" fmla="+- 372 0 0"/>
              <a:gd name="G1" fmla="+- 166 0 0"/>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21" name="Rectangle 29">
            <a:extLst>
              <a:ext uri="{FF2B5EF4-FFF2-40B4-BE49-F238E27FC236}">
                <a16:creationId xmlns:a16="http://schemas.microsoft.com/office/drawing/2014/main" id="{76294BAB-5057-4C21-B4D0-C03C13E9EE2A}"/>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8222" name="Rectangle 30">
            <a:extLst>
              <a:ext uri="{FF2B5EF4-FFF2-40B4-BE49-F238E27FC236}">
                <a16:creationId xmlns:a16="http://schemas.microsoft.com/office/drawing/2014/main" id="{EC81F8C8-CEFC-4092-AB1F-EEB04556DC04}"/>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shape">
            <a:fillToRect l="29999" t="29999" r="70001" b="70001"/>
          </a:path>
        </a:gradFill>
        <a:effectLst/>
      </p:bgPr>
    </p:bg>
    <p:spTree>
      <p:nvGrpSpPr>
        <p:cNvPr id="1" name=""/>
        <p:cNvGrpSpPr/>
        <p:nvPr/>
      </p:nvGrpSpPr>
      <p:grpSpPr>
        <a:xfrm>
          <a:off x="0" y="0"/>
          <a:ext cx="0" cy="0"/>
          <a:chOff x="0" y="0"/>
          <a:chExt cx="0" cy="0"/>
        </a:xfrm>
      </p:grpSpPr>
      <p:grpSp>
        <p:nvGrpSpPr>
          <p:cNvPr id="9217" name="Group 1">
            <a:extLst>
              <a:ext uri="{FF2B5EF4-FFF2-40B4-BE49-F238E27FC236}">
                <a16:creationId xmlns:a16="http://schemas.microsoft.com/office/drawing/2014/main" id="{54D2DF61-9EA8-4E48-A3E3-77AC75D07CCB}"/>
              </a:ext>
            </a:extLst>
          </p:cNvPr>
          <p:cNvGrpSpPr>
            <a:grpSpLocks/>
          </p:cNvGrpSpPr>
          <p:nvPr/>
        </p:nvGrpSpPr>
        <p:grpSpPr bwMode="auto">
          <a:xfrm>
            <a:off x="0" y="228600"/>
            <a:ext cx="2849563" cy="6635750"/>
            <a:chOff x="0" y="144"/>
            <a:chExt cx="1795" cy="4180"/>
          </a:xfrm>
        </p:grpSpPr>
        <p:sp>
          <p:nvSpPr>
            <p:cNvPr id="9218" name="Freeform 2">
              <a:extLst>
                <a:ext uri="{FF2B5EF4-FFF2-40B4-BE49-F238E27FC236}">
                  <a16:creationId xmlns:a16="http://schemas.microsoft.com/office/drawing/2014/main" id="{E52477E6-2C86-4E79-AD9D-16BA7B21AD8C}"/>
                </a:ext>
              </a:extLst>
            </p:cNvPr>
            <p:cNvSpPr>
              <a:spLocks noChangeArrowheads="1"/>
            </p:cNvSpPr>
            <p:nvPr/>
          </p:nvSpPr>
          <p:spPr bwMode="auto">
            <a:xfrm>
              <a:off x="0" y="1622"/>
              <a:ext cx="62" cy="393"/>
            </a:xfrm>
            <a:custGeom>
              <a:avLst/>
              <a:gdLst>
                <a:gd name="G0" fmla="+- 22 0 0"/>
                <a:gd name="G1" fmla="+- 136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9" name="Freeform 3">
              <a:extLst>
                <a:ext uri="{FF2B5EF4-FFF2-40B4-BE49-F238E27FC236}">
                  <a16:creationId xmlns:a16="http://schemas.microsoft.com/office/drawing/2014/main" id="{CAC8031D-BD0D-4902-965B-9FB0CB204E6A}"/>
                </a:ext>
              </a:extLst>
            </p:cNvPr>
            <p:cNvSpPr>
              <a:spLocks noChangeArrowheads="1"/>
            </p:cNvSpPr>
            <p:nvPr/>
          </p:nvSpPr>
          <p:spPr bwMode="auto">
            <a:xfrm>
              <a:off x="81" y="1988"/>
              <a:ext cx="406" cy="1461"/>
            </a:xfrm>
            <a:custGeom>
              <a:avLst/>
              <a:gdLst>
                <a:gd name="G0" fmla="+- 140 0 0"/>
                <a:gd name="G1" fmla="+- 504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Freeform 4">
              <a:extLst>
                <a:ext uri="{FF2B5EF4-FFF2-40B4-BE49-F238E27FC236}">
                  <a16:creationId xmlns:a16="http://schemas.microsoft.com/office/drawing/2014/main" id="{5A8C7EB6-6B41-4E95-AFB1-3396EEDE91E9}"/>
                </a:ext>
              </a:extLst>
            </p:cNvPr>
            <p:cNvSpPr>
              <a:spLocks noChangeArrowheads="1"/>
            </p:cNvSpPr>
            <p:nvPr/>
          </p:nvSpPr>
          <p:spPr bwMode="auto">
            <a:xfrm>
              <a:off x="508" y="3431"/>
              <a:ext cx="382" cy="893"/>
            </a:xfrm>
            <a:custGeom>
              <a:avLst/>
              <a:gdLst>
                <a:gd name="G0" fmla="+- 132 0 0"/>
                <a:gd name="G1" fmla="+- 308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Freeform 5">
              <a:extLst>
                <a:ext uri="{FF2B5EF4-FFF2-40B4-BE49-F238E27FC236}">
                  <a16:creationId xmlns:a16="http://schemas.microsoft.com/office/drawing/2014/main" id="{530F86D1-6C38-44F8-9A4F-833025471E76}"/>
                </a:ext>
              </a:extLst>
            </p:cNvPr>
            <p:cNvSpPr>
              <a:spLocks noChangeArrowheads="1"/>
            </p:cNvSpPr>
            <p:nvPr/>
          </p:nvSpPr>
          <p:spPr bwMode="auto">
            <a:xfrm>
              <a:off x="605" y="4097"/>
              <a:ext cx="106" cy="227"/>
            </a:xfrm>
            <a:custGeom>
              <a:avLst/>
              <a:gdLst>
                <a:gd name="G0" fmla="+- 37 0 0"/>
                <a:gd name="G1" fmla="+- 79 0 0"/>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Freeform 6">
              <a:extLst>
                <a:ext uri="{FF2B5EF4-FFF2-40B4-BE49-F238E27FC236}">
                  <a16:creationId xmlns:a16="http://schemas.microsoft.com/office/drawing/2014/main" id="{8DCFDDE9-2E99-4012-943D-EB5C7F2EF259}"/>
                </a:ext>
              </a:extLst>
            </p:cNvPr>
            <p:cNvSpPr>
              <a:spLocks noChangeArrowheads="1"/>
            </p:cNvSpPr>
            <p:nvPr/>
          </p:nvSpPr>
          <p:spPr bwMode="auto">
            <a:xfrm>
              <a:off x="63" y="2016"/>
              <a:ext cx="516" cy="2095"/>
            </a:xfrm>
            <a:custGeom>
              <a:avLst/>
              <a:gdLst>
                <a:gd name="G0" fmla="+- 178 0 0"/>
                <a:gd name="G1" fmla="+- 722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Freeform 7">
              <a:extLst>
                <a:ext uri="{FF2B5EF4-FFF2-40B4-BE49-F238E27FC236}">
                  <a16:creationId xmlns:a16="http://schemas.microsoft.com/office/drawing/2014/main" id="{8A4A5351-2EAA-46E7-BACC-22A7AF439E12}"/>
                </a:ext>
              </a:extLst>
            </p:cNvPr>
            <p:cNvSpPr>
              <a:spLocks noChangeArrowheads="1"/>
            </p:cNvSpPr>
            <p:nvPr/>
          </p:nvSpPr>
          <p:spPr bwMode="auto">
            <a:xfrm>
              <a:off x="14" y="144"/>
              <a:ext cx="65" cy="1843"/>
            </a:xfrm>
            <a:custGeom>
              <a:avLst/>
              <a:gdLst>
                <a:gd name="G0" fmla="+- 23 0 0"/>
                <a:gd name="G1" fmla="+- 635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Freeform 8">
              <a:extLst>
                <a:ext uri="{FF2B5EF4-FFF2-40B4-BE49-F238E27FC236}">
                  <a16:creationId xmlns:a16="http://schemas.microsoft.com/office/drawing/2014/main" id="{4978B9D5-4E6F-46BB-8594-268D3080C871}"/>
                </a:ext>
              </a:extLst>
            </p:cNvPr>
            <p:cNvSpPr>
              <a:spLocks noChangeArrowheads="1"/>
            </p:cNvSpPr>
            <p:nvPr/>
          </p:nvSpPr>
          <p:spPr bwMode="auto">
            <a:xfrm>
              <a:off x="49" y="1855"/>
              <a:ext cx="48" cy="309"/>
            </a:xfrm>
            <a:custGeom>
              <a:avLst/>
              <a:gdLst>
                <a:gd name="G0" fmla="+- 17 0 0"/>
                <a:gd name="G1" fmla="+- 107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Freeform 9">
              <a:extLst>
                <a:ext uri="{FF2B5EF4-FFF2-40B4-BE49-F238E27FC236}">
                  <a16:creationId xmlns:a16="http://schemas.microsoft.com/office/drawing/2014/main" id="{1D8026FD-1A24-4AA2-BB64-A038E0D65CE1}"/>
                </a:ext>
              </a:extLst>
            </p:cNvPr>
            <p:cNvSpPr>
              <a:spLocks noChangeArrowheads="1"/>
            </p:cNvSpPr>
            <p:nvPr/>
          </p:nvSpPr>
          <p:spPr bwMode="auto">
            <a:xfrm>
              <a:off x="485" y="3451"/>
              <a:ext cx="118" cy="644"/>
            </a:xfrm>
            <a:custGeom>
              <a:avLst/>
              <a:gdLst>
                <a:gd name="G0" fmla="+- 41 0 0"/>
                <a:gd name="G1" fmla="+- 222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Freeform 10">
              <a:extLst>
                <a:ext uri="{FF2B5EF4-FFF2-40B4-BE49-F238E27FC236}">
                  <a16:creationId xmlns:a16="http://schemas.microsoft.com/office/drawing/2014/main" id="{E16F9F79-1A34-479A-8916-54D4EFEEAE5A}"/>
                </a:ext>
              </a:extLst>
            </p:cNvPr>
            <p:cNvSpPr>
              <a:spLocks noChangeArrowheads="1"/>
            </p:cNvSpPr>
            <p:nvPr/>
          </p:nvSpPr>
          <p:spPr bwMode="auto">
            <a:xfrm>
              <a:off x="488" y="881"/>
              <a:ext cx="1306" cy="2548"/>
            </a:xfrm>
            <a:custGeom>
              <a:avLst/>
              <a:gdLst>
                <a:gd name="G0" fmla="+- 450 0 0"/>
                <a:gd name="G1" fmla="+- 878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7" name="Freeform 11">
              <a:extLst>
                <a:ext uri="{FF2B5EF4-FFF2-40B4-BE49-F238E27FC236}">
                  <a16:creationId xmlns:a16="http://schemas.microsoft.com/office/drawing/2014/main" id="{C421B88F-9A24-428B-AEBD-B7929B831FCE}"/>
                </a:ext>
              </a:extLst>
            </p:cNvPr>
            <p:cNvSpPr>
              <a:spLocks noChangeArrowheads="1"/>
            </p:cNvSpPr>
            <p:nvPr/>
          </p:nvSpPr>
          <p:spPr bwMode="auto">
            <a:xfrm>
              <a:off x="581" y="4113"/>
              <a:ext cx="100" cy="211"/>
            </a:xfrm>
            <a:custGeom>
              <a:avLst/>
              <a:gdLst>
                <a:gd name="G0" fmla="+- 35 0 0"/>
                <a:gd name="G1" fmla="+- 73 0 0"/>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8" name="Freeform 12">
              <a:extLst>
                <a:ext uri="{FF2B5EF4-FFF2-40B4-BE49-F238E27FC236}">
                  <a16:creationId xmlns:a16="http://schemas.microsoft.com/office/drawing/2014/main" id="{92A01817-E094-4969-A455-E5E458F0C319}"/>
                </a:ext>
              </a:extLst>
            </p:cNvPr>
            <p:cNvSpPr>
              <a:spLocks noChangeArrowheads="1"/>
            </p:cNvSpPr>
            <p:nvPr/>
          </p:nvSpPr>
          <p:spPr bwMode="auto">
            <a:xfrm>
              <a:off x="485" y="3376"/>
              <a:ext cx="22" cy="138"/>
            </a:xfrm>
            <a:custGeom>
              <a:avLst/>
              <a:gdLst>
                <a:gd name="G0" fmla="+- 8 0 0"/>
                <a:gd name="G1" fmla="+- 48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9" name="Freeform 13">
              <a:extLst>
                <a:ext uri="{FF2B5EF4-FFF2-40B4-BE49-F238E27FC236}">
                  <a16:creationId xmlns:a16="http://schemas.microsoft.com/office/drawing/2014/main" id="{E33CFCAD-F148-4E89-B5FB-2EC051D0345F}"/>
                </a:ext>
              </a:extLst>
            </p:cNvPr>
            <p:cNvSpPr>
              <a:spLocks noChangeArrowheads="1"/>
            </p:cNvSpPr>
            <p:nvPr/>
          </p:nvSpPr>
          <p:spPr bwMode="auto">
            <a:xfrm>
              <a:off x="535" y="3934"/>
              <a:ext cx="149" cy="390"/>
            </a:xfrm>
            <a:custGeom>
              <a:avLst/>
              <a:gdLst>
                <a:gd name="G0" fmla="+- 52 0 0"/>
                <a:gd name="G1" fmla="+- 135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230" name="Group 14">
            <a:extLst>
              <a:ext uri="{FF2B5EF4-FFF2-40B4-BE49-F238E27FC236}">
                <a16:creationId xmlns:a16="http://schemas.microsoft.com/office/drawing/2014/main" id="{928D6460-BEDD-4751-B2B8-792099C09062}"/>
              </a:ext>
            </a:extLst>
          </p:cNvPr>
          <p:cNvGrpSpPr>
            <a:grpSpLocks/>
          </p:cNvGrpSpPr>
          <p:nvPr/>
        </p:nvGrpSpPr>
        <p:grpSpPr bwMode="auto">
          <a:xfrm>
            <a:off x="26988" y="0"/>
            <a:ext cx="2354262" cy="6851650"/>
            <a:chOff x="17" y="0"/>
            <a:chExt cx="1483" cy="4316"/>
          </a:xfrm>
        </p:grpSpPr>
        <p:sp>
          <p:nvSpPr>
            <p:cNvPr id="9231" name="Freeform 15">
              <a:extLst>
                <a:ext uri="{FF2B5EF4-FFF2-40B4-BE49-F238E27FC236}">
                  <a16:creationId xmlns:a16="http://schemas.microsoft.com/office/drawing/2014/main" id="{D5655CF7-7C89-4611-9AF6-8C4479C68EFE}"/>
                </a:ext>
              </a:extLst>
            </p:cNvPr>
            <p:cNvSpPr>
              <a:spLocks noChangeArrowheads="1"/>
            </p:cNvSpPr>
            <p:nvPr/>
          </p:nvSpPr>
          <p:spPr bwMode="auto">
            <a:xfrm>
              <a:off x="17" y="0"/>
              <a:ext cx="310" cy="2771"/>
            </a:xfrm>
            <a:custGeom>
              <a:avLst/>
              <a:gdLst>
                <a:gd name="G0" fmla="+- 103 0 0"/>
                <a:gd name="G1" fmla="+- 920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Freeform 16">
              <a:extLst>
                <a:ext uri="{FF2B5EF4-FFF2-40B4-BE49-F238E27FC236}">
                  <a16:creationId xmlns:a16="http://schemas.microsoft.com/office/drawing/2014/main" id="{2EF60FFC-637D-40F0-8ECC-E7672B6A03AD}"/>
                </a:ext>
              </a:extLst>
            </p:cNvPr>
            <p:cNvSpPr>
              <a:spLocks noChangeArrowheads="1"/>
            </p:cNvSpPr>
            <p:nvPr/>
          </p:nvSpPr>
          <p:spPr bwMode="auto">
            <a:xfrm>
              <a:off x="347" y="2719"/>
              <a:ext cx="265" cy="994"/>
            </a:xfrm>
            <a:custGeom>
              <a:avLst/>
              <a:gdLst>
                <a:gd name="G0" fmla="+- 88 0 0"/>
                <a:gd name="G1" fmla="+- 330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Freeform 17">
              <a:extLst>
                <a:ext uri="{FF2B5EF4-FFF2-40B4-BE49-F238E27FC236}">
                  <a16:creationId xmlns:a16="http://schemas.microsoft.com/office/drawing/2014/main" id="{911624BB-8709-4488-9DA7-66F661BBE97A}"/>
                </a:ext>
              </a:extLst>
            </p:cNvPr>
            <p:cNvSpPr>
              <a:spLocks noChangeArrowheads="1"/>
            </p:cNvSpPr>
            <p:nvPr/>
          </p:nvSpPr>
          <p:spPr bwMode="auto">
            <a:xfrm>
              <a:off x="634" y="3693"/>
              <a:ext cx="270" cy="622"/>
            </a:xfrm>
            <a:custGeom>
              <a:avLst/>
              <a:gdLst>
                <a:gd name="G0" fmla="+- 90 0 0"/>
                <a:gd name="G1" fmla="+- 207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4" name="Freeform 18">
              <a:extLst>
                <a:ext uri="{FF2B5EF4-FFF2-40B4-BE49-F238E27FC236}">
                  <a16:creationId xmlns:a16="http://schemas.microsoft.com/office/drawing/2014/main" id="{36617B01-46AA-4E79-87FB-B80738BA8CF0}"/>
                </a:ext>
              </a:extLst>
            </p:cNvPr>
            <p:cNvSpPr>
              <a:spLocks noChangeArrowheads="1"/>
            </p:cNvSpPr>
            <p:nvPr/>
          </p:nvSpPr>
          <p:spPr bwMode="auto">
            <a:xfrm>
              <a:off x="329" y="2749"/>
              <a:ext cx="346" cy="1407"/>
            </a:xfrm>
            <a:custGeom>
              <a:avLst/>
              <a:gdLst>
                <a:gd name="G0" fmla="+- 115 0 0"/>
                <a:gd name="G1" fmla="+- 467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5" name="Freeform 19">
              <a:extLst>
                <a:ext uri="{FF2B5EF4-FFF2-40B4-BE49-F238E27FC236}">
                  <a16:creationId xmlns:a16="http://schemas.microsoft.com/office/drawing/2014/main" id="{302DD6A1-C4A6-4FB4-8FFB-092529CEA8FE}"/>
                </a:ext>
              </a:extLst>
            </p:cNvPr>
            <p:cNvSpPr>
              <a:spLocks noChangeArrowheads="1"/>
            </p:cNvSpPr>
            <p:nvPr/>
          </p:nvSpPr>
          <p:spPr bwMode="auto">
            <a:xfrm>
              <a:off x="295" y="812"/>
              <a:ext cx="108" cy="1905"/>
            </a:xfrm>
            <a:custGeom>
              <a:avLst/>
              <a:gdLst>
                <a:gd name="G0" fmla="+- 36 0 0"/>
                <a:gd name="G1" fmla="+- 633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6" name="Freeform 20">
              <a:extLst>
                <a:ext uri="{FF2B5EF4-FFF2-40B4-BE49-F238E27FC236}">
                  <a16:creationId xmlns:a16="http://schemas.microsoft.com/office/drawing/2014/main" id="{4E785C88-6F52-41D4-8EA8-52381F7BD77F}"/>
                </a:ext>
              </a:extLst>
            </p:cNvPr>
            <p:cNvSpPr>
              <a:spLocks noChangeArrowheads="1"/>
            </p:cNvSpPr>
            <p:nvPr/>
          </p:nvSpPr>
          <p:spPr bwMode="auto">
            <a:xfrm>
              <a:off x="700" y="4139"/>
              <a:ext cx="83" cy="176"/>
            </a:xfrm>
            <a:custGeom>
              <a:avLst/>
              <a:gdLst>
                <a:gd name="G0" fmla="+- 28 0 0"/>
                <a:gd name="G1" fmla="+- 59 0 0"/>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7" name="Freeform 21">
              <a:extLst>
                <a:ext uri="{FF2B5EF4-FFF2-40B4-BE49-F238E27FC236}">
                  <a16:creationId xmlns:a16="http://schemas.microsoft.com/office/drawing/2014/main" id="{754E2871-2189-4CDA-BE29-E775807FF0DC}"/>
                </a:ext>
              </a:extLst>
            </p:cNvPr>
            <p:cNvSpPr>
              <a:spLocks noChangeArrowheads="1"/>
            </p:cNvSpPr>
            <p:nvPr/>
          </p:nvSpPr>
          <p:spPr bwMode="auto">
            <a:xfrm>
              <a:off x="317" y="2587"/>
              <a:ext cx="50" cy="321"/>
            </a:xfrm>
            <a:custGeom>
              <a:avLst/>
              <a:gdLst>
                <a:gd name="G0" fmla="+- 17 0 0"/>
                <a:gd name="G1" fmla="+- 107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8" name="Freeform 22">
              <a:extLst>
                <a:ext uri="{FF2B5EF4-FFF2-40B4-BE49-F238E27FC236}">
                  <a16:creationId xmlns:a16="http://schemas.microsoft.com/office/drawing/2014/main" id="{B09007A0-E084-41D9-B48D-5FB7BD39E0B5}"/>
                </a:ext>
              </a:extLst>
            </p:cNvPr>
            <p:cNvSpPr>
              <a:spLocks noChangeArrowheads="1"/>
            </p:cNvSpPr>
            <p:nvPr/>
          </p:nvSpPr>
          <p:spPr bwMode="auto">
            <a:xfrm>
              <a:off x="613" y="1982"/>
              <a:ext cx="887" cy="1710"/>
            </a:xfrm>
            <a:custGeom>
              <a:avLst/>
              <a:gdLst>
                <a:gd name="G0" fmla="+- 294 0 0"/>
                <a:gd name="G1" fmla="+- 568 0 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9" name="Freeform 23">
              <a:extLst>
                <a:ext uri="{FF2B5EF4-FFF2-40B4-BE49-F238E27FC236}">
                  <a16:creationId xmlns:a16="http://schemas.microsoft.com/office/drawing/2014/main" id="{8D6E19D4-849A-4A09-AB83-AD6F9E6B9C1B}"/>
                </a:ext>
              </a:extLst>
            </p:cNvPr>
            <p:cNvSpPr>
              <a:spLocks noChangeArrowheads="1"/>
            </p:cNvSpPr>
            <p:nvPr/>
          </p:nvSpPr>
          <p:spPr bwMode="auto">
            <a:xfrm>
              <a:off x="676" y="4158"/>
              <a:ext cx="74" cy="158"/>
            </a:xfrm>
            <a:custGeom>
              <a:avLst/>
              <a:gdLst>
                <a:gd name="G0" fmla="+- 25 0 0"/>
                <a:gd name="G1" fmla="+- 53 0 0"/>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0" name="Freeform 24">
              <a:extLst>
                <a:ext uri="{FF2B5EF4-FFF2-40B4-BE49-F238E27FC236}">
                  <a16:creationId xmlns:a16="http://schemas.microsoft.com/office/drawing/2014/main" id="{67608549-1DC2-483E-96EB-3B9104A71E4E}"/>
                </a:ext>
              </a:extLst>
            </p:cNvPr>
            <p:cNvSpPr>
              <a:spLocks noChangeArrowheads="1"/>
            </p:cNvSpPr>
            <p:nvPr/>
          </p:nvSpPr>
          <p:spPr bwMode="auto">
            <a:xfrm>
              <a:off x="613" y="3715"/>
              <a:ext cx="85" cy="423"/>
            </a:xfrm>
            <a:custGeom>
              <a:avLst/>
              <a:gdLst>
                <a:gd name="G0" fmla="+- 29 0 0"/>
                <a:gd name="G1" fmla="+- 14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1" name="Freeform 25">
              <a:extLst>
                <a:ext uri="{FF2B5EF4-FFF2-40B4-BE49-F238E27FC236}">
                  <a16:creationId xmlns:a16="http://schemas.microsoft.com/office/drawing/2014/main" id="{726C4592-FF08-4C5A-8C11-9ECBFA23C4BD}"/>
                </a:ext>
              </a:extLst>
            </p:cNvPr>
            <p:cNvSpPr>
              <a:spLocks noChangeArrowheads="1"/>
            </p:cNvSpPr>
            <p:nvPr/>
          </p:nvSpPr>
          <p:spPr bwMode="auto">
            <a:xfrm>
              <a:off x="613" y="3636"/>
              <a:ext cx="22" cy="142"/>
            </a:xfrm>
            <a:custGeom>
              <a:avLst/>
              <a:gdLst>
                <a:gd name="G0" fmla="+- 8 0 0"/>
                <a:gd name="G1" fmla="+- 48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2" name="Freeform 26">
              <a:extLst>
                <a:ext uri="{FF2B5EF4-FFF2-40B4-BE49-F238E27FC236}">
                  <a16:creationId xmlns:a16="http://schemas.microsoft.com/office/drawing/2014/main" id="{1F186A41-E3A9-4DEF-BA24-A7A888B94DCD}"/>
                </a:ext>
              </a:extLst>
            </p:cNvPr>
            <p:cNvSpPr>
              <a:spLocks noChangeArrowheads="1"/>
            </p:cNvSpPr>
            <p:nvPr/>
          </p:nvSpPr>
          <p:spPr bwMode="auto">
            <a:xfrm>
              <a:off x="634" y="3983"/>
              <a:ext cx="131" cy="333"/>
            </a:xfrm>
            <a:custGeom>
              <a:avLst/>
              <a:gdLst>
                <a:gd name="G0" fmla="+- 44 0 0"/>
                <a:gd name="G1" fmla="+- 11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43" name="Rectangle 27">
            <a:extLst>
              <a:ext uri="{FF2B5EF4-FFF2-40B4-BE49-F238E27FC236}">
                <a16:creationId xmlns:a16="http://schemas.microsoft.com/office/drawing/2014/main" id="{C49A2B46-729D-457C-8A79-EE964E071582}"/>
              </a:ext>
            </a:extLst>
          </p:cNvPr>
          <p:cNvSpPr>
            <a:spLocks noChangeArrowheads="1"/>
          </p:cNvSpPr>
          <p:nvPr/>
        </p:nvSpPr>
        <p:spPr bwMode="auto">
          <a:xfrm>
            <a:off x="0" y="0"/>
            <a:ext cx="182563" cy="6856413"/>
          </a:xfrm>
          <a:prstGeom prst="rect">
            <a:avLst/>
          </a:prstGeom>
          <a:solidFill>
            <a:srgbClr val="766F54"/>
          </a:solidFill>
          <a:ln>
            <a:noFill/>
          </a:ln>
          <a:effectLst/>
          <a:extLst>
            <a:ext uri="{91240B29-F687-4F45-9708-019B960494DF}">
              <a14:hiddenLine xmlns:a14="http://schemas.microsoft.com/office/drawing/2010/main" w="9360"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4" name="Freeform 28">
            <a:extLst>
              <a:ext uri="{FF2B5EF4-FFF2-40B4-BE49-F238E27FC236}">
                <a16:creationId xmlns:a16="http://schemas.microsoft.com/office/drawing/2014/main" id="{16E3FA4B-5EBF-4900-AEA1-5601E2CA31C8}"/>
              </a:ext>
            </a:extLst>
          </p:cNvPr>
          <p:cNvSpPr>
            <a:spLocks noChangeArrowheads="1"/>
          </p:cNvSpPr>
          <p:nvPr/>
        </p:nvSpPr>
        <p:spPr bwMode="auto">
          <a:xfrm flipV="1">
            <a:off x="-3175" y="712788"/>
            <a:ext cx="1587500" cy="506412"/>
          </a:xfrm>
          <a:custGeom>
            <a:avLst/>
            <a:gdLst>
              <a:gd name="G0" fmla="+- 9248 0 0"/>
              <a:gd name="G1" fmla="+- 10000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A5301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5" name="Rectangle 29">
            <a:extLst>
              <a:ext uri="{FF2B5EF4-FFF2-40B4-BE49-F238E27FC236}">
                <a16:creationId xmlns:a16="http://schemas.microsoft.com/office/drawing/2014/main" id="{2A624C53-ED34-4FA4-B522-46C0FAF5516F}"/>
              </a:ext>
            </a:extLst>
          </p:cNvPr>
          <p:cNvSpPr>
            <a:spLocks noGrp="1" noChangeArrowheads="1"/>
          </p:cNvSpPr>
          <p:nvPr>
            <p:ph type="title"/>
          </p:nvPr>
        </p:nvSpPr>
        <p:spPr bwMode="auto">
          <a:xfrm>
            <a:off x="609600" y="273050"/>
            <a:ext cx="109712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9246" name="Rectangle 30">
            <a:extLst>
              <a:ext uri="{FF2B5EF4-FFF2-40B4-BE49-F238E27FC236}">
                <a16:creationId xmlns:a16="http://schemas.microsoft.com/office/drawing/2014/main" id="{66AB7569-CF3A-49A0-9038-6CA2DAF6A1B1}"/>
              </a:ext>
            </a:extLst>
          </p:cNvPr>
          <p:cNvSpPr>
            <a:spLocks noGrp="1" noChangeArrowheads="1"/>
          </p:cNvSpPr>
          <p:nvPr>
            <p:ph type="body" idx="1"/>
          </p:nvPr>
        </p:nvSpPr>
        <p:spPr bwMode="auto">
          <a:xfrm>
            <a:off x="609600" y="1604963"/>
            <a:ext cx="109712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6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57200" rtl="0" fontAlgn="base">
        <a:lnSpc>
          <a:spcPct val="84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2pPr>
      <a:lvl3pPr marL="1143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3pPr>
      <a:lvl4pPr marL="1600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4pPr>
      <a:lvl5pPr marL="20574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5pPr>
      <a:lvl6pPr marL="25146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6pPr>
      <a:lvl7pPr marL="29718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7pPr>
      <a:lvl8pPr marL="34290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8pPr>
      <a:lvl9pPr marL="3886200" indent="-228600" algn="l" defTabSz="457200" rtl="0" fontAlgn="base">
        <a:lnSpc>
          <a:spcPct val="84000"/>
        </a:lnSpc>
        <a:spcBef>
          <a:spcPct val="0"/>
        </a:spcBef>
        <a:spcAft>
          <a:spcPct val="0"/>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charset="0"/>
        </a:defRPr>
      </a:lvl9pPr>
    </p:titleStyle>
    <p:bodyStyle>
      <a:lvl1pPr marL="342900" indent="-342900" algn="l" defTabSz="457200" rtl="0" fontAlgn="base">
        <a:lnSpc>
          <a:spcPct val="84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0.xml" /><Relationship Id="rId1" Type="http://schemas.openxmlformats.org/officeDocument/2006/relationships/slideLayout" Target="../slideLayouts/slideLayout51.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1.xml" /><Relationship Id="rId1" Type="http://schemas.openxmlformats.org/officeDocument/2006/relationships/slideLayout" Target="../slideLayouts/slideLayout59.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2.xml" /><Relationship Id="rId1" Type="http://schemas.openxmlformats.org/officeDocument/2006/relationships/slideLayout" Target="../slideLayouts/slideLayout59.xml" /></Relationships>
</file>

<file path=ppt/slides/_rels/slide1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4.xml" /><Relationship Id="rId1" Type="http://schemas.openxmlformats.org/officeDocument/2006/relationships/slideLayout" Target="../slideLayouts/slideLayout59.xml" /></Relationships>
</file>

<file path=ppt/slides/_rels/slide1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15.xml" /><Relationship Id="rId1" Type="http://schemas.openxmlformats.org/officeDocument/2006/relationships/slideLayout" Target="../slideLayouts/slideLayout70.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7.xml" /><Relationship Id="rId1" Type="http://schemas.openxmlformats.org/officeDocument/2006/relationships/slideLayout" Target="../slideLayouts/slideLayout84.xml" /></Relationships>
</file>

<file path=ppt/slides/_rels/slide1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8.xml" /><Relationship Id="rId1" Type="http://schemas.openxmlformats.org/officeDocument/2006/relationships/slideLayout" Target="../slideLayouts/slideLayout70.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9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9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9.xml" /><Relationship Id="rId1" Type="http://schemas.openxmlformats.org/officeDocument/2006/relationships/slideLayout" Target="../slideLayouts/slideLayout40.xml" /></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C44CFA1-03EC-4621-A542-B244CF01182C}"/>
              </a:ext>
            </a:extLst>
          </p:cNvPr>
          <p:cNvSpPr>
            <a:spLocks noChangeArrowheads="1"/>
          </p:cNvSpPr>
          <p:nvPr/>
        </p:nvSpPr>
        <p:spPr bwMode="auto">
          <a:xfrm flipH="1">
            <a:off x="2739694" y="3017838"/>
            <a:ext cx="116713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200" b="1" i="1">
                <a:latin typeface="comic" charset="0"/>
                <a:cs typeface="DejaVu Sans" charset="0"/>
              </a:rPr>
              <a:t>INSTITUTE OF AEROUNATICAL ENGINEERING  </a:t>
            </a:r>
          </a:p>
        </p:txBody>
      </p:sp>
      <p:sp>
        <p:nvSpPr>
          <p:cNvPr id="11266" name="Rectangle 2">
            <a:extLst>
              <a:ext uri="{FF2B5EF4-FFF2-40B4-BE49-F238E27FC236}">
                <a16:creationId xmlns:a16="http://schemas.microsoft.com/office/drawing/2014/main" id="{703F4117-673B-4F48-897E-838081D8E921}"/>
              </a:ext>
            </a:extLst>
          </p:cNvPr>
          <p:cNvSpPr>
            <a:spLocks noChangeArrowheads="1"/>
          </p:cNvSpPr>
          <p:nvPr/>
        </p:nvSpPr>
        <p:spPr bwMode="auto">
          <a:xfrm flipH="1">
            <a:off x="2209800" y="4052888"/>
            <a:ext cx="10196513" cy="952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800" b="1" i="1">
                <a:latin typeface="Cambria" panose="02040503050406030204" pitchFamily="18" charset="0"/>
              </a:rPr>
              <a:t>PROJECT TITLE :</a:t>
            </a:r>
          </a:p>
          <a:p>
            <a:pPr hangingPunct="1">
              <a:lnSpc>
                <a:spcPct val="100000"/>
              </a:lnSpc>
            </a:pPr>
            <a:r>
              <a:rPr lang="en-US" altLang="en-US" sz="2800" b="1" i="1">
                <a:latin typeface="Cambria" panose="02040503050406030204" pitchFamily="18" charset="0"/>
              </a:rPr>
              <a:t>                              AGRICULTURE SORTER MACHINE </a:t>
            </a:r>
          </a:p>
        </p:txBody>
      </p:sp>
      <p:pic>
        <p:nvPicPr>
          <p:cNvPr id="11267" name="Picture 3">
            <a:extLst>
              <a:ext uri="{FF2B5EF4-FFF2-40B4-BE49-F238E27FC236}">
                <a16:creationId xmlns:a16="http://schemas.microsoft.com/office/drawing/2014/main" id="{A980BE14-2F5C-4862-A76E-62CD3954E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275" y="295275"/>
            <a:ext cx="2286000" cy="2265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52E7DEA7-E66E-4079-8666-B09102ECAD80}"/>
              </a:ext>
            </a:extLst>
          </p:cNvPr>
          <p:cNvSpPr>
            <a:spLocks noChangeArrowheads="1"/>
          </p:cNvSpPr>
          <p:nvPr/>
        </p:nvSpPr>
        <p:spPr bwMode="auto">
          <a:xfrm>
            <a:off x="2039938" y="2132013"/>
            <a:ext cx="5472112" cy="479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5750" indent="-284163">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A sorter which can segregate the fruits  based on their colour. It is a automated sorting machine in which the fruits are identifies by the TCS3200 colour sensor and then it can be separated </a:t>
            </a:r>
          </a:p>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By separating the fruits into two divisons we can know whether they are ripen or not . </a:t>
            </a:r>
          </a:p>
          <a:p>
            <a:pPr hangingPunct="1">
              <a:lnSpc>
                <a:spcPct val="100000"/>
              </a:lnSpc>
              <a:spcBef>
                <a:spcPts val="1000"/>
              </a:spcBef>
              <a:buClrTx/>
              <a:buSzTx/>
              <a:buFontTx/>
              <a:buNone/>
            </a:pPr>
            <a:endParaRPr lang="en-US" altLang="en-US" i="1">
              <a:latin typeface="Cambria" panose="02040503050406030204" pitchFamily="18" charset="0"/>
            </a:endParaRPr>
          </a:p>
          <a:p>
            <a:pPr hangingPunct="1">
              <a:lnSpc>
                <a:spcPct val="100000"/>
              </a:lnSpc>
              <a:spcBef>
                <a:spcPts val="1000"/>
              </a:spcBef>
              <a:buClrTx/>
              <a:buSzTx/>
              <a:buFontTx/>
              <a:buNone/>
            </a:pPr>
            <a:r>
              <a:rPr lang="en-US" altLang="en-US" i="1">
                <a:latin typeface="Cambria" panose="02040503050406030204" pitchFamily="18" charset="0"/>
              </a:rPr>
              <a:t>Disadvantages : </a:t>
            </a:r>
          </a:p>
          <a:p>
            <a:pPr marL="342900" indent="-341313" hangingPunct="1">
              <a:lnSpc>
                <a:spcPct val="100000"/>
              </a:lnSpc>
              <a:spcBef>
                <a:spcPts val="1000"/>
              </a:spcBef>
              <a:buClr>
                <a:srgbClr val="A53010"/>
              </a:buClr>
              <a:buSzPct val="45000"/>
              <a:buFont typeface="Arial" panose="020B0604020202020204" pitchFamily="34" charset="0"/>
              <a:buAutoNum type="arabicPeriod"/>
            </a:pPr>
            <a:r>
              <a:rPr lang="en-US" altLang="en-US" i="1">
                <a:latin typeface="Cambria" panose="02040503050406030204" pitchFamily="18" charset="0"/>
              </a:rPr>
              <a:t>Only one fruit sorter machine</a:t>
            </a:r>
          </a:p>
          <a:p>
            <a:pPr marL="342900" indent="-341313" hangingPunct="1">
              <a:lnSpc>
                <a:spcPct val="100000"/>
              </a:lnSpc>
              <a:spcBef>
                <a:spcPts val="1000"/>
              </a:spcBef>
              <a:buClr>
                <a:srgbClr val="A53010"/>
              </a:buClr>
              <a:buSzPct val="45000"/>
              <a:buFont typeface="Arial" panose="020B0604020202020204" pitchFamily="34" charset="0"/>
              <a:buAutoNum type="arabicPeriod"/>
            </a:pPr>
            <a:r>
              <a:rPr lang="en-US" altLang="en-US" i="1">
                <a:latin typeface="Cambria" panose="02040503050406030204" pitchFamily="18" charset="0"/>
              </a:rPr>
              <a:t>Used in large scale industries </a:t>
            </a:r>
          </a:p>
          <a:p>
            <a:pPr hangingPunct="1">
              <a:lnSpc>
                <a:spcPct val="100000"/>
              </a:lnSpc>
              <a:spcBef>
                <a:spcPts val="1000"/>
              </a:spcBef>
              <a:buClrTx/>
              <a:buSzTx/>
              <a:buFontTx/>
              <a:buNone/>
            </a:pPr>
            <a:endParaRPr lang="en-US" altLang="en-US" sz="2000">
              <a:cs typeface="DejaVu Sans" charset="0"/>
            </a:endParaRPr>
          </a:p>
        </p:txBody>
      </p:sp>
      <p:pic>
        <p:nvPicPr>
          <p:cNvPr id="20482" name="Picture 2">
            <a:extLst>
              <a:ext uri="{FF2B5EF4-FFF2-40B4-BE49-F238E27FC236}">
                <a16:creationId xmlns:a16="http://schemas.microsoft.com/office/drawing/2014/main" id="{8EC8D3E5-257D-4191-AB5B-9AFF7B5A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938" y="1749425"/>
            <a:ext cx="4257675" cy="3167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Rectangle 3">
            <a:extLst>
              <a:ext uri="{FF2B5EF4-FFF2-40B4-BE49-F238E27FC236}">
                <a16:creationId xmlns:a16="http://schemas.microsoft.com/office/drawing/2014/main" id="{784E6DF9-64BB-48FC-A6FF-9E28E4C36F3A}"/>
              </a:ext>
            </a:extLst>
          </p:cNvPr>
          <p:cNvSpPr>
            <a:spLocks noChangeArrowheads="1"/>
          </p:cNvSpPr>
          <p:nvPr/>
        </p:nvSpPr>
        <p:spPr bwMode="auto">
          <a:xfrm flipH="1">
            <a:off x="2293938" y="1103313"/>
            <a:ext cx="3932237"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Lemon sorter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6B94346D-46EE-40C0-9F8C-E4F7AA284DDE}"/>
              </a:ext>
            </a:extLst>
          </p:cNvPr>
          <p:cNvSpPr>
            <a:spLocks noChangeArrowheads="1"/>
          </p:cNvSpPr>
          <p:nvPr/>
        </p:nvSpPr>
        <p:spPr bwMode="auto">
          <a:xfrm>
            <a:off x="1854200" y="368300"/>
            <a:ext cx="5622925"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COMPONENTS :</a:t>
            </a:r>
          </a:p>
        </p:txBody>
      </p:sp>
      <p:sp>
        <p:nvSpPr>
          <p:cNvPr id="21506" name="Rectangle 2">
            <a:extLst>
              <a:ext uri="{FF2B5EF4-FFF2-40B4-BE49-F238E27FC236}">
                <a16:creationId xmlns:a16="http://schemas.microsoft.com/office/drawing/2014/main" id="{EC5EA5FF-D7A1-4835-8818-531C74F2267E}"/>
              </a:ext>
            </a:extLst>
          </p:cNvPr>
          <p:cNvSpPr>
            <a:spLocks noChangeArrowheads="1"/>
          </p:cNvSpPr>
          <p:nvPr/>
        </p:nvSpPr>
        <p:spPr bwMode="auto">
          <a:xfrm>
            <a:off x="2244725" y="1622425"/>
            <a:ext cx="6478588"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07" name="Rectangle 3">
            <a:extLst>
              <a:ext uri="{FF2B5EF4-FFF2-40B4-BE49-F238E27FC236}">
                <a16:creationId xmlns:a16="http://schemas.microsoft.com/office/drawing/2014/main" id="{43991D5E-7155-419B-8EF3-ACE63FB84DC5}"/>
              </a:ext>
            </a:extLst>
          </p:cNvPr>
          <p:cNvSpPr>
            <a:spLocks noChangeArrowheads="1"/>
          </p:cNvSpPr>
          <p:nvPr/>
        </p:nvSpPr>
        <p:spPr bwMode="auto">
          <a:xfrm flipH="1">
            <a:off x="2368550" y="1736725"/>
            <a:ext cx="5197475" cy="167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200" b="1" i="1">
                <a:latin typeface="Lucida Calligraphy" panose="03010101010101010101" pitchFamily="66" charset="0"/>
                <a:cs typeface="DejaVu Sans" charset="0"/>
              </a:rPr>
              <a:t> RASPBERRY PI :</a:t>
            </a:r>
          </a:p>
          <a:p>
            <a:pPr hangingPunct="1">
              <a:lnSpc>
                <a:spcPct val="100000"/>
              </a:lnSpc>
            </a:pPr>
            <a:endParaRPr lang="en-US" altLang="en-US">
              <a:cs typeface="DejaVu Sans" charset="0"/>
            </a:endParaRPr>
          </a:p>
          <a:p>
            <a:pPr hangingPunct="1">
              <a:lnSpc>
                <a:spcPct val="100000"/>
              </a:lnSpc>
            </a:pPr>
            <a:r>
              <a:rPr lang="en-US" altLang="en-US" i="1">
                <a:latin typeface="Cambria" panose="02040503050406030204" pitchFamily="18" charset="0"/>
              </a:rPr>
              <a:t>The Raspberry Pi is a low cost, credit-card sized computer that plugs into a computer monitor or TV, and uses a standard keyboard and mouse.</a:t>
            </a:r>
          </a:p>
        </p:txBody>
      </p:sp>
      <p:pic>
        <p:nvPicPr>
          <p:cNvPr id="21508" name="Picture 4">
            <a:extLst>
              <a:ext uri="{FF2B5EF4-FFF2-40B4-BE49-F238E27FC236}">
                <a16:creationId xmlns:a16="http://schemas.microsoft.com/office/drawing/2014/main" id="{08D1111F-6978-470F-989E-417C8DC5F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1438"/>
            <a:ext cx="4908550" cy="1638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71CBD1A1-49E7-4BA5-AFDE-5E41E8B3771C}"/>
              </a:ext>
            </a:extLst>
          </p:cNvPr>
          <p:cNvSpPr>
            <a:spLocks noChangeArrowheads="1"/>
          </p:cNvSpPr>
          <p:nvPr/>
        </p:nvSpPr>
        <p:spPr bwMode="auto">
          <a:xfrm>
            <a:off x="2089150" y="1255713"/>
            <a:ext cx="43719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200" b="1" i="1">
                <a:latin typeface="Lucida Calligraphy" panose="03010101010101010101" pitchFamily="66" charset="0"/>
                <a:cs typeface="DejaVu Sans" charset="0"/>
              </a:rPr>
              <a:t>SERVO MOTOR</a:t>
            </a:r>
          </a:p>
        </p:txBody>
      </p:sp>
      <p:sp>
        <p:nvSpPr>
          <p:cNvPr id="22530" name="Rectangle 2">
            <a:extLst>
              <a:ext uri="{FF2B5EF4-FFF2-40B4-BE49-F238E27FC236}">
                <a16:creationId xmlns:a16="http://schemas.microsoft.com/office/drawing/2014/main" id="{69F491B9-61DA-4B23-90DD-D351131BB165}"/>
              </a:ext>
            </a:extLst>
          </p:cNvPr>
          <p:cNvSpPr>
            <a:spLocks noChangeArrowheads="1"/>
          </p:cNvSpPr>
          <p:nvPr/>
        </p:nvSpPr>
        <p:spPr bwMode="auto">
          <a:xfrm>
            <a:off x="1863725" y="2497138"/>
            <a:ext cx="7480300" cy="377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Times New Roman" panose="02020603050405020304" pitchFamily="18" charset="0"/>
                <a:cs typeface="DejaVu Sans" charset="0"/>
              </a:rPr>
              <a:t>A servomotor is a rotary actuator or linear actuator that allows for precise control of angular or linear position, velocity and acceleration. It consists of a suitable motor coupled to a sensor for position feedback. It also requires a relatively sophisticated controller, often a dedicated module designed specifically for use with servomotors.</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Times New Roman" panose="02020603050405020304" pitchFamily="18" charset="0"/>
                <a:cs typeface="DejaVu Sans" charset="0"/>
              </a:rPr>
              <a:t>Servomotors are not a specific class of motor, although the term servomotor is often used to refer to a motor suitable for use in a closed loop system.</a:t>
            </a:r>
          </a:p>
          <a:p>
            <a:pPr hangingPunct="1">
              <a:lnSpc>
                <a:spcPct val="100000"/>
              </a:lnSpc>
              <a:spcBef>
                <a:spcPts val="1000"/>
              </a:spcBef>
              <a:buClrTx/>
              <a:buSzTx/>
              <a:buFontTx/>
              <a:buNone/>
            </a:pPr>
            <a:endParaRPr lang="en-US" altLang="en-US" sz="2000">
              <a:cs typeface="DejaVu Sans" charset="0"/>
            </a:endParaRPr>
          </a:p>
        </p:txBody>
      </p:sp>
      <p:pic>
        <p:nvPicPr>
          <p:cNvPr id="22531" name="Picture 3">
            <a:extLst>
              <a:ext uri="{FF2B5EF4-FFF2-40B4-BE49-F238E27FC236}">
                <a16:creationId xmlns:a16="http://schemas.microsoft.com/office/drawing/2014/main" id="{CDC571DF-40D4-470F-A703-6D6D07A6A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050" y="330200"/>
            <a:ext cx="4681538" cy="2141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CC802F79-FD27-4323-9DF9-55C4338473DF}"/>
              </a:ext>
            </a:extLst>
          </p:cNvPr>
          <p:cNvSpPr>
            <a:spLocks noChangeArrowheads="1"/>
          </p:cNvSpPr>
          <p:nvPr/>
        </p:nvSpPr>
        <p:spPr bwMode="auto">
          <a:xfrm>
            <a:off x="2530475" y="927100"/>
            <a:ext cx="7443788"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Lucida Calligraphy" panose="03010101010101010101" pitchFamily="66" charset="0"/>
              </a:rPr>
              <a:t>L298N MOTOR DRIVER </a:t>
            </a:r>
          </a:p>
          <a:p>
            <a:pPr hangingPunct="1">
              <a:lnSpc>
                <a:spcPct val="100000"/>
              </a:lnSpc>
            </a:pPr>
            <a:endParaRPr lang="en-US" altLang="en-US" b="1" i="1">
              <a:latin typeface="Cambria" panose="02040503050406030204" pitchFamily="18" charset="0"/>
            </a:endParaRPr>
          </a:p>
          <a:p>
            <a:pPr hangingPunct="1">
              <a:lnSpc>
                <a:spcPct val="100000"/>
              </a:lnSpc>
            </a:pPr>
            <a:endParaRPr lang="en-US" altLang="en-US" i="1">
              <a:latin typeface="Cambria" panose="02040503050406030204" pitchFamily="18" charset="0"/>
            </a:endParaRPr>
          </a:p>
          <a:p>
            <a:pPr hangingPunct="1">
              <a:lnSpc>
                <a:spcPct val="100000"/>
              </a:lnSpc>
            </a:pPr>
            <a:r>
              <a:rPr lang="en-US" altLang="en-US" i="1">
                <a:latin typeface="Cambria" panose="02040503050406030204" pitchFamily="18" charset="0"/>
              </a:rPr>
              <a:t>This L298N Based Motor Driver Module is a high power motor driver perfect for driving DC Motors and Stepper Motors. It uses the popular L298 motor driver IC and has the onboard 5V regulator which it can supply to an external circuit. It can control up to 4 DC motors, or 2 DC motors with directional and speed control</a:t>
            </a:r>
          </a:p>
        </p:txBody>
      </p:sp>
      <p:pic>
        <p:nvPicPr>
          <p:cNvPr id="23554" name="Picture 2">
            <a:extLst>
              <a:ext uri="{FF2B5EF4-FFF2-40B4-BE49-F238E27FC236}">
                <a16:creationId xmlns:a16="http://schemas.microsoft.com/office/drawing/2014/main" id="{04AC3AD1-6E41-4251-ACEE-9B202EFE0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787775"/>
            <a:ext cx="4670425" cy="2143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D5D9B4DC-082C-48B2-A279-09DFD93253D0}"/>
              </a:ext>
            </a:extLst>
          </p:cNvPr>
          <p:cNvSpPr>
            <a:spLocks noChangeArrowheads="1"/>
          </p:cNvSpPr>
          <p:nvPr/>
        </p:nvSpPr>
        <p:spPr bwMode="auto">
          <a:xfrm>
            <a:off x="1825625" y="919163"/>
            <a:ext cx="8910638"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200" b="1" i="1">
                <a:latin typeface="Lucida Calligraphy" panose="03010101010101010101" pitchFamily="66" charset="0"/>
                <a:cs typeface="DejaVu Sans" charset="0"/>
              </a:rPr>
              <a:t>JUMPER WIRES</a:t>
            </a:r>
          </a:p>
        </p:txBody>
      </p:sp>
      <p:sp>
        <p:nvSpPr>
          <p:cNvPr id="24578" name="Rectangle 2">
            <a:extLst>
              <a:ext uri="{FF2B5EF4-FFF2-40B4-BE49-F238E27FC236}">
                <a16:creationId xmlns:a16="http://schemas.microsoft.com/office/drawing/2014/main" id="{AB5167DB-37BF-4290-8772-BB2447EE46B2}"/>
              </a:ext>
            </a:extLst>
          </p:cNvPr>
          <p:cNvSpPr>
            <a:spLocks noChangeArrowheads="1"/>
          </p:cNvSpPr>
          <p:nvPr/>
        </p:nvSpPr>
        <p:spPr bwMode="auto">
          <a:xfrm>
            <a:off x="1333500" y="2027238"/>
            <a:ext cx="7050088" cy="377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Times New Roman" panose="02020603050405020304" pitchFamily="18" charset="0"/>
                <a:cs typeface="DejaVu Sans" charset="0"/>
              </a:rPr>
              <a:t>A jump wire (also known as jumper, jumper wire, jumper cable, DuPont wire or cable) is an electrical wire, or group of them in a cable, with a connector or pin at each end (or sometimes without them – simply "tinned"), which is normally used to interconnect the components of a bread board or other prototype or test circuit, internally or with other equipment or components, without soldering.</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Times New Roman" panose="02020603050405020304" pitchFamily="18" charset="0"/>
                <a:cs typeface="DejaVu Sans" charset="0"/>
              </a:rPr>
              <a:t>Individual jump wires are fitted by inserting their "end connectors" into the slots provided in a breadboard, the header connector of a circuit board, or a piece of test equipment.</a:t>
            </a:r>
          </a:p>
          <a:p>
            <a:pPr hangingPunct="1">
              <a:lnSpc>
                <a:spcPct val="100000"/>
              </a:lnSpc>
              <a:spcBef>
                <a:spcPts val="1000"/>
              </a:spcBef>
              <a:buClrTx/>
              <a:buSzTx/>
              <a:buFontTx/>
              <a:buNone/>
            </a:pPr>
            <a:br>
              <a:rPr lang="en-US" altLang="en-US">
                <a:cs typeface="DejaVu Sans" charset="0"/>
              </a:rPr>
            </a:br>
            <a:endParaRPr lang="en-US" altLang="en-US">
              <a:cs typeface="DejaVu Sans" charset="0"/>
            </a:endParaRPr>
          </a:p>
        </p:txBody>
      </p:sp>
      <p:pic>
        <p:nvPicPr>
          <p:cNvPr id="24579" name="Picture 3">
            <a:extLst>
              <a:ext uri="{FF2B5EF4-FFF2-40B4-BE49-F238E27FC236}">
                <a16:creationId xmlns:a16="http://schemas.microsoft.com/office/drawing/2014/main" id="{47851B0C-EADA-4BB2-B6C8-B5040A705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5" y="623888"/>
            <a:ext cx="2847975" cy="3440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8840F0CE-D994-43B0-80FB-75DA8A246594}"/>
              </a:ext>
            </a:extLst>
          </p:cNvPr>
          <p:cNvSpPr>
            <a:spLocks noChangeArrowheads="1"/>
          </p:cNvSpPr>
          <p:nvPr/>
        </p:nvSpPr>
        <p:spPr bwMode="auto">
          <a:xfrm flipH="1">
            <a:off x="1495425" y="1227138"/>
            <a:ext cx="100457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Lucida Calligraphy" panose="03010101010101010101" pitchFamily="66" charset="0"/>
                <a:cs typeface="DejaVu Sans" charset="0"/>
              </a:rPr>
              <a:t>RASPBERRY PI CAMERA </a:t>
            </a:r>
          </a:p>
        </p:txBody>
      </p:sp>
      <p:sp>
        <p:nvSpPr>
          <p:cNvPr id="25602" name="Rectangle 2">
            <a:extLst>
              <a:ext uri="{FF2B5EF4-FFF2-40B4-BE49-F238E27FC236}">
                <a16:creationId xmlns:a16="http://schemas.microsoft.com/office/drawing/2014/main" id="{2F6D0713-8CFE-4D77-BFE6-B325F65943F5}"/>
              </a:ext>
            </a:extLst>
          </p:cNvPr>
          <p:cNvSpPr>
            <a:spLocks noChangeArrowheads="1"/>
          </p:cNvSpPr>
          <p:nvPr/>
        </p:nvSpPr>
        <p:spPr bwMode="auto">
          <a:xfrm>
            <a:off x="2579688" y="2085975"/>
            <a:ext cx="61166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i="1">
                <a:latin typeface="Cambria" panose="02040503050406030204" pitchFamily="18" charset="0"/>
              </a:rPr>
              <a:t>Raspberry Pi as a security camera, webcam server, and even a simple time-lapse creation device. Most of these projects make use of the official Pi camera rather than just a standard USB camera.</a:t>
            </a:r>
          </a:p>
        </p:txBody>
      </p:sp>
      <p:pic>
        <p:nvPicPr>
          <p:cNvPr id="25603" name="Picture 3">
            <a:extLst>
              <a:ext uri="{FF2B5EF4-FFF2-40B4-BE49-F238E27FC236}">
                <a16:creationId xmlns:a16="http://schemas.microsoft.com/office/drawing/2014/main" id="{4D683461-1D8C-4907-B03F-DD943C41E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213" y="2946400"/>
            <a:ext cx="3544887" cy="2038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Rectangle 4">
            <a:extLst>
              <a:ext uri="{FF2B5EF4-FFF2-40B4-BE49-F238E27FC236}">
                <a16:creationId xmlns:a16="http://schemas.microsoft.com/office/drawing/2014/main" id="{97D1BEED-79E3-468B-AD6D-F06430678D0A}"/>
              </a:ext>
            </a:extLst>
          </p:cNvPr>
          <p:cNvSpPr>
            <a:spLocks noChangeArrowheads="1"/>
          </p:cNvSpPr>
          <p:nvPr/>
        </p:nvSpPr>
        <p:spPr bwMode="auto">
          <a:xfrm>
            <a:off x="2443163" y="3506788"/>
            <a:ext cx="6116637" cy="1462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i="1">
                <a:latin typeface="Cambria" panose="02040503050406030204" pitchFamily="18" charset="0"/>
              </a:rPr>
              <a:t>The Raspberry Pi Camera Board Features:5MP Omni vision 5647 Camera Module. Still Picture Resolution: 2592 x 1944. Video: Supports 1080p @ 30fps, 720p @ 60fps and 640x480p 60/90 Recording. 15-pin MIPI Camera Serial Interface - Plugs Directly into the Raspberry Pi Board.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BC160068-A721-4936-8764-4967392E3EB8}"/>
              </a:ext>
            </a:extLst>
          </p:cNvPr>
          <p:cNvSpPr>
            <a:spLocks noChangeArrowheads="1"/>
          </p:cNvSpPr>
          <p:nvPr/>
        </p:nvSpPr>
        <p:spPr bwMode="auto">
          <a:xfrm>
            <a:off x="1893888" y="865188"/>
            <a:ext cx="57912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PROPOSED SOLUTION :</a:t>
            </a:r>
          </a:p>
        </p:txBody>
      </p:sp>
      <p:sp>
        <p:nvSpPr>
          <p:cNvPr id="26626" name="Rectangle 2">
            <a:extLst>
              <a:ext uri="{FF2B5EF4-FFF2-40B4-BE49-F238E27FC236}">
                <a16:creationId xmlns:a16="http://schemas.microsoft.com/office/drawing/2014/main" id="{5204D695-F737-4C9C-9334-840F48695542}"/>
              </a:ext>
            </a:extLst>
          </p:cNvPr>
          <p:cNvSpPr>
            <a:spLocks noChangeArrowheads="1"/>
          </p:cNvSpPr>
          <p:nvPr/>
        </p:nvSpPr>
        <p:spPr bwMode="auto">
          <a:xfrm>
            <a:off x="1674813" y="1766888"/>
            <a:ext cx="8721725" cy="392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marL="914400" indent="-4763" hangingPunct="1">
              <a:lnSpc>
                <a:spcPct val="107000"/>
              </a:lnSpc>
              <a:spcAft>
                <a:spcPts val="50"/>
              </a:spcAft>
            </a:pPr>
            <a:r>
              <a:rPr lang="en-US" altLang="en-US">
                <a:latin typeface="Times New Roman" panose="02020603050405020304" pitchFamily="18" charset="0"/>
                <a:cs typeface="Times New Roman" panose="02020603050405020304" pitchFamily="18" charset="0"/>
              </a:rPr>
              <a:t> </a:t>
            </a:r>
          </a:p>
          <a:p>
            <a:pPr marL="914400" indent="-4763" hangingPunct="1">
              <a:lnSpc>
                <a:spcPct val="107000"/>
              </a:lnSpc>
              <a:spcAft>
                <a:spcPts val="50"/>
              </a:spcAft>
            </a:pPr>
            <a:r>
              <a:rPr lang="en-US" altLang="en-US" i="1">
                <a:latin typeface="Cambria" panose="02040503050406030204" pitchFamily="18" charset="0"/>
              </a:rPr>
              <a:t>In this section, we compare the most common methods used for fruit and fruit disease recognition. Figure shows the flow diagram of these methods, which operate in two phases: training and testing. Both require some pre-processing (i.e., image and defect segmentation and feature extraction). In comparison, the system works in three steps. For fruit recognition, fruit images are first segmented into foreground and background. For fruit disease recognition, infected fruit parts are segmented from the image of the diseased fruit. In both cases, the features of the images are then extracted. Finally, a multi-class support vector machine (MSVM) is trained to classify fruits and vegetables into one of the classes and recognize fruit diseases.  	 </a:t>
            </a:r>
          </a:p>
          <a:p>
            <a:pPr marL="914400" indent="-4763" hangingPunct="1">
              <a:lnSpc>
                <a:spcPct val="107000"/>
              </a:lnSpc>
              <a:spcAft>
                <a:spcPts val="50"/>
              </a:spcAft>
            </a:pPr>
            <a:r>
              <a:rPr lang="en-US" altLang="en-US" i="1">
                <a:latin typeface="Cambria" panose="02040503050406030204" pitchFamily="18" charset="0"/>
              </a:rPr>
              <a:t> </a:t>
            </a:r>
          </a:p>
          <a:p>
            <a:pPr marL="914400" indent="-4763" hangingPunct="1">
              <a:lnSpc>
                <a:spcPct val="107000"/>
              </a:lnSpc>
              <a:spcAft>
                <a:spcPts val="50"/>
              </a:spcAft>
            </a:pPr>
            <a:r>
              <a:rPr lang="en-US" altLang="en-US">
                <a:latin typeface="Calibri" panose="020F0502020204030204" pitchFamily="34" charset="0"/>
                <a:cs typeface="Calibri" panose="020F0502020204030204" pitchFamily="34"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
            <a:extLst>
              <a:ext uri="{FF2B5EF4-FFF2-40B4-BE49-F238E27FC236}">
                <a16:creationId xmlns:a16="http://schemas.microsoft.com/office/drawing/2014/main" id="{D5AB68F8-CF09-45B1-9547-81D14687E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63" y="1644650"/>
            <a:ext cx="8188325" cy="2876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a:extLst>
              <a:ext uri="{FF2B5EF4-FFF2-40B4-BE49-F238E27FC236}">
                <a16:creationId xmlns:a16="http://schemas.microsoft.com/office/drawing/2014/main" id="{6C9C3772-C3C9-4975-93E3-2FC6E5C5E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1704975"/>
            <a:ext cx="6178550" cy="4117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4" name="Rectangle 2">
            <a:extLst>
              <a:ext uri="{FF2B5EF4-FFF2-40B4-BE49-F238E27FC236}">
                <a16:creationId xmlns:a16="http://schemas.microsoft.com/office/drawing/2014/main" id="{DF831579-CEB5-4B48-89CD-3F0A3F0A7EC2}"/>
              </a:ext>
            </a:extLst>
          </p:cNvPr>
          <p:cNvSpPr>
            <a:spLocks noChangeArrowheads="1"/>
          </p:cNvSpPr>
          <p:nvPr/>
        </p:nvSpPr>
        <p:spPr bwMode="auto">
          <a:xfrm>
            <a:off x="1820863" y="552450"/>
            <a:ext cx="34258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Block diagram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975C927D-44ED-423C-B53A-E0B50934FFCE}"/>
              </a:ext>
            </a:extLst>
          </p:cNvPr>
          <p:cNvSpPr>
            <a:spLocks noChangeArrowheads="1"/>
          </p:cNvSpPr>
          <p:nvPr/>
        </p:nvSpPr>
        <p:spPr bwMode="auto">
          <a:xfrm>
            <a:off x="2592388" y="623888"/>
            <a:ext cx="8910637"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Advantages</a:t>
            </a:r>
          </a:p>
        </p:txBody>
      </p:sp>
      <p:sp>
        <p:nvSpPr>
          <p:cNvPr id="29698" name="Rectangle 2">
            <a:extLst>
              <a:ext uri="{FF2B5EF4-FFF2-40B4-BE49-F238E27FC236}">
                <a16:creationId xmlns:a16="http://schemas.microsoft.com/office/drawing/2014/main" id="{B82A0EBA-2E3B-44E4-8356-038923FBADD3}"/>
              </a:ext>
            </a:extLst>
          </p:cNvPr>
          <p:cNvSpPr>
            <a:spLocks noChangeArrowheads="1"/>
          </p:cNvSpPr>
          <p:nvPr/>
        </p:nvSpPr>
        <p:spPr bwMode="auto">
          <a:xfrm>
            <a:off x="2432050" y="1681163"/>
            <a:ext cx="8913813" cy="377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The fruit sorting machine can protect the legitimate rights and interests of fruit consumers and reduce the trouble in the process of purchasing. After the fruits are classified according to the national standards, the price can be determined by quality, which saves consumers' purchasing time and reduces the possibility of consumers being cheated.</a:t>
            </a:r>
            <a:r>
              <a:rPr lang="en-US" altLang="en-US" i="1">
                <a:latin typeface="Cambria" panose="02040503050406030204" pitchFamily="18" charset="0"/>
              </a:rPr>
              <a:t> </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the picked fruits are not graded, the overall quality of fruits will become worse so it is useful to classify .</a:t>
            </a:r>
          </a:p>
          <a:p>
            <a:pPr hangingPunct="1">
              <a:lnSpc>
                <a:spcPct val="100000"/>
              </a:lnSpc>
              <a:spcBef>
                <a:spcPts val="1000"/>
              </a:spcBef>
              <a:buClrTx/>
              <a:buSzTx/>
              <a:buFontTx/>
              <a:buNone/>
            </a:pPr>
            <a:endParaRPr lang="en-US" altLang="en-US" sz="360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D7534C0D-9503-4E2E-8554-AF6186C2B59E}"/>
              </a:ext>
            </a:extLst>
          </p:cNvPr>
          <p:cNvSpPr>
            <a:spLocks noChangeArrowheads="1"/>
          </p:cNvSpPr>
          <p:nvPr/>
        </p:nvSpPr>
        <p:spPr bwMode="auto">
          <a:xfrm>
            <a:off x="2259013" y="381000"/>
            <a:ext cx="81978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ltLang="en-US" sz="2800" b="1" i="1">
                <a:latin typeface="Baskerville Old Face" panose="02020602080505020303" pitchFamily="18" charset="0"/>
                <a:cs typeface="DejaVu Sans" charset="0"/>
              </a:rPr>
              <a:t>PROJECT BASED LEARNING  LABORATORY </a:t>
            </a:r>
          </a:p>
        </p:txBody>
      </p:sp>
      <p:sp>
        <p:nvSpPr>
          <p:cNvPr id="12290" name="Rectangle 2">
            <a:extLst>
              <a:ext uri="{FF2B5EF4-FFF2-40B4-BE49-F238E27FC236}">
                <a16:creationId xmlns:a16="http://schemas.microsoft.com/office/drawing/2014/main" id="{6739A5EE-3CD7-444B-83A5-7A7A417BF9BA}"/>
              </a:ext>
            </a:extLst>
          </p:cNvPr>
          <p:cNvSpPr>
            <a:spLocks noChangeArrowheads="1"/>
          </p:cNvSpPr>
          <p:nvPr/>
        </p:nvSpPr>
        <p:spPr bwMode="auto">
          <a:xfrm>
            <a:off x="3756025" y="1168400"/>
            <a:ext cx="50482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400" i="1">
                <a:latin typeface="Cambria" panose="02040503050406030204" pitchFamily="18" charset="0"/>
              </a:rPr>
              <a:t>UNDER THE DEPARTMENT OF CSE</a:t>
            </a:r>
          </a:p>
        </p:txBody>
      </p:sp>
      <p:sp>
        <p:nvSpPr>
          <p:cNvPr id="12291" name="Rectangle 3">
            <a:extLst>
              <a:ext uri="{FF2B5EF4-FFF2-40B4-BE49-F238E27FC236}">
                <a16:creationId xmlns:a16="http://schemas.microsoft.com/office/drawing/2014/main" id="{476FADE3-CE2E-45B7-AC9F-E550A1F8B100}"/>
              </a:ext>
            </a:extLst>
          </p:cNvPr>
          <p:cNvSpPr>
            <a:spLocks noChangeArrowheads="1"/>
          </p:cNvSpPr>
          <p:nvPr/>
        </p:nvSpPr>
        <p:spPr bwMode="auto">
          <a:xfrm>
            <a:off x="2514600" y="2289175"/>
            <a:ext cx="62896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2000" i="1">
                <a:latin typeface="Cambria" panose="02040503050406030204" pitchFamily="18" charset="0"/>
              </a:rPr>
              <a:t>UNDER THE GUIDANCE OF </a:t>
            </a:r>
          </a:p>
          <a:p>
            <a:pPr hangingPunct="1">
              <a:lnSpc>
                <a:spcPct val="100000"/>
              </a:lnSpc>
            </a:pPr>
            <a:endParaRPr lang="en-US" altLang="en-US" sz="2000">
              <a:cs typeface="DejaVu Sans" charset="0"/>
            </a:endParaRPr>
          </a:p>
          <a:p>
            <a:pPr hangingPunct="1">
              <a:lnSpc>
                <a:spcPct val="100000"/>
              </a:lnSpc>
            </a:pPr>
            <a:r>
              <a:rPr lang="en-US" altLang="en-US" sz="2000" i="1">
                <a:latin typeface="Cambria" panose="02040503050406030204" pitchFamily="18" charset="0"/>
              </a:rPr>
              <a:t>Dr C.SHANTAIAH SIR , Associate professor (CSE)</a:t>
            </a:r>
          </a:p>
        </p:txBody>
      </p:sp>
      <p:sp>
        <p:nvSpPr>
          <p:cNvPr id="12292" name="Rectangle 4">
            <a:extLst>
              <a:ext uri="{FF2B5EF4-FFF2-40B4-BE49-F238E27FC236}">
                <a16:creationId xmlns:a16="http://schemas.microsoft.com/office/drawing/2014/main" id="{E9683BE2-68EA-4BF1-89D7-FE4867EB2955}"/>
              </a:ext>
            </a:extLst>
          </p:cNvPr>
          <p:cNvSpPr>
            <a:spLocks noChangeArrowheads="1"/>
          </p:cNvSpPr>
          <p:nvPr/>
        </p:nvSpPr>
        <p:spPr bwMode="auto">
          <a:xfrm>
            <a:off x="2514600" y="4346575"/>
            <a:ext cx="6094413"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a:latin typeface="Imprint MT Shadow" panose="04020605060303030202" pitchFamily="82" charset="0"/>
                <a:cs typeface="HP Simplified Hans" charset="0"/>
              </a:rPr>
              <a:t>TEAM </a:t>
            </a:r>
          </a:p>
          <a:p>
            <a:pPr hangingPunct="1">
              <a:lnSpc>
                <a:spcPct val="100000"/>
              </a:lnSpc>
            </a:pPr>
            <a:r>
              <a:rPr lang="en-US" altLang="en-US">
                <a:latin typeface="Imprint MT Shadow" panose="04020605060303030202" pitchFamily="82" charset="0"/>
                <a:cs typeface="HP Simplified Hans" charset="0"/>
              </a:rPr>
              <a:t> </a:t>
            </a:r>
          </a:p>
          <a:p>
            <a:pPr hangingPunct="1">
              <a:lnSpc>
                <a:spcPct val="100000"/>
              </a:lnSpc>
            </a:pPr>
            <a:r>
              <a:rPr lang="en-US" altLang="en-US">
                <a:latin typeface="Imprint MT Shadow" panose="04020605060303030202" pitchFamily="82" charset="0"/>
                <a:cs typeface="HP Simplified Hans" charset="0"/>
              </a:rPr>
              <a:t>19951A05G2 – M.SATHVIK KUMAR</a:t>
            </a:r>
          </a:p>
          <a:p>
            <a:pPr hangingPunct="1">
              <a:lnSpc>
                <a:spcPct val="100000"/>
              </a:lnSpc>
            </a:pPr>
            <a:r>
              <a:rPr lang="en-US" altLang="en-US">
                <a:latin typeface="Imprint MT Shadow" panose="04020605060303030202" pitchFamily="82" charset="0"/>
                <a:cs typeface="HP Simplified Hans" charset="0"/>
              </a:rPr>
              <a:t>19951A05F8 – V . SANJAY BHARDWAJ</a:t>
            </a:r>
          </a:p>
          <a:p>
            <a:pPr hangingPunct="1">
              <a:lnSpc>
                <a:spcPct val="100000"/>
              </a:lnSpc>
            </a:pPr>
            <a:r>
              <a:rPr lang="en-US" altLang="en-US">
                <a:latin typeface="Imprint MT Shadow" panose="04020605060303030202" pitchFamily="82" charset="0"/>
                <a:cs typeface="HP Simplified Hans" charset="0"/>
              </a:rPr>
              <a:t>19951A05C9 – P.POOJITH ANAND SAI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F2C08C73-E8D0-4BE1-B2EA-221E2B31B9DE}"/>
              </a:ext>
            </a:extLst>
          </p:cNvPr>
          <p:cNvSpPr>
            <a:spLocks noChangeArrowheads="1"/>
          </p:cNvSpPr>
          <p:nvPr/>
        </p:nvSpPr>
        <p:spPr bwMode="auto">
          <a:xfrm>
            <a:off x="2592388" y="623888"/>
            <a:ext cx="8910637"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Application</a:t>
            </a:r>
          </a:p>
        </p:txBody>
      </p:sp>
      <p:sp>
        <p:nvSpPr>
          <p:cNvPr id="30722" name="Rectangle 2">
            <a:extLst>
              <a:ext uri="{FF2B5EF4-FFF2-40B4-BE49-F238E27FC236}">
                <a16:creationId xmlns:a16="http://schemas.microsoft.com/office/drawing/2014/main" id="{705A3093-4F25-41AB-8A8F-8BC9D9D23339}"/>
              </a:ext>
            </a:extLst>
          </p:cNvPr>
          <p:cNvSpPr>
            <a:spLocks noChangeArrowheads="1"/>
          </p:cNvSpPr>
          <p:nvPr/>
        </p:nvSpPr>
        <p:spPr bwMode="auto">
          <a:xfrm>
            <a:off x="2201863" y="1730375"/>
            <a:ext cx="8913812" cy="377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i="1">
                <a:latin typeface="Cambria" panose="02040503050406030204" pitchFamily="18" charset="0"/>
              </a:rPr>
              <a:t>This system can be used in food industry</a:t>
            </a:r>
          </a:p>
          <a:p>
            <a:pPr hangingPunct="1">
              <a:lnSpc>
                <a:spcPct val="100000"/>
              </a:lnSpc>
              <a:spcBef>
                <a:spcPts val="1000"/>
              </a:spcBef>
              <a:buClrTx/>
              <a:buSzTx/>
              <a:buFontTx/>
              <a:buNone/>
            </a:pPr>
            <a:endParaRPr lang="en-US" altLang="en-US" i="1">
              <a:latin typeface="Cambria" panose="02040503050406030204" pitchFamily="18" charset="0"/>
            </a:endParaRPr>
          </a:p>
          <a:p>
            <a:pPr hangingPunct="1">
              <a:lnSpc>
                <a:spcPct val="100000"/>
              </a:lnSpc>
              <a:spcBef>
                <a:spcPts val="1000"/>
              </a:spcBef>
              <a:buClr>
                <a:srgbClr val="A53010"/>
              </a:buClr>
              <a:buSzPct val="45000"/>
              <a:buFont typeface="Wingdings 3" panose="05040102010807070707" pitchFamily="18" charset="2"/>
              <a:buChar char=""/>
            </a:pPr>
            <a:r>
              <a:rPr lang="en-US" altLang="en-US" i="1">
                <a:latin typeface="Cambria" panose="02040503050406030204" pitchFamily="18" charset="0"/>
              </a:rPr>
              <a:t>It is also for agriculture use in small as well as lager scale</a:t>
            </a:r>
          </a:p>
          <a:p>
            <a:pPr hangingPunct="1">
              <a:lnSpc>
                <a:spcPct val="100000"/>
              </a:lnSpc>
              <a:spcBef>
                <a:spcPts val="1000"/>
              </a:spcBef>
              <a:buClrTx/>
              <a:buSzTx/>
              <a:buFontTx/>
              <a:buNone/>
            </a:pPr>
            <a:endParaRPr lang="en-US" altLang="en-US" i="1">
              <a:latin typeface="Cambria" panose="02040503050406030204" pitchFamily="18" charset="0"/>
            </a:endParaRPr>
          </a:p>
          <a:p>
            <a:pPr hangingPunct="1">
              <a:lnSpc>
                <a:spcPct val="100000"/>
              </a:lnSpc>
              <a:spcBef>
                <a:spcPts val="1000"/>
              </a:spcBef>
              <a:buClr>
                <a:srgbClr val="A53010"/>
              </a:buClr>
              <a:buSzPct val="45000"/>
              <a:buFont typeface="Wingdings 3" panose="05040102010807070707" pitchFamily="18" charset="2"/>
              <a:buChar char=""/>
            </a:pPr>
            <a:r>
              <a:rPr lang="en-US" altLang="en-US" i="1">
                <a:latin typeface="Cambria" panose="02040503050406030204" pitchFamily="18" charset="0"/>
              </a:rPr>
              <a:t>It can be used for different agriculture products like lemon, tomato, orange, apple, mandarin</a:t>
            </a:r>
            <a:r>
              <a:rPr lang="en-US" altLang="en-US">
                <a:latin typeface="Century Gothic" panose="020B0502020202020204" pitchFamily="34" charset="0"/>
                <a:cs typeface="DejaVu Sans"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5606AFB1-54B9-4809-849B-67E613F836D8}"/>
              </a:ext>
            </a:extLst>
          </p:cNvPr>
          <p:cNvSpPr>
            <a:spLocks noChangeArrowheads="1"/>
          </p:cNvSpPr>
          <p:nvPr/>
        </p:nvSpPr>
        <p:spPr bwMode="auto">
          <a:xfrm>
            <a:off x="1803400" y="820738"/>
            <a:ext cx="5678488"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4000" b="1" i="1">
                <a:latin typeface="comic" charset="0"/>
                <a:cs typeface="DejaVu Sans" charset="0"/>
              </a:rPr>
              <a:t>Abstract  </a:t>
            </a:r>
          </a:p>
        </p:txBody>
      </p:sp>
      <p:sp>
        <p:nvSpPr>
          <p:cNvPr id="13314" name="Rectangle 2">
            <a:extLst>
              <a:ext uri="{FF2B5EF4-FFF2-40B4-BE49-F238E27FC236}">
                <a16:creationId xmlns:a16="http://schemas.microsoft.com/office/drawing/2014/main" id="{25D78EC6-68CE-4495-8A4C-677F0C86B90F}"/>
              </a:ext>
            </a:extLst>
          </p:cNvPr>
          <p:cNvSpPr>
            <a:spLocks noChangeArrowheads="1"/>
          </p:cNvSpPr>
          <p:nvPr/>
        </p:nvSpPr>
        <p:spPr bwMode="auto">
          <a:xfrm>
            <a:off x="1885950" y="2082800"/>
            <a:ext cx="9840913" cy="337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Rectangle 3">
            <a:extLst>
              <a:ext uri="{FF2B5EF4-FFF2-40B4-BE49-F238E27FC236}">
                <a16:creationId xmlns:a16="http://schemas.microsoft.com/office/drawing/2014/main" id="{8E2EDBCB-C8E4-430D-A7CE-4967EC9718F9}"/>
              </a:ext>
            </a:extLst>
          </p:cNvPr>
          <p:cNvSpPr>
            <a:spLocks noChangeArrowheads="1"/>
          </p:cNvSpPr>
          <p:nvPr/>
        </p:nvSpPr>
        <p:spPr bwMode="auto">
          <a:xfrm>
            <a:off x="2359025" y="2130425"/>
            <a:ext cx="8894763"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i="1">
                <a:latin typeface="Cambria" panose="02040503050406030204" pitchFamily="18" charset="0"/>
              </a:rPr>
              <a:t>Multiple Fruit and Vegetable Fruit Sorting System using Machine Vision is presented in this paper. The grading systems were developed for easing the labour intensive work and create consistency in the quality of the product. The current grading systems involved in the fruit sorting cater to only one type of fruit. So by adding more features like fruit and vegetable identification under variable background condition can enhance the quality of the agricultural produce. This paper proposes a technique to achieve multiple fruit and vegetable sorting using fuzzy logic and K-Means clustering method by using a low cost image capturing device</a:t>
            </a:r>
            <a:r>
              <a:rPr lang="en-US" altLang="en-US">
                <a:cs typeface="DejaVu Sans"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F73923A3-494D-4534-9A91-17B4042318C9}"/>
              </a:ext>
            </a:extLst>
          </p:cNvPr>
          <p:cNvSpPr>
            <a:spLocks noChangeArrowheads="1"/>
          </p:cNvSpPr>
          <p:nvPr/>
        </p:nvSpPr>
        <p:spPr bwMode="auto">
          <a:xfrm>
            <a:off x="2125663" y="644525"/>
            <a:ext cx="9228137"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Introduction</a:t>
            </a:r>
          </a:p>
        </p:txBody>
      </p:sp>
      <p:sp>
        <p:nvSpPr>
          <p:cNvPr id="14338" name="Rectangle 2">
            <a:extLst>
              <a:ext uri="{FF2B5EF4-FFF2-40B4-BE49-F238E27FC236}">
                <a16:creationId xmlns:a16="http://schemas.microsoft.com/office/drawing/2014/main" id="{6C37870B-2A31-45F5-8ED1-1563B804161C}"/>
              </a:ext>
            </a:extLst>
          </p:cNvPr>
          <p:cNvSpPr>
            <a:spLocks noChangeArrowheads="1"/>
          </p:cNvSpPr>
          <p:nvPr/>
        </p:nvSpPr>
        <p:spPr bwMode="auto">
          <a:xfrm>
            <a:off x="2401888" y="1571625"/>
            <a:ext cx="8674100"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Harvesting and packing is the major portion of the effort and cost by farmers producing fresh fruits and vegetables to market. However, the processing and manufacturing areas require product detection and grading for commercial and production purposes. </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Manual sorting and grading are based up on traditional visual quality inspection done by human operators, which is time-consuming, slow and non-consistent. There is continuous growth in the development of mechanical harvesting system, so that the losses during harvesting, production and marketing can be minimized. </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A cost effective, consistent, high speed and accurate sorting can be achieved with machine vision sorting and grading. Computer application plays a major role in agriculture and food industries in the areas of sorting, grading of fresh products, and detection of defects such as cracks, dark spots and seeds.​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AA82C06D-9621-4475-A76E-C9ACCA9343EA}"/>
              </a:ext>
            </a:extLst>
          </p:cNvPr>
          <p:cNvSpPr>
            <a:spLocks noChangeArrowheads="1"/>
          </p:cNvSpPr>
          <p:nvPr/>
        </p:nvSpPr>
        <p:spPr bwMode="auto">
          <a:xfrm>
            <a:off x="2646363" y="1517650"/>
            <a:ext cx="8548687" cy="378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marL="285750" indent="-284163">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8575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262626"/>
              </a:buClr>
              <a:buSzPct val="45000"/>
              <a:buFont typeface="Wingdings" panose="05000000000000000000" pitchFamily="2" charset="2"/>
              <a:buChar char="Ø"/>
            </a:pPr>
            <a:r>
              <a:rPr lang="en-US" altLang="en-US" i="1">
                <a:latin typeface="Cambria" panose="02040503050406030204" pitchFamily="18" charset="0"/>
              </a:rPr>
              <a:t>Separation of fruits is performed primarily by visual inspection using colour as a especial quality attribute. Many industries with capability of large-scale buying and selling of fruits &amp; vegetables, are using image processing technology for sorting motive. But the image processing system of sorting requires very highly developed technology of image capturing and processing which is very costly and not right for small traders.</a:t>
            </a:r>
          </a:p>
          <a:p>
            <a:pPr hangingPunct="1">
              <a:lnSpc>
                <a:spcPct val="100000"/>
              </a:lnSpc>
              <a:spcBef>
                <a:spcPts val="1000"/>
              </a:spcBef>
              <a:buClr>
                <a:srgbClr val="262626"/>
              </a:buClr>
              <a:buSzPct val="45000"/>
              <a:buFont typeface="Wingdings" panose="05000000000000000000" pitchFamily="2" charset="2"/>
              <a:buChar char="Ø"/>
            </a:pPr>
            <a:r>
              <a:rPr lang="en-US" altLang="en-US" i="1">
                <a:latin typeface="Cambria" panose="02040503050406030204" pitchFamily="18" charset="0"/>
              </a:rPr>
              <a:t> The proposed sorting system in this offers an economical solution for such grade of automated fruit sorting practices. By dealing with an automated material handling system, it results in dividing the fruits by color . There by the prosy work done by human is eliminated, acquiring accuracy and speed in the work.  This sorting method presents a precise, safe, consistent and quantitative sorting technique for sorting based on color . Automated sorting system not only speeds up the time of the process but also decrease fault</a:t>
            </a:r>
            <a:r>
              <a:rPr lang="en-US" altLang="en-US" sz="1600" i="1">
                <a:latin typeface="Cambria" panose="02040503050406030204" pitchFamily="18" charset="0"/>
              </a:rPr>
              <a:t>​s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DE3BF1F-F062-490A-9966-17FBAEC1399C}"/>
              </a:ext>
            </a:extLst>
          </p:cNvPr>
          <p:cNvSpPr>
            <a:spLocks noChangeArrowheads="1"/>
          </p:cNvSpPr>
          <p:nvPr/>
        </p:nvSpPr>
        <p:spPr bwMode="auto">
          <a:xfrm>
            <a:off x="2166938" y="852488"/>
            <a:ext cx="5224462"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AIM AND OBJECTIVE </a:t>
            </a:r>
          </a:p>
        </p:txBody>
      </p:sp>
      <p:sp>
        <p:nvSpPr>
          <p:cNvPr id="16386" name="Rectangle 2">
            <a:extLst>
              <a:ext uri="{FF2B5EF4-FFF2-40B4-BE49-F238E27FC236}">
                <a16:creationId xmlns:a16="http://schemas.microsoft.com/office/drawing/2014/main" id="{FEFF6671-B302-48F0-A479-61BC4334518A}"/>
              </a:ext>
            </a:extLst>
          </p:cNvPr>
          <p:cNvSpPr>
            <a:spLocks noChangeArrowheads="1"/>
          </p:cNvSpPr>
          <p:nvPr/>
        </p:nvSpPr>
        <p:spPr bwMode="auto">
          <a:xfrm>
            <a:off x="2589213" y="2133600"/>
            <a:ext cx="8913812" cy="377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400" i="1">
                <a:latin typeface="Cambria" panose="02040503050406030204" pitchFamily="18" charset="0"/>
              </a:rPr>
              <a:t>This project aims to reduce the manual work while sorting and grading so that work can be done simply and precisely by which farmers can reduce the damage while sorting.</a:t>
            </a:r>
          </a:p>
          <a:p>
            <a:pPr hangingPunct="1">
              <a:lnSpc>
                <a:spcPct val="100000"/>
              </a:lnSpc>
              <a:spcBef>
                <a:spcPts val="1000"/>
              </a:spcBef>
              <a:buClrTx/>
              <a:buSzTx/>
              <a:buFontTx/>
              <a:buNone/>
            </a:pPr>
            <a:endParaRPr lang="en-US" altLang="en-US" sz="2400">
              <a:cs typeface="DejaVu Sans" charset="0"/>
            </a:endParaRPr>
          </a:p>
          <a:p>
            <a:pPr hangingPunct="1">
              <a:lnSpc>
                <a:spcPct val="100000"/>
              </a:lnSpc>
              <a:spcBef>
                <a:spcPts val="1000"/>
              </a:spcBef>
              <a:buClr>
                <a:srgbClr val="A53010"/>
              </a:buClr>
              <a:buSzPct val="45000"/>
              <a:buFont typeface="Wingdings 3" panose="05040102010807070707" pitchFamily="18" charset="2"/>
              <a:buChar char=""/>
            </a:pPr>
            <a:r>
              <a:rPr lang="en-US" altLang="en-US" sz="2400" i="1">
                <a:latin typeface="Cambria" panose="02040503050406030204" pitchFamily="18" charset="0"/>
              </a:rPr>
              <a:t>The main objective is to design an automated machine which help the farmers in sorting the fruits or vegetables this increase the rate of sorting</a:t>
            </a:r>
          </a:p>
          <a:p>
            <a:pPr hangingPunct="1">
              <a:lnSpc>
                <a:spcPct val="100000"/>
              </a:lnSpc>
              <a:spcBef>
                <a:spcPts val="1000"/>
              </a:spcBef>
              <a:buClrTx/>
              <a:buSzTx/>
              <a:buFontTx/>
              <a:buNone/>
            </a:pPr>
            <a:endParaRPr lang="en-US" altLang="en-US" sz="240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C3CB6513-8105-4041-B45C-53DE34606A8D}"/>
              </a:ext>
            </a:extLst>
          </p:cNvPr>
          <p:cNvSpPr>
            <a:spLocks noChangeArrowheads="1"/>
          </p:cNvSpPr>
          <p:nvPr/>
        </p:nvSpPr>
        <p:spPr bwMode="auto">
          <a:xfrm>
            <a:off x="2314575" y="644525"/>
            <a:ext cx="43719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Need Statement</a:t>
            </a:r>
          </a:p>
        </p:txBody>
      </p:sp>
      <p:sp>
        <p:nvSpPr>
          <p:cNvPr id="17410" name="Rectangle 2">
            <a:extLst>
              <a:ext uri="{FF2B5EF4-FFF2-40B4-BE49-F238E27FC236}">
                <a16:creationId xmlns:a16="http://schemas.microsoft.com/office/drawing/2014/main" id="{852F398E-6A3A-4472-AA0F-0D9008E6E609}"/>
              </a:ext>
            </a:extLst>
          </p:cNvPr>
          <p:cNvSpPr>
            <a:spLocks noChangeArrowheads="1"/>
          </p:cNvSpPr>
          <p:nvPr/>
        </p:nvSpPr>
        <p:spPr bwMode="auto">
          <a:xfrm>
            <a:off x="2589213" y="2133600"/>
            <a:ext cx="8913812" cy="377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Agriculture needs a lot of man work. It consumes a lot of time for the farmers for manual sorting and examining of fruits from harvest till its growth period. Manual sorting doesn’t give adequate results every time, so it needs an efficient smart farming techniques which can used to get better yield and growth with less human efforts.</a:t>
            </a: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​We need to prepare a automated sorting machine based on the colour of the fruit ,so there should not be any manual sorting  for farmers for betterment in their work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13E7B329-9B61-42BD-8FE7-F16FD05F1C1D}"/>
              </a:ext>
            </a:extLst>
          </p:cNvPr>
          <p:cNvSpPr>
            <a:spLocks noChangeArrowheads="1"/>
          </p:cNvSpPr>
          <p:nvPr/>
        </p:nvSpPr>
        <p:spPr bwMode="auto">
          <a:xfrm>
            <a:off x="2446338" y="793750"/>
            <a:ext cx="5054600"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600" b="1" i="1">
                <a:latin typeface="comic" charset="0"/>
                <a:cs typeface="DejaVu Sans" charset="0"/>
              </a:rPr>
              <a:t>Problem Statement</a:t>
            </a:r>
          </a:p>
        </p:txBody>
      </p:sp>
      <p:sp>
        <p:nvSpPr>
          <p:cNvPr id="18434" name="Rectangle 2">
            <a:extLst>
              <a:ext uri="{FF2B5EF4-FFF2-40B4-BE49-F238E27FC236}">
                <a16:creationId xmlns:a16="http://schemas.microsoft.com/office/drawing/2014/main" id="{28CBE976-425E-4037-A1AB-879E2EE393AE}"/>
              </a:ext>
            </a:extLst>
          </p:cNvPr>
          <p:cNvSpPr>
            <a:spLocks noChangeArrowheads="1"/>
          </p:cNvSpPr>
          <p:nvPr/>
        </p:nvSpPr>
        <p:spPr bwMode="auto">
          <a:xfrm>
            <a:off x="2341563" y="1684338"/>
            <a:ext cx="8913812" cy="377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pPr>
            <a:endParaRPr lang="en-US" altLang="en-US">
              <a:cs typeface="DejaVu Sans" charset="0"/>
            </a:endParaRPr>
          </a:p>
          <a:p>
            <a:pPr hangingPunct="1">
              <a:lnSpc>
                <a:spcPct val="100000"/>
              </a:lnSpc>
              <a:spcBef>
                <a:spcPts val="1000"/>
              </a:spcBef>
            </a:pPr>
            <a:endParaRPr lang="en-US" altLang="en-US">
              <a:cs typeface="DejaVu Sans" charset="0"/>
            </a:endParaRP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As for farmers it is not easy to make crop to harvest after all that hard work, when the crop gets spoiled by just mixing up of raw and ripen and again when the crop is not categorized into different ripen and raw (raw and ripen have colour difference ) by manual work of grading is done incorrectly.​</a:t>
            </a:r>
          </a:p>
          <a:p>
            <a:pPr hangingPunct="1">
              <a:lnSpc>
                <a:spcPct val="100000"/>
              </a:lnSpc>
              <a:spcBef>
                <a:spcPts val="1000"/>
              </a:spcBef>
              <a:buClrTx/>
              <a:buSzTx/>
              <a:buFontTx/>
              <a:buNone/>
            </a:pPr>
            <a:endParaRPr lang="en-US" altLang="en-US" sz="2000">
              <a:cs typeface="DejaVu Sans" charset="0"/>
            </a:endParaRPr>
          </a:p>
          <a:p>
            <a:pPr hangingPunct="1">
              <a:lnSpc>
                <a:spcPct val="100000"/>
              </a:lnSpc>
              <a:spcBef>
                <a:spcPts val="1000"/>
              </a:spcBef>
              <a:buClr>
                <a:srgbClr val="A53010"/>
              </a:buClr>
              <a:buSzPct val="45000"/>
              <a:buFont typeface="Wingdings 3" panose="05040102010807070707" pitchFamily="18" charset="2"/>
              <a:buChar char=""/>
            </a:pPr>
            <a:r>
              <a:rPr lang="en-US" altLang="en-US" sz="2000" i="1">
                <a:latin typeface="Cambria" panose="02040503050406030204" pitchFamily="18" charset="0"/>
              </a:rPr>
              <a:t>So we have designed a project that is user friendly, which can sort and grade any type of fruits  according to their colour</a:t>
            </a:r>
            <a:r>
              <a:rPr lang="en-US" altLang="en-US">
                <a:latin typeface="Century Gothic" panose="020B0502020202020204" pitchFamily="34"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C0BDDAA2-4A71-49D1-B937-1BDFC61C08B3}"/>
              </a:ext>
            </a:extLst>
          </p:cNvPr>
          <p:cNvSpPr>
            <a:spLocks noChangeArrowheads="1"/>
          </p:cNvSpPr>
          <p:nvPr/>
        </p:nvSpPr>
        <p:spPr bwMode="auto">
          <a:xfrm>
            <a:off x="890588" y="244475"/>
            <a:ext cx="39306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6600" b="1" i="1">
                <a:latin typeface="comic" charset="0"/>
                <a:cs typeface="DejaVu Sans" charset="0"/>
              </a:rPr>
              <a:t>Existing Solutions</a:t>
            </a:r>
            <a:br>
              <a:rPr lang="en-US" altLang="en-US">
                <a:cs typeface="DejaVu Sans" charset="0"/>
              </a:rPr>
            </a:br>
            <a:br>
              <a:rPr lang="en-US" altLang="en-US">
                <a:cs typeface="DejaVu Sans" charset="0"/>
              </a:rPr>
            </a:br>
            <a:br>
              <a:rPr lang="en-US" altLang="en-US">
                <a:cs typeface="DejaVu Sans" charset="0"/>
              </a:rPr>
            </a:br>
            <a:br>
              <a:rPr lang="en-US" altLang="en-US">
                <a:cs typeface="DejaVu Sans" charset="0"/>
              </a:rPr>
            </a:br>
            <a:endParaRPr lang="en-US" altLang="en-US">
              <a:cs typeface="DejaVu Sans" charset="0"/>
            </a:endParaRPr>
          </a:p>
        </p:txBody>
      </p:sp>
      <p:pic>
        <p:nvPicPr>
          <p:cNvPr id="19458" name="Picture 2">
            <a:extLst>
              <a:ext uri="{FF2B5EF4-FFF2-40B4-BE49-F238E27FC236}">
                <a16:creationId xmlns:a16="http://schemas.microsoft.com/office/drawing/2014/main" id="{DC66AC67-0AEA-4AFA-B6FB-8C2232305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2980" b="22980"/>
          <a:stretch>
            <a:fillRect/>
          </a:stretch>
        </p:blipFill>
        <p:spPr bwMode="auto">
          <a:xfrm>
            <a:off x="7453313" y="3216275"/>
            <a:ext cx="3517900" cy="2152650"/>
          </a:xfrm>
          <a:prstGeom prst="rect">
            <a:avLst/>
          </a:prstGeom>
          <a:noFill/>
          <a:ln>
            <a:noFill/>
          </a:ln>
          <a:effectLst/>
          <a:extLst>
            <a:ext uri="{909E8E84-426E-40DD-AFC4-6F175D3DCCD1}">
              <a14:hiddenFill xmlns:a14="http://schemas.microsoft.com/office/drawing/2010/main">
                <a:blipFill dpi="0" rotWithShape="0">
                  <a:blip/>
                  <a:srcRect t="22980" b="22980"/>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3">
            <a:extLst>
              <a:ext uri="{FF2B5EF4-FFF2-40B4-BE49-F238E27FC236}">
                <a16:creationId xmlns:a16="http://schemas.microsoft.com/office/drawing/2014/main" id="{2958E881-5161-41E6-A4CC-7EC7DABF8A29}"/>
              </a:ext>
            </a:extLst>
          </p:cNvPr>
          <p:cNvSpPr>
            <a:spLocks noChangeArrowheads="1"/>
          </p:cNvSpPr>
          <p:nvPr/>
        </p:nvSpPr>
        <p:spPr bwMode="auto">
          <a:xfrm>
            <a:off x="2293938" y="1739900"/>
            <a:ext cx="8615362" cy="409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85750" indent="-284163">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1000"/>
              </a:spcBef>
            </a:pPr>
            <a:r>
              <a:rPr lang="en-US" altLang="en-US" i="1">
                <a:latin typeface="Cambria" panose="02040503050406030204" pitchFamily="18" charset="0"/>
              </a:rPr>
              <a:t>Gridbots Autosort is a realtime 360 degree sorting and grading system which can sort more than 500,000 items per hour.. AutoSort uses advance machine vision algorithms to sort items like fruits, vegetables, cashews, potatoes, chips, french fries, potato flakes, dehydrated vegetables or Individual Quick Frozen (IQF) foods such as carrots or peas at very high speeds .</a:t>
            </a:r>
          </a:p>
          <a:p>
            <a:pPr hangingPunct="1">
              <a:lnSpc>
                <a:spcPct val="100000"/>
              </a:lnSpc>
              <a:spcBef>
                <a:spcPts val="1000"/>
              </a:spcBef>
            </a:pPr>
            <a:endParaRPr lang="en-US" altLang="en-US" i="1">
              <a:latin typeface="Cambria" panose="02040503050406030204" pitchFamily="18" charset="0"/>
            </a:endParaRPr>
          </a:p>
          <a:p>
            <a:pPr hangingPunct="1">
              <a:lnSpc>
                <a:spcPct val="100000"/>
              </a:lnSpc>
              <a:spcBef>
                <a:spcPts val="1000"/>
              </a:spcBef>
            </a:pPr>
            <a:r>
              <a:rPr lang="en-US" altLang="en-US" sz="2000" i="1">
                <a:latin typeface="Cambria" panose="02040503050406030204" pitchFamily="18" charset="0"/>
              </a:rPr>
              <a:t>DIS ADVANTAGES</a:t>
            </a:r>
            <a:r>
              <a:rPr lang="en-US" altLang="en-US" sz="1200" i="1">
                <a:latin typeface="Cambria" panose="02040503050406030204" pitchFamily="18" charset="0"/>
              </a:rPr>
              <a:t>:</a:t>
            </a:r>
          </a:p>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It is very expensive</a:t>
            </a:r>
          </a:p>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Requires high maintenance</a:t>
            </a:r>
          </a:p>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Not available in India</a:t>
            </a:r>
          </a:p>
          <a:p>
            <a:pPr hangingPunct="1">
              <a:lnSpc>
                <a:spcPct val="100000"/>
              </a:lnSpc>
              <a:spcBef>
                <a:spcPts val="1000"/>
              </a:spcBef>
              <a:buClr>
                <a:srgbClr val="A53010"/>
              </a:buClr>
              <a:buSzPct val="45000"/>
              <a:buFont typeface="Arial" panose="020B0604020202020204" pitchFamily="34" charset="0"/>
              <a:buChar char="•"/>
            </a:pPr>
            <a:r>
              <a:rPr lang="en-US" altLang="en-US" i="1">
                <a:latin typeface="Cambria" panose="02040503050406030204" pitchFamily="18" charset="0"/>
              </a:rPr>
              <a:t>Difficult to use</a:t>
            </a:r>
          </a:p>
        </p:txBody>
      </p:sp>
      <p:sp>
        <p:nvSpPr>
          <p:cNvPr id="19460" name="Rectangle 4">
            <a:extLst>
              <a:ext uri="{FF2B5EF4-FFF2-40B4-BE49-F238E27FC236}">
                <a16:creationId xmlns:a16="http://schemas.microsoft.com/office/drawing/2014/main" id="{C01B4F99-3D73-4F3C-B403-4A4422F79643}"/>
              </a:ext>
            </a:extLst>
          </p:cNvPr>
          <p:cNvSpPr>
            <a:spLocks noChangeArrowheads="1"/>
          </p:cNvSpPr>
          <p:nvPr/>
        </p:nvSpPr>
        <p:spPr bwMode="auto">
          <a:xfrm flipH="1">
            <a:off x="1281113" y="1154113"/>
            <a:ext cx="42545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ltLang="en-US" sz="3200" b="1" i="1">
                <a:latin typeface="comic" charset="0"/>
              </a:rPr>
              <a:t>1. Gridbots Autosort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20</Slides>
  <Notes>20</Notes>
  <HiddenSlides>1</HiddenSlides>
  <ScaleCrop>false</ScaleCrop>
  <HeadingPairs>
    <vt:vector size="4" baseType="variant">
      <vt:variant>
        <vt:lpstr>Theme</vt:lpstr>
      </vt:variant>
      <vt:variant>
        <vt:i4>9</vt:i4>
      </vt:variant>
      <vt:variant>
        <vt:lpstr>Slide Titles</vt:lpstr>
      </vt:variant>
      <vt:variant>
        <vt:i4>20</vt:i4>
      </vt:variant>
    </vt:vector>
  </HeadingPairs>
  <TitlesOfParts>
    <vt:vector size="29" baseType="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sathvikmannem07@gmail.com</cp:lastModifiedBy>
  <cp:revision>3</cp:revision>
  <cp:lastPrinted>1601-01-01T00:00:00Z</cp:lastPrinted>
  <dcterms:created xsi:type="dcterms:W3CDTF">1601-01-01T00:00:00Z</dcterms:created>
  <dcterms:modified xsi:type="dcterms:W3CDTF">2021-12-22T05:02:55Z</dcterms:modified>
</cp:coreProperties>
</file>