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6" r:id="rId10"/>
    <p:sldId id="264" r:id="rId11"/>
    <p:sldId id="265" r:id="rId12"/>
    <p:sldId id="267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0"/>
        <p:guide pos="160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athvik2005/Air-Quality-Index-Prediction-aicte-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09110" y="2829560"/>
            <a:ext cx="6996430" cy="2553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Air Quality Index (AQI) Prediction using Machine Learning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Name:k.satya sathvik</a:t>
            </a:r>
            <a:endParaRPr lang="en-IN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no:22BCE8492</a:t>
            </a:r>
            <a:endParaRPr lang="en-IN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Name:</a:t>
            </a:r>
            <a:endParaRPr lang="en-IN" alt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ellore Institute of Technology, Andhra Pradesh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504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638300"/>
            <a:ext cx="10382885" cy="4865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504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1526540"/>
            <a:ext cx="5872480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07415" y="1906270"/>
            <a:ext cx="7728585" cy="243014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machine learning can enhance air quality monitoring by predicting AQI from pollutant data. The developed model and web application provide an efficient and cost-effective way to assess air pollution levels in different locations, ultimately aiding in better environmental planning and public awareness.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7070" y="1724025"/>
            <a:ext cx="6292850" cy="4250690"/>
          </a:xfrm>
          <a:prstGeom prst="rect">
            <a:avLst/>
          </a:prstGeom>
        </p:spPr>
        <p:txBody>
          <a:bodyPr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impact of air pollution on public health and climate.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preprocess and analyze air quality datasets.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Explore data visualization techniques for pollution trends.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Apply machine learning techniques for AQI prediction.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application to display real-time AQI predictions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23290" y="1926590"/>
            <a:ext cx="7822565" cy="374586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NumPy, Pandas, Matplotlib, Seaborn, Scikit-learn, Streamlit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Modeling: StandardScaler, Machine Learning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Models (Regression, Decision Trees, etc.)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Tools: Seaborn, Matplotlib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 Streamlit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5030" y="1558925"/>
            <a:ext cx="11212195" cy="479425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Load the air quality dataset containing pollutant concentrations.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by replacing them with mean values.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 data and irrelevant columns.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Normalize the dataset using StandardScaler.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and bivariate analysis of pollutants.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Heatmap visualization for correlation analysis.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Box plots to detect and handle outliers.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&amp; Model Building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Select important pollutant features influencing AQI.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Train different machine learning models to predict AQI.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Optimization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using error metrics (RMSE, R² score).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Fine-tune models for improved accuracy.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Development:</a:t>
            </a:r>
            <a:endParaRPr lang="en-US" altLang="zh-C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model into a Streamlit-based web app.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app for real-time AQI prediction.</a:t>
            </a:r>
            <a:endParaRPr lang="en-US" altLang="zh-C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3470" y="2000250"/>
            <a:ext cx="6459855" cy="4105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is a serious environmental issue affecting public health and climate. Traditional AQI monitoring relies on expensive, fixed-point sensors, which limit coverage. The goal of this project is to develop a machine learning model for AQI prediction based on pollutant concentrations, making air quality assessment more accessible.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64260" y="1905635"/>
            <a:ext cx="8910955" cy="377063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AQI Prediction: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Utilize machine learning models to predict AQI based on pollutants like PM2.5, PM10, NO2, SO2, CO, and O3.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strategies to fill missing values in the dataset.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&amp; Feature Engineering: Use statistical methods to handle outliers and improve model accuracy.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Analysis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Use graphical tools to explore trends and correlations between pollutants.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Web-Based Implementation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Deploy a Streamlit-based web application for real-time AQI monitoring.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GitHub 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1" tooltip="" action="ppaction://hlinkfile"/>
              </a:rPr>
              <a:t>https://github.com/Sathvik2005/Air-Quality-Index-Prediction-aicte-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210" y="1767840"/>
            <a:ext cx="6972300" cy="5090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607820"/>
            <a:ext cx="4762500" cy="458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85" y="1579245"/>
            <a:ext cx="4733925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65436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1454785"/>
            <a:ext cx="5252720" cy="4924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80" y="1454785"/>
            <a:ext cx="5573395" cy="4624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3035</Words>
  <Application>WPS Presentation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Cambria</vt:lpstr>
      <vt:lpstr>Tahoma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Kanithi sathvik Babu</cp:lastModifiedBy>
  <cp:revision>5</cp:revision>
  <dcterms:created xsi:type="dcterms:W3CDTF">2024-12-31T09:40:00Z</dcterms:created>
  <dcterms:modified xsi:type="dcterms:W3CDTF">2025-03-14T06:42:52Z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CFFA5E591D224594BFBEFEEBB9794273_13</vt:lpwstr>
  </property>
  <property fmtid="{D5CDD505-2E9C-101B-9397-08002B2CF9AE}" pid="3" name="KSOProductBuildVer">
    <vt:lpwstr>1033-12.2.0.20326</vt:lpwstr>
  </property>
</Properties>
</file>