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22525" cy="10801350"/>
  <p:notesSz cx="9866313" cy="6735763"/>
  <p:defaultTextStyle>
    <a:defPPr lvl="0">
      <a:defRPr lang="en-US"/>
    </a:defPPr>
    <a:lvl1pPr marL="0" lvl="0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17805" lvl="1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36245" lvl="2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54050" lvl="3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871855" lvl="4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089660" lvl="5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08100" lvl="6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525905" lvl="7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743710" lvl="8" algn="l" defTabSz="2178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  <p15:guide id="2" pos="6690">
          <p15:clr>
            <a:srgbClr val="A4A3A4"/>
          </p15:clr>
        </p15:guide>
        <p15:guide id="3" orient="horz" pos="3402">
          <p15:clr>
            <a:srgbClr val="A4A3A4"/>
          </p15:clr>
        </p15:guide>
        <p15:guide id="4" pos="47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ish Jangamgari" initials="SJ" lastIdx="1" clrIdx="0">
    <p:extLst>
      <p:ext uri="{19B8F6BF-5375-455C-9EA6-DF929625EA0E}">
        <p15:presenceInfo xmlns:p15="http://schemas.microsoft.com/office/powerpoint/2012/main" userId="3e860135b35501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6" y="67"/>
      </p:cViewPr>
      <p:guideLst>
        <p:guide orient="horz" pos="4762"/>
        <p:guide pos="6690"/>
        <p:guide orient="horz" pos="340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6255" cy="337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7733" y="1"/>
            <a:ext cx="4276254" cy="337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335AF-30FD-4A11-9F2B-2454E4F6C017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63888" y="504825"/>
            <a:ext cx="3538537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5936" y="3199352"/>
            <a:ext cx="7894446" cy="30313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397620"/>
            <a:ext cx="4276255" cy="337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7733" y="6397620"/>
            <a:ext cx="4276254" cy="337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01847-35D0-407A-B750-A88B9272FB8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17805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36245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54050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871855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089660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08100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25905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743710" algn="l" defTabSz="43624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01847-35D0-407A-B750-A88B9272FB87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89" y="1767722"/>
            <a:ext cx="12854147" cy="376047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317" y="5673210"/>
            <a:ext cx="11341894" cy="2607825"/>
          </a:xfrm>
        </p:spPr>
        <p:txBody>
          <a:bodyPr/>
          <a:lstStyle>
            <a:lvl1pPr marL="0" indent="0" algn="ctr">
              <a:buNone/>
              <a:defRPr sz="2500"/>
            </a:lvl1pPr>
            <a:lvl2pPr marL="480695" indent="0" algn="ctr">
              <a:buNone/>
              <a:defRPr sz="2100"/>
            </a:lvl2pPr>
            <a:lvl3pPr marL="961390" indent="0" algn="ctr">
              <a:buNone/>
              <a:defRPr sz="1900"/>
            </a:lvl3pPr>
            <a:lvl4pPr marL="1441450" indent="0" algn="ctr">
              <a:buNone/>
              <a:defRPr sz="1700"/>
            </a:lvl4pPr>
            <a:lvl5pPr marL="1922145" indent="0" algn="ctr">
              <a:buNone/>
              <a:defRPr sz="1700"/>
            </a:lvl5pPr>
            <a:lvl6pPr marL="2402840" indent="0" algn="ctr">
              <a:buNone/>
              <a:defRPr sz="1700"/>
            </a:lvl6pPr>
            <a:lvl7pPr marL="2883535" indent="0" algn="ctr">
              <a:buNone/>
              <a:defRPr sz="1700"/>
            </a:lvl7pPr>
            <a:lvl8pPr marL="3364230" indent="0" algn="ctr">
              <a:buNone/>
              <a:defRPr sz="1700"/>
            </a:lvl8pPr>
            <a:lvl9pPr marL="3844925" indent="0" algn="ctr">
              <a:buNone/>
              <a:defRPr sz="1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2059" y="575073"/>
            <a:ext cx="3260795" cy="91536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676" y="575073"/>
            <a:ext cx="9593352" cy="91536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799" y="2692841"/>
            <a:ext cx="13043178" cy="449306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799" y="7228408"/>
            <a:ext cx="13043178" cy="2362795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806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1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145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221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4028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8835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3642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844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674" y="2875361"/>
            <a:ext cx="6427073" cy="6853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5779" y="2875361"/>
            <a:ext cx="6427073" cy="6853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44" y="575076"/>
            <a:ext cx="13043178" cy="2087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646" y="2647833"/>
            <a:ext cx="6397536" cy="12976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695" indent="0">
              <a:buNone/>
              <a:defRPr sz="2100" b="1"/>
            </a:lvl2pPr>
            <a:lvl3pPr marL="961390" indent="0">
              <a:buNone/>
              <a:defRPr sz="1900" b="1"/>
            </a:lvl3pPr>
            <a:lvl4pPr marL="1441450" indent="0">
              <a:buNone/>
              <a:defRPr sz="1700" b="1"/>
            </a:lvl4pPr>
            <a:lvl5pPr marL="1922145" indent="0">
              <a:buNone/>
              <a:defRPr sz="1700" b="1"/>
            </a:lvl5pPr>
            <a:lvl6pPr marL="2402840" indent="0">
              <a:buNone/>
              <a:defRPr sz="1700" b="1"/>
            </a:lvl6pPr>
            <a:lvl7pPr marL="2883535" indent="0">
              <a:buNone/>
              <a:defRPr sz="1700" b="1"/>
            </a:lvl7pPr>
            <a:lvl8pPr marL="3364230" indent="0">
              <a:buNone/>
              <a:defRPr sz="1700" b="1"/>
            </a:lvl8pPr>
            <a:lvl9pPr marL="384492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646" y="3945494"/>
            <a:ext cx="6397536" cy="580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5780" y="2647833"/>
            <a:ext cx="6429043" cy="12976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695" indent="0">
              <a:buNone/>
              <a:defRPr sz="2100" b="1"/>
            </a:lvl2pPr>
            <a:lvl3pPr marL="961390" indent="0">
              <a:buNone/>
              <a:defRPr sz="1900" b="1"/>
            </a:lvl3pPr>
            <a:lvl4pPr marL="1441450" indent="0">
              <a:buNone/>
              <a:defRPr sz="1700" b="1"/>
            </a:lvl4pPr>
            <a:lvl5pPr marL="1922145" indent="0">
              <a:buNone/>
              <a:defRPr sz="1700" b="1"/>
            </a:lvl5pPr>
            <a:lvl6pPr marL="2402840" indent="0">
              <a:buNone/>
              <a:defRPr sz="1700" b="1"/>
            </a:lvl6pPr>
            <a:lvl7pPr marL="2883535" indent="0">
              <a:buNone/>
              <a:defRPr sz="1700" b="1"/>
            </a:lvl7pPr>
            <a:lvl8pPr marL="3364230" indent="0">
              <a:buNone/>
              <a:defRPr sz="1700" b="1"/>
            </a:lvl8pPr>
            <a:lvl9pPr marL="3844925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5780" y="3945494"/>
            <a:ext cx="6429043" cy="580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44" y="720090"/>
            <a:ext cx="4877408" cy="2520315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043" y="1555197"/>
            <a:ext cx="7655779" cy="7675960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644" y="3240405"/>
            <a:ext cx="4877408" cy="6003251"/>
          </a:xfrm>
        </p:spPr>
        <p:txBody>
          <a:bodyPr/>
          <a:lstStyle>
            <a:lvl1pPr marL="0" indent="0">
              <a:buNone/>
              <a:defRPr sz="1700"/>
            </a:lvl1pPr>
            <a:lvl2pPr marL="480695" indent="0">
              <a:buNone/>
              <a:defRPr sz="1500"/>
            </a:lvl2pPr>
            <a:lvl3pPr marL="961390" indent="0">
              <a:buNone/>
              <a:defRPr sz="1300"/>
            </a:lvl3pPr>
            <a:lvl4pPr marL="1441450" indent="0">
              <a:buNone/>
              <a:defRPr sz="1100"/>
            </a:lvl4pPr>
            <a:lvl5pPr marL="1922145" indent="0">
              <a:buNone/>
              <a:defRPr sz="1100"/>
            </a:lvl5pPr>
            <a:lvl6pPr marL="2402840" indent="0">
              <a:buNone/>
              <a:defRPr sz="1100"/>
            </a:lvl6pPr>
            <a:lvl7pPr marL="2883535" indent="0">
              <a:buNone/>
              <a:defRPr sz="1100"/>
            </a:lvl7pPr>
            <a:lvl8pPr marL="3364230" indent="0">
              <a:buNone/>
              <a:defRPr sz="1100"/>
            </a:lvl8pPr>
            <a:lvl9pPr marL="384492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644" y="720090"/>
            <a:ext cx="4877408" cy="2520315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9043" y="1555197"/>
            <a:ext cx="7655779" cy="7675960"/>
          </a:xfrm>
        </p:spPr>
        <p:txBody>
          <a:bodyPr anchor="t"/>
          <a:lstStyle>
            <a:lvl1pPr marL="0" indent="0">
              <a:buNone/>
              <a:defRPr sz="3400"/>
            </a:lvl1pPr>
            <a:lvl2pPr marL="480695" indent="0">
              <a:buNone/>
              <a:defRPr sz="2900"/>
            </a:lvl2pPr>
            <a:lvl3pPr marL="961390" indent="0">
              <a:buNone/>
              <a:defRPr sz="2500"/>
            </a:lvl3pPr>
            <a:lvl4pPr marL="1441450" indent="0">
              <a:buNone/>
              <a:defRPr sz="2100"/>
            </a:lvl4pPr>
            <a:lvl5pPr marL="1922145" indent="0">
              <a:buNone/>
              <a:defRPr sz="2100"/>
            </a:lvl5pPr>
            <a:lvl6pPr marL="2402840" indent="0">
              <a:buNone/>
              <a:defRPr sz="2100"/>
            </a:lvl6pPr>
            <a:lvl7pPr marL="2883535" indent="0">
              <a:buNone/>
              <a:defRPr sz="2100"/>
            </a:lvl7pPr>
            <a:lvl8pPr marL="3364230" indent="0">
              <a:buNone/>
              <a:defRPr sz="2100"/>
            </a:lvl8pPr>
            <a:lvl9pPr marL="3844925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644" y="3240405"/>
            <a:ext cx="4877408" cy="6003251"/>
          </a:xfrm>
        </p:spPr>
        <p:txBody>
          <a:bodyPr/>
          <a:lstStyle>
            <a:lvl1pPr marL="0" indent="0">
              <a:buNone/>
              <a:defRPr sz="1700"/>
            </a:lvl1pPr>
            <a:lvl2pPr marL="480695" indent="0">
              <a:buNone/>
              <a:defRPr sz="1500"/>
            </a:lvl2pPr>
            <a:lvl3pPr marL="961390" indent="0">
              <a:buNone/>
              <a:defRPr sz="1300"/>
            </a:lvl3pPr>
            <a:lvl4pPr marL="1441450" indent="0">
              <a:buNone/>
              <a:defRPr sz="1100"/>
            </a:lvl4pPr>
            <a:lvl5pPr marL="1922145" indent="0">
              <a:buNone/>
              <a:defRPr sz="1100"/>
            </a:lvl5pPr>
            <a:lvl6pPr marL="2402840" indent="0">
              <a:buNone/>
              <a:defRPr sz="1100"/>
            </a:lvl6pPr>
            <a:lvl7pPr marL="2883535" indent="0">
              <a:buNone/>
              <a:defRPr sz="1100"/>
            </a:lvl7pPr>
            <a:lvl8pPr marL="3364230" indent="0">
              <a:buNone/>
              <a:defRPr sz="1100"/>
            </a:lvl8pPr>
            <a:lvl9pPr marL="384492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674" y="575076"/>
            <a:ext cx="13043178" cy="2087762"/>
          </a:xfrm>
          <a:prstGeom prst="rect">
            <a:avLst/>
          </a:prstGeom>
        </p:spPr>
        <p:txBody>
          <a:bodyPr vert="horz" lIns="43599" tIns="21799" rIns="43599" bIns="2179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74" y="2875361"/>
            <a:ext cx="13043178" cy="6853358"/>
          </a:xfrm>
          <a:prstGeom prst="rect">
            <a:avLst/>
          </a:prstGeom>
        </p:spPr>
        <p:txBody>
          <a:bodyPr vert="horz" lIns="43599" tIns="21799" rIns="43599" bIns="2179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674" y="10011255"/>
            <a:ext cx="3402568" cy="575072"/>
          </a:xfrm>
          <a:prstGeom prst="rect">
            <a:avLst/>
          </a:prstGeom>
        </p:spPr>
        <p:txBody>
          <a:bodyPr vert="horz" lIns="43599" tIns="21799" rIns="43599" bIns="21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D7AB-D39F-4FA0-A0E2-A9FD626FAB2F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9338" y="10011255"/>
            <a:ext cx="5103852" cy="575072"/>
          </a:xfrm>
          <a:prstGeom prst="rect">
            <a:avLst/>
          </a:prstGeom>
        </p:spPr>
        <p:txBody>
          <a:bodyPr vert="horz" lIns="43599" tIns="21799" rIns="43599" bIns="21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0285" y="10011255"/>
            <a:ext cx="3402568" cy="575072"/>
          </a:xfrm>
          <a:prstGeom prst="rect">
            <a:avLst/>
          </a:prstGeom>
        </p:spPr>
        <p:txBody>
          <a:bodyPr vert="horz" lIns="43599" tIns="21799" rIns="43599" bIns="21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34B3-22E7-4427-9BDF-6B7DCD51D6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1390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139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1420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2115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2810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43505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23565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04260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84955" indent="-240030" algn="l" defTabSz="96139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695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1390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2145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2840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3535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4230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4925" algn="l" defTabSz="96139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1882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4630895" y="2894491"/>
            <a:ext cx="10366249" cy="5021135"/>
          </a:xfrm>
          <a:prstGeom prst="rect">
            <a:avLst/>
          </a:prstGeom>
          <a:solidFill>
            <a:srgbClr val="F2F2F2">
              <a:alpha val="20780"/>
            </a:srgbClr>
          </a:solidFill>
          <a:ln w="12700" cap="flat" cmpd="sng">
            <a:solidFill>
              <a:srgbClr val="5D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0930255" y="7960360"/>
            <a:ext cx="4067810" cy="2775585"/>
          </a:xfrm>
          <a:prstGeom prst="rect">
            <a:avLst/>
          </a:prstGeom>
          <a:solidFill>
            <a:srgbClr val="F2F2F2">
              <a:alpha val="20780"/>
            </a:srgbClr>
          </a:solidFill>
          <a:ln w="12700" cap="flat" cmpd="sng">
            <a:solidFill>
              <a:srgbClr val="5D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0342" y="0"/>
            <a:ext cx="15137700" cy="12621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VALLURUPALLI NAGESWARA RAO VIGNANA JYOTHI </a:t>
            </a: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INSTITUTE OF ENGINEERING AND TECHNOLOGY</a:t>
            </a:r>
            <a:endParaRPr sz="3100" b="0" i="0" u="none" strike="noStrike" cap="none">
              <a:solidFill>
                <a:schemeClr val="lt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5245" y="89729"/>
            <a:ext cx="1145571" cy="113256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>
            <a:off x="167623" y="2864602"/>
            <a:ext cx="4424512" cy="5031901"/>
          </a:xfrm>
          <a:prstGeom prst="rect">
            <a:avLst/>
          </a:prstGeom>
          <a:solidFill>
            <a:srgbClr val="F2F2F2">
              <a:alpha val="20780"/>
            </a:srgbClr>
          </a:solidFill>
          <a:ln w="12700" cap="flat" cmpd="sng">
            <a:solidFill>
              <a:srgbClr val="5D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lvl="0" algn="just"/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sz="1400" b="0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1121696" y="2717891"/>
            <a:ext cx="2437050" cy="51680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Abstract</a:t>
            </a:r>
            <a:endParaRPr sz="2800" b="1" i="0" u="none" strike="noStrike" cap="none" dirty="0">
              <a:solidFill>
                <a:schemeClr val="lt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4940" y="7959725"/>
            <a:ext cx="10710545" cy="2776220"/>
          </a:xfrm>
          <a:prstGeom prst="rect">
            <a:avLst/>
          </a:prstGeom>
          <a:solidFill>
            <a:srgbClr val="F2F2F2">
              <a:alpha val="20780"/>
            </a:srgbClr>
          </a:solidFill>
          <a:ln w="12700" cap="flat" cmpd="sng">
            <a:solidFill>
              <a:srgbClr val="5D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lvl="0" algn="ctr"/>
            <a:endParaRPr sz="9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695582" y="7774475"/>
            <a:ext cx="2004300" cy="6279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Results </a:t>
            </a:r>
            <a:endParaRPr sz="2800" b="1" i="0" u="none" strike="noStrike" cap="none" dirty="0">
              <a:solidFill>
                <a:schemeClr val="lt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8418855" y="2796640"/>
            <a:ext cx="2739332" cy="54383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Methodology</a:t>
            </a:r>
            <a:endParaRPr sz="2800" b="1" i="0" u="none" strike="noStrike" cap="none" dirty="0">
              <a:solidFill>
                <a:schemeClr val="lt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2338813" y="7768910"/>
            <a:ext cx="1366318" cy="5992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3575" tIns="21775" rIns="43575" bIns="21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Team</a:t>
            </a:r>
            <a:endParaRPr sz="2800" b="1" i="0" u="none" strike="noStrike" cap="none" dirty="0">
              <a:solidFill>
                <a:schemeClr val="lt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645261" y="4298585"/>
            <a:ext cx="10015620" cy="24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575" tIns="21775" rIns="43575" bIns="21775" anchor="t" anchorCtr="0">
            <a:spAutoFit/>
          </a:bodyPr>
          <a:lstStyle/>
          <a:p>
            <a:pPr lvl="0" algn="just"/>
            <a:endParaRPr sz="1300" dirty="0"/>
          </a:p>
        </p:txBody>
      </p:sp>
      <p:sp>
        <p:nvSpPr>
          <p:cNvPr id="78" name="Google Shape;78;p1"/>
          <p:cNvSpPr txBox="1"/>
          <p:nvPr/>
        </p:nvSpPr>
        <p:spPr>
          <a:xfrm>
            <a:off x="227996" y="5400675"/>
            <a:ext cx="4247100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575" tIns="21775" rIns="43575" bIns="21775" anchor="t" anchorCtr="0">
            <a:spAutoFit/>
          </a:bodyPr>
          <a:lstStyle/>
          <a:p>
            <a:pPr lvl="0" algn="ctr"/>
            <a:endParaRPr dirty="0"/>
          </a:p>
        </p:txBody>
      </p:sp>
      <p:pic>
        <p:nvPicPr>
          <p:cNvPr id="81" name="Google Shape;81;p1" descr="A picture containing text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705131" y="-35131"/>
            <a:ext cx="1262148" cy="12621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/>
          <p:nvPr/>
        </p:nvSpPr>
        <p:spPr>
          <a:xfrm>
            <a:off x="19122" y="1873911"/>
            <a:ext cx="15137700" cy="65764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en-IN" sz="5400" b="0" i="0" u="none" strike="noStrike" cap="none">
                <a:solidFill>
                  <a:schemeClr val="bg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Braille </a:t>
            </a:r>
            <a:r>
              <a:rPr lang="en-US" altLang="en-IN" sz="5400">
                <a:solidFill>
                  <a:schemeClr val="bg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Computer </a:t>
            </a:r>
            <a:endParaRPr lang="en-US" altLang="en-IN" sz="5400" b="0" i="0" u="none" strike="noStrike" cap="none" dirty="0">
              <a:solidFill>
                <a:schemeClr val="bg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9122" y="1224866"/>
            <a:ext cx="15137700" cy="653169"/>
          </a:xfrm>
          <a:prstGeom prst="rect">
            <a:avLst/>
          </a:prstGeom>
          <a:solidFill>
            <a:srgbClr val="BF9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i="0" u="none" strike="noStrike" cap="none" dirty="0">
                <a:solidFill>
                  <a:schemeClr val="lt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OPEN HOUSE’23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B7C7D-9A82-FE66-F556-4B66040D92A4}"/>
              </a:ext>
            </a:extLst>
          </p:cNvPr>
          <p:cNvSpPr txBox="1"/>
          <p:nvPr/>
        </p:nvSpPr>
        <p:spPr>
          <a:xfrm>
            <a:off x="227997" y="3180600"/>
            <a:ext cx="44028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We have Computers…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What does Disabled persons have??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We got updated from books to computers but did People who use </a:t>
            </a:r>
            <a:r>
              <a:rPr lang="en-US" sz="2800" b="1" dirty="0"/>
              <a:t>braille</a:t>
            </a:r>
            <a:r>
              <a:rPr lang="en-US" sz="2000" dirty="0"/>
              <a:t> Update?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Bahnschrift" panose="020B0502040204020203" pitchFamily="34" charset="0"/>
              </a:rPr>
              <a:t>We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wanted to bring change in the lives of Disabled persons who use braille script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Our model converts speech into text and it displays it on a digital board made by us, which is capable of displaying braille language</a:t>
            </a:r>
            <a:endParaRPr lang="en-IN" sz="2000" dirty="0">
              <a:effectLst/>
              <a:latin typeface="Bahnschrift" panose="020B0502040204020203" pitchFamily="34" charset="0"/>
            </a:endParaRPr>
          </a:p>
          <a:p>
            <a:endParaRPr lang="en-IN" sz="2000" dirty="0">
              <a:effectLst/>
              <a:latin typeface="Bahnschrift" panose="020B0502040204020203" pitchFamily="34" charset="0"/>
            </a:endParaRPr>
          </a:p>
          <a:p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C6E30-C418-4C94-5D21-8E8575D23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122" y="3943325"/>
            <a:ext cx="1242850" cy="1166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A66738-EA5F-0070-092F-FAF0E5A15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43232" flipV="1">
            <a:off x="7039558" y="3849831"/>
            <a:ext cx="2407257" cy="1354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665F81-CC7F-5A99-8A5B-796F09149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3541" y="4065124"/>
            <a:ext cx="2298182" cy="9544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989435-11E0-6879-8951-545B6FCB2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2170" y="5616644"/>
            <a:ext cx="2619220" cy="185393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46EC8D6D-6726-A6B4-512D-F01DD3EDD295}"/>
              </a:ext>
            </a:extLst>
          </p:cNvPr>
          <p:cNvSpPr/>
          <p:nvPr/>
        </p:nvSpPr>
        <p:spPr>
          <a:xfrm>
            <a:off x="6765040" y="4250897"/>
            <a:ext cx="534670" cy="25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37BC2E5-5F13-E79B-AD81-1E660066EC33}"/>
              </a:ext>
            </a:extLst>
          </p:cNvPr>
          <p:cNvSpPr/>
          <p:nvPr/>
        </p:nvSpPr>
        <p:spPr>
          <a:xfrm>
            <a:off x="11514293" y="4284104"/>
            <a:ext cx="717604" cy="407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B338BD6-27D6-CD79-E1FF-A92E9E7A7E8A}"/>
              </a:ext>
            </a:extLst>
          </p:cNvPr>
          <p:cNvSpPr/>
          <p:nvPr/>
        </p:nvSpPr>
        <p:spPr>
          <a:xfrm>
            <a:off x="9213092" y="4338523"/>
            <a:ext cx="534670" cy="25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2C9FB-BE78-ED49-00AB-95AD1321724C}"/>
              </a:ext>
            </a:extLst>
          </p:cNvPr>
          <p:cNvSpPr txBox="1"/>
          <p:nvPr/>
        </p:nvSpPr>
        <p:spPr>
          <a:xfrm>
            <a:off x="4905167" y="5281442"/>
            <a:ext cx="124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Speech</a:t>
            </a:r>
            <a:endParaRPr lang="en-I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C76CD2-D225-94DA-8428-3822CEB7B7C0}"/>
              </a:ext>
            </a:extLst>
          </p:cNvPr>
          <p:cNvSpPr txBox="1"/>
          <p:nvPr/>
        </p:nvSpPr>
        <p:spPr>
          <a:xfrm>
            <a:off x="7147978" y="5205939"/>
            <a:ext cx="283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Computer converts text to speech</a:t>
            </a:r>
            <a:endParaRPr lang="en-IN" sz="20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B4A1A3E-1D7E-AFDC-6F33-D7449E0F0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03884" flipV="1">
            <a:off x="12309907" y="3810866"/>
            <a:ext cx="2407257" cy="1354082"/>
          </a:xfrm>
          <a:prstGeom prst="rect">
            <a:avLst/>
          </a:prstGeom>
        </p:spPr>
      </p:pic>
      <p:sp>
        <p:nvSpPr>
          <p:cNvPr id="38" name="Arrow: Bent 37">
            <a:extLst>
              <a:ext uri="{FF2B5EF4-FFF2-40B4-BE49-F238E27FC236}">
                <a16:creationId xmlns:a16="http://schemas.microsoft.com/office/drawing/2014/main" id="{5DC59534-5B92-F608-D339-58633E666D82}"/>
              </a:ext>
            </a:extLst>
          </p:cNvPr>
          <p:cNvSpPr/>
          <p:nvPr/>
        </p:nvSpPr>
        <p:spPr>
          <a:xfrm rot="10800000">
            <a:off x="13202039" y="6022100"/>
            <a:ext cx="622993" cy="11254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7B8366-39DB-BAE1-3998-36615E6F1854}"/>
              </a:ext>
            </a:extLst>
          </p:cNvPr>
          <p:cNvSpPr txBox="1"/>
          <p:nvPr/>
        </p:nvSpPr>
        <p:spPr>
          <a:xfrm>
            <a:off x="10220737" y="7464627"/>
            <a:ext cx="2519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Braille Script Display</a:t>
            </a:r>
            <a:endParaRPr lang="en-IN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4AFA90-D50B-A46C-E536-C525D531E57B}"/>
              </a:ext>
            </a:extLst>
          </p:cNvPr>
          <p:cNvSpPr txBox="1"/>
          <p:nvPr/>
        </p:nvSpPr>
        <p:spPr>
          <a:xfrm>
            <a:off x="12856018" y="5110590"/>
            <a:ext cx="1930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Converts text to braille language</a:t>
            </a:r>
            <a:endParaRPr lang="en-IN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9B4DD5-AE62-DC12-0B1E-BC403EB9F67F}"/>
              </a:ext>
            </a:extLst>
          </p:cNvPr>
          <p:cNvSpPr txBox="1"/>
          <p:nvPr/>
        </p:nvSpPr>
        <p:spPr>
          <a:xfrm>
            <a:off x="728030" y="8367952"/>
            <a:ext cx="9720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is helpful to people whose daily life depends on braille 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As we got upgraded from books to computers our idea is to provide a computerized model through which even disabled people can communicate.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could be the first step for the evolution of computers in the lives of disabled people.</a:t>
            </a:r>
            <a:endParaRPr lang="en-I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43329-2395-EE03-7D55-C7892F78F57F}"/>
              </a:ext>
            </a:extLst>
          </p:cNvPr>
          <p:cNvSpPr txBox="1"/>
          <p:nvPr/>
        </p:nvSpPr>
        <p:spPr>
          <a:xfrm>
            <a:off x="11205711" y="8347153"/>
            <a:ext cx="3610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Bahnschrift SemiLight" panose="020B0502040204020203" pitchFamily="34" charset="0"/>
              </a:rPr>
              <a:t>Sathvik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Bahnschrift SemiLight" panose="020B0502040204020203" pitchFamily="34" charset="0"/>
              </a:rPr>
              <a:t>Bhavishya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Bahnschrift SemiLight" panose="020B0502040204020203" pitchFamily="34" charset="0"/>
              </a:rPr>
              <a:t>Sireesha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 SemiLight" panose="020B0502040204020203" pitchFamily="34" charset="0"/>
              </a:rPr>
              <a:t>Shashidhar Reddy</a:t>
            </a:r>
            <a:endParaRPr lang="en-IN" sz="2400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SemiLight</vt:lpstr>
      <vt:lpstr>Calibri</vt:lpstr>
      <vt:lpstr>Calibri Light</vt:lpstr>
      <vt:lpstr>Cambria</vt:lpstr>
      <vt:lpstr>Wingdings</vt:lpstr>
      <vt:lpstr>Poster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jaswantth potluri</dc:creator>
  <cp:lastModifiedBy>Satish Jangamgari</cp:lastModifiedBy>
  <cp:revision>17</cp:revision>
  <dcterms:created xsi:type="dcterms:W3CDTF">2023-04-12T12:35:52Z</dcterms:created>
  <dcterms:modified xsi:type="dcterms:W3CDTF">2023-04-13T11:25:37Z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F38E42D9E8C1473E97C3B80EA088D3F9</vt:lpwstr>
  </property>
  <property fmtid="{D5CDD505-2E9C-101B-9397-08002B2CF9AE}" pid="3" name="KSOProductBuildVer">
    <vt:lpwstr>1033-11.2.0.11516</vt:lpwstr>
  </property>
</Properties>
</file>