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3" r:id="rId3"/>
    <p:sldId id="272" r:id="rId4"/>
    <p:sldId id="267" r:id="rId5"/>
    <p:sldId id="277" r:id="rId6"/>
    <p:sldId id="274" r:id="rId7"/>
    <p:sldId id="276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E755E-0B67-4A28-9489-1E84D817DE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A162-1B91-4793-A5E1-A7C8B91AB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Input: EML Files</a:t>
          </a:r>
          <a:endParaRPr lang="en-US"/>
        </a:p>
      </dgm:t>
    </dgm:pt>
    <dgm:pt modelId="{9472C56C-62D2-4F03-B96C-2BCFF461F302}" type="parTrans" cxnId="{84724259-EB0E-4F44-B324-93DEABEE1AB0}">
      <dgm:prSet/>
      <dgm:spPr/>
      <dgm:t>
        <a:bodyPr/>
        <a:lstStyle/>
        <a:p>
          <a:endParaRPr lang="en-US"/>
        </a:p>
      </dgm:t>
    </dgm:pt>
    <dgm:pt modelId="{00096AC0-3219-4E50-873C-2D50E94419A1}" type="sibTrans" cxnId="{84724259-EB0E-4F44-B324-93DEABEE1AB0}">
      <dgm:prSet/>
      <dgm:spPr/>
      <dgm:t>
        <a:bodyPr/>
        <a:lstStyle/>
        <a:p>
          <a:endParaRPr lang="en-US"/>
        </a:p>
      </dgm:t>
    </dgm:pt>
    <dgm:pt modelId="{01380156-7945-4212-9BE2-36DEF8DE8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EML files are loaded into the system.</a:t>
          </a:r>
          <a:endParaRPr lang="en-US" dirty="0"/>
        </a:p>
      </dgm:t>
    </dgm:pt>
    <dgm:pt modelId="{7E6573D5-1A97-40DF-9520-4057ACCEA125}" type="parTrans" cxnId="{08B43B8B-AA47-4C80-AA76-F2993E12EDCC}">
      <dgm:prSet/>
      <dgm:spPr/>
      <dgm:t>
        <a:bodyPr/>
        <a:lstStyle/>
        <a:p>
          <a:endParaRPr lang="en-US"/>
        </a:p>
      </dgm:t>
    </dgm:pt>
    <dgm:pt modelId="{7BCCE3E3-D0DC-41E2-9099-D29675E9DD4F}" type="sibTrans" cxnId="{08B43B8B-AA47-4C80-AA76-F2993E12EDCC}">
      <dgm:prSet/>
      <dgm:spPr/>
      <dgm:t>
        <a:bodyPr/>
        <a:lstStyle/>
        <a:p>
          <a:endParaRPr lang="en-US"/>
        </a:p>
      </dgm:t>
    </dgm:pt>
    <dgm:pt modelId="{A5997D42-DBFC-4B4B-8578-08AF64D161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eml_extractor.py extracts the subject and body of the email.</a:t>
          </a:r>
          <a:endParaRPr lang="en-US" dirty="0"/>
        </a:p>
      </dgm:t>
    </dgm:pt>
    <dgm:pt modelId="{A9875629-2A48-463D-93EF-95935D79FB7A}" type="parTrans" cxnId="{0AD47B5B-D9D1-40BC-BC1E-AB83E889F42F}">
      <dgm:prSet/>
      <dgm:spPr/>
      <dgm:t>
        <a:bodyPr/>
        <a:lstStyle/>
        <a:p>
          <a:endParaRPr lang="en-US"/>
        </a:p>
      </dgm:t>
    </dgm:pt>
    <dgm:pt modelId="{3EF111C1-F5F4-47CD-83ED-85F4766566F2}" type="sibTrans" cxnId="{0AD47B5B-D9D1-40BC-BC1E-AB83E889F42F}">
      <dgm:prSet/>
      <dgm:spPr/>
      <dgm:t>
        <a:bodyPr/>
        <a:lstStyle/>
        <a:p>
          <a:endParaRPr lang="en-US"/>
        </a:p>
      </dgm:t>
    </dgm:pt>
    <dgm:pt modelId="{B0F0EA15-BFC9-4638-AE5D-A45B6A006E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Embedding &amp; Indexing</a:t>
          </a:r>
          <a:endParaRPr lang="en-US"/>
        </a:p>
      </dgm:t>
    </dgm:pt>
    <dgm:pt modelId="{3B6EEB70-3B60-490D-8CCF-A7DB3D381A06}" type="parTrans" cxnId="{48B3BDA9-202A-46BE-B24A-F8B699DA83FB}">
      <dgm:prSet/>
      <dgm:spPr/>
      <dgm:t>
        <a:bodyPr/>
        <a:lstStyle/>
        <a:p>
          <a:endParaRPr lang="en-US"/>
        </a:p>
      </dgm:t>
    </dgm:pt>
    <dgm:pt modelId="{3FA1A9B8-FBB4-4C18-B055-B7BA65E92E7D}" type="sibTrans" cxnId="{48B3BDA9-202A-46BE-B24A-F8B699DA83FB}">
      <dgm:prSet/>
      <dgm:spPr/>
      <dgm:t>
        <a:bodyPr/>
        <a:lstStyle/>
        <a:p>
          <a:endParaRPr lang="en-US"/>
        </a:p>
      </dgm:t>
    </dgm:pt>
    <dgm:pt modelId="{6EAF3D1D-2B7F-4F03-BE6D-9C514E6A3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Extracted email content is converted into vector </a:t>
          </a:r>
          <a:r>
            <a:rPr lang="en-US" b="0" i="0" baseline="0" dirty="0" err="1"/>
            <a:t>embeddings</a:t>
          </a:r>
          <a:r>
            <a:rPr lang="en-US" b="0" i="0" baseline="0" dirty="0"/>
            <a:t> using </a:t>
          </a:r>
          <a:r>
            <a:rPr lang="en-US" b="1" i="0" baseline="0" dirty="0" err="1"/>
            <a:t>SentenceTransformers</a:t>
          </a:r>
          <a:r>
            <a:rPr lang="en-US" b="0" i="0" baseline="0" dirty="0"/>
            <a:t>.</a:t>
          </a:r>
          <a:endParaRPr lang="en-US" dirty="0"/>
        </a:p>
      </dgm:t>
    </dgm:pt>
    <dgm:pt modelId="{2ED6CF73-8840-4322-8545-7F137073BCF7}" type="parTrans" cxnId="{2C05D120-2EB5-407D-AAFF-8A44C01242B8}">
      <dgm:prSet/>
      <dgm:spPr/>
      <dgm:t>
        <a:bodyPr/>
        <a:lstStyle/>
        <a:p>
          <a:endParaRPr lang="en-US"/>
        </a:p>
      </dgm:t>
    </dgm:pt>
    <dgm:pt modelId="{B0FD0C6F-9362-4899-86AF-E7603801F49D}" type="sibTrans" cxnId="{2C05D120-2EB5-407D-AAFF-8A44C01242B8}">
      <dgm:prSet/>
      <dgm:spPr/>
      <dgm:t>
        <a:bodyPr/>
        <a:lstStyle/>
        <a:p>
          <a:endParaRPr lang="en-US"/>
        </a:p>
      </dgm:t>
    </dgm:pt>
    <dgm:pt modelId="{EC74F2A6-C9F8-4961-A498-C2D93E1599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FAISS is used to store and search these embeddings efficiently (faiss_indexer.py).</a:t>
          </a:r>
          <a:endParaRPr lang="en-US" dirty="0"/>
        </a:p>
      </dgm:t>
    </dgm:pt>
    <dgm:pt modelId="{92C8447D-92C5-4FCA-B491-FA33046B1785}" type="parTrans" cxnId="{62D9A445-A6AB-4F37-AF00-05586CF74C5D}">
      <dgm:prSet/>
      <dgm:spPr/>
      <dgm:t>
        <a:bodyPr/>
        <a:lstStyle/>
        <a:p>
          <a:endParaRPr lang="en-US"/>
        </a:p>
      </dgm:t>
    </dgm:pt>
    <dgm:pt modelId="{A7F9B79C-A52D-4B10-A374-011B9A4F96A7}" type="sibTrans" cxnId="{62D9A445-A6AB-4F37-AF00-05586CF74C5D}">
      <dgm:prSet/>
      <dgm:spPr/>
      <dgm:t>
        <a:bodyPr/>
        <a:lstStyle/>
        <a:p>
          <a:endParaRPr lang="en-US"/>
        </a:p>
      </dgm:t>
    </dgm:pt>
    <dgm:pt modelId="{084C3219-88E8-40C5-A644-F73036678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Classification</a:t>
          </a:r>
          <a:endParaRPr lang="en-US"/>
        </a:p>
      </dgm:t>
    </dgm:pt>
    <dgm:pt modelId="{1E1E281A-AFA3-41D0-88F2-700C799EB102}" type="parTrans" cxnId="{068C746C-F002-4930-8BB9-46C23822E676}">
      <dgm:prSet/>
      <dgm:spPr/>
      <dgm:t>
        <a:bodyPr/>
        <a:lstStyle/>
        <a:p>
          <a:endParaRPr lang="en-US"/>
        </a:p>
      </dgm:t>
    </dgm:pt>
    <dgm:pt modelId="{0FD2579A-C3F1-494E-A300-A9ABC4676CD1}" type="sibTrans" cxnId="{068C746C-F002-4930-8BB9-46C23822E676}">
      <dgm:prSet/>
      <dgm:spPr/>
      <dgm:t>
        <a:bodyPr/>
        <a:lstStyle/>
        <a:p>
          <a:endParaRPr lang="en-US"/>
        </a:p>
      </dgm:t>
    </dgm:pt>
    <dgm:pt modelId="{203D97AF-A316-45F9-8920-E4240532C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Extracted email content is sent to </a:t>
          </a:r>
          <a:r>
            <a:rPr lang="en-US" b="1" i="0" baseline="0" dirty="0"/>
            <a:t>Gemini 1.5 Pro latest </a:t>
          </a:r>
          <a:r>
            <a:rPr lang="en-US" b="0" i="0" baseline="0" dirty="0"/>
            <a:t>which classifies it into request type and sub-request type (classifier.py).</a:t>
          </a:r>
          <a:endParaRPr lang="en-US" dirty="0"/>
        </a:p>
      </dgm:t>
    </dgm:pt>
    <dgm:pt modelId="{17AB06AF-8ADD-47C6-A0BD-1444AB0CCC87}" type="parTrans" cxnId="{53A7E9B3-4E10-423A-A295-A196E70895D8}">
      <dgm:prSet/>
      <dgm:spPr/>
      <dgm:t>
        <a:bodyPr/>
        <a:lstStyle/>
        <a:p>
          <a:endParaRPr lang="en-US"/>
        </a:p>
      </dgm:t>
    </dgm:pt>
    <dgm:pt modelId="{7B6CD77F-C4BA-4904-BAE8-CF707F5FE808}" type="sibTrans" cxnId="{53A7E9B3-4E10-423A-A295-A196E70895D8}">
      <dgm:prSet/>
      <dgm:spPr/>
      <dgm:t>
        <a:bodyPr/>
        <a:lstStyle/>
        <a:p>
          <a:endParaRPr lang="en-US"/>
        </a:p>
      </dgm:t>
    </dgm:pt>
    <dgm:pt modelId="{892FA59A-8D05-473D-B35C-FE876E85C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The classification schema is predefined with fuzzy matching.</a:t>
          </a:r>
          <a:endParaRPr lang="en-US" dirty="0"/>
        </a:p>
      </dgm:t>
    </dgm:pt>
    <dgm:pt modelId="{74E49FD0-F644-4C73-B585-34E02E4D4EE0}" type="parTrans" cxnId="{8C762F6A-F27A-409E-9344-3009984ADDB7}">
      <dgm:prSet/>
      <dgm:spPr/>
      <dgm:t>
        <a:bodyPr/>
        <a:lstStyle/>
        <a:p>
          <a:endParaRPr lang="en-US"/>
        </a:p>
      </dgm:t>
    </dgm:pt>
    <dgm:pt modelId="{366F0E63-986A-4700-A40D-EB1FD99C7398}" type="sibTrans" cxnId="{8C762F6A-F27A-409E-9344-3009984ADDB7}">
      <dgm:prSet/>
      <dgm:spPr/>
      <dgm:t>
        <a:bodyPr/>
        <a:lstStyle/>
        <a:p>
          <a:endParaRPr lang="en-US"/>
        </a:p>
      </dgm:t>
    </dgm:pt>
    <dgm:pt modelId="{7BE3FE62-6F52-44A9-A5DE-E0B7A8BDB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Querying &amp; Similarity Search</a:t>
          </a:r>
          <a:endParaRPr lang="en-US"/>
        </a:p>
      </dgm:t>
    </dgm:pt>
    <dgm:pt modelId="{76F8757B-EC0C-4D05-9D05-93CEBA7186CC}" type="parTrans" cxnId="{82B15B95-0FAE-4AEC-BAD6-D4C6EBF8B767}">
      <dgm:prSet/>
      <dgm:spPr/>
      <dgm:t>
        <a:bodyPr/>
        <a:lstStyle/>
        <a:p>
          <a:endParaRPr lang="en-US"/>
        </a:p>
      </dgm:t>
    </dgm:pt>
    <dgm:pt modelId="{6ED4848A-3F33-4AAB-B0C3-4FAF66097BBE}" type="sibTrans" cxnId="{82B15B95-0FAE-4AEC-BAD6-D4C6EBF8B767}">
      <dgm:prSet/>
      <dgm:spPr/>
      <dgm:t>
        <a:bodyPr/>
        <a:lstStyle/>
        <a:p>
          <a:endParaRPr lang="en-US"/>
        </a:p>
      </dgm:t>
    </dgm:pt>
    <dgm:pt modelId="{D8C5E1E5-2F27-47E7-AAB6-BBFC247CB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 new email is classified and searched against the FAISS index to find similar past emails (main.py).</a:t>
          </a:r>
          <a:endParaRPr lang="en-US" dirty="0"/>
        </a:p>
      </dgm:t>
    </dgm:pt>
    <dgm:pt modelId="{5ACAD752-8E1D-407B-9EFB-F580FBD7D0B8}" type="parTrans" cxnId="{4E2BC730-C484-41E4-86DD-181503233ED7}">
      <dgm:prSet/>
      <dgm:spPr/>
      <dgm:t>
        <a:bodyPr/>
        <a:lstStyle/>
        <a:p>
          <a:endParaRPr lang="en-US"/>
        </a:p>
      </dgm:t>
    </dgm:pt>
    <dgm:pt modelId="{CA84F185-0A85-4B79-A991-E252DC2E2F10}" type="sibTrans" cxnId="{4E2BC730-C484-41E4-86DD-181503233ED7}">
      <dgm:prSet/>
      <dgm:spPr/>
      <dgm:t>
        <a:bodyPr/>
        <a:lstStyle/>
        <a:p>
          <a:endParaRPr lang="en-US"/>
        </a:p>
      </dgm:t>
    </dgm:pt>
    <dgm:pt modelId="{5055E806-CEDE-4F25-8DD0-E826985B2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 system returns a list of similar emails along with their classifications.</a:t>
          </a:r>
          <a:endParaRPr lang="en-US"/>
        </a:p>
      </dgm:t>
    </dgm:pt>
    <dgm:pt modelId="{011AE2CA-E878-41DD-BB01-38DFAB2DCFE3}" type="parTrans" cxnId="{38D99C9E-3D61-4FCB-885D-70FDA66594C5}">
      <dgm:prSet/>
      <dgm:spPr/>
      <dgm:t>
        <a:bodyPr/>
        <a:lstStyle/>
        <a:p>
          <a:endParaRPr lang="en-US"/>
        </a:p>
      </dgm:t>
    </dgm:pt>
    <dgm:pt modelId="{24B35253-D061-431B-9149-7260039A43FC}" type="sibTrans" cxnId="{38D99C9E-3D61-4FCB-885D-70FDA66594C5}">
      <dgm:prSet/>
      <dgm:spPr/>
      <dgm:t>
        <a:bodyPr/>
        <a:lstStyle/>
        <a:p>
          <a:endParaRPr lang="en-US"/>
        </a:p>
      </dgm:t>
    </dgm:pt>
    <dgm:pt modelId="{1B205CB0-E0A2-4612-82AB-33E0BA6513BF}" type="pres">
      <dgm:prSet presAssocID="{904E755E-0B67-4A28-9489-1E84D817DEEB}" presName="root" presStyleCnt="0">
        <dgm:presLayoutVars>
          <dgm:dir/>
          <dgm:resizeHandles val="exact"/>
        </dgm:presLayoutVars>
      </dgm:prSet>
      <dgm:spPr/>
    </dgm:pt>
    <dgm:pt modelId="{5F9761E8-3127-4B53-B575-83433A603E97}" type="pres">
      <dgm:prSet presAssocID="{1BEEA162-1B91-4793-A5E1-A7C8B91ABA74}" presName="compNode" presStyleCnt="0"/>
      <dgm:spPr/>
    </dgm:pt>
    <dgm:pt modelId="{188F1E48-D259-453E-B03D-5D2E0E8E3DAE}" type="pres">
      <dgm:prSet presAssocID="{1BEEA162-1B91-4793-A5E1-A7C8B91ABA74}" presName="bgRect" presStyleLbl="bgShp" presStyleIdx="0" presStyleCnt="4" custLinFactNeighborX="-148"/>
      <dgm:spPr/>
    </dgm:pt>
    <dgm:pt modelId="{8094BC26-0228-49C9-9C2F-CB6E513EA675}" type="pres">
      <dgm:prSet presAssocID="{1BEEA162-1B91-4793-A5E1-A7C8B91ABA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1B876AA-75B6-4A10-8C4C-6EDCF7EA0E43}" type="pres">
      <dgm:prSet presAssocID="{1BEEA162-1B91-4793-A5E1-A7C8B91ABA74}" presName="spaceRect" presStyleCnt="0"/>
      <dgm:spPr/>
    </dgm:pt>
    <dgm:pt modelId="{7B1AD43F-B623-4CD0-B38F-5B6D1DC1672E}" type="pres">
      <dgm:prSet presAssocID="{1BEEA162-1B91-4793-A5E1-A7C8B91ABA74}" presName="parTx" presStyleLbl="revTx" presStyleIdx="0" presStyleCnt="8">
        <dgm:presLayoutVars>
          <dgm:chMax val="0"/>
          <dgm:chPref val="0"/>
        </dgm:presLayoutVars>
      </dgm:prSet>
      <dgm:spPr/>
    </dgm:pt>
    <dgm:pt modelId="{6479CE18-0ABE-46B0-AEC0-329630ABCDB2}" type="pres">
      <dgm:prSet presAssocID="{1BEEA162-1B91-4793-A5E1-A7C8B91ABA74}" presName="desTx" presStyleLbl="revTx" presStyleIdx="1" presStyleCnt="8">
        <dgm:presLayoutVars/>
      </dgm:prSet>
      <dgm:spPr/>
    </dgm:pt>
    <dgm:pt modelId="{7C937A73-E0DD-49DD-A33D-C809CF86FFB3}" type="pres">
      <dgm:prSet presAssocID="{00096AC0-3219-4E50-873C-2D50E94419A1}" presName="sibTrans" presStyleCnt="0"/>
      <dgm:spPr/>
    </dgm:pt>
    <dgm:pt modelId="{9A29D35E-1CE0-4C97-A3D8-0B9CA9026ADF}" type="pres">
      <dgm:prSet presAssocID="{B0F0EA15-BFC9-4638-AE5D-A45B6A006E6C}" presName="compNode" presStyleCnt="0"/>
      <dgm:spPr/>
    </dgm:pt>
    <dgm:pt modelId="{8CB829DE-EE59-4430-BD38-5C77848B5D49}" type="pres">
      <dgm:prSet presAssocID="{B0F0EA15-BFC9-4638-AE5D-A45B6A006E6C}" presName="bgRect" presStyleLbl="bgShp" presStyleIdx="1" presStyleCnt="4"/>
      <dgm:spPr/>
    </dgm:pt>
    <dgm:pt modelId="{3B59AFA6-7447-40CF-BC28-B5605E2632BF}" type="pres">
      <dgm:prSet presAssocID="{B0F0EA15-BFC9-4638-AE5D-A45B6A006E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2C1A5DC-5DFF-4C9A-B3AF-D3B97E65849F}" type="pres">
      <dgm:prSet presAssocID="{B0F0EA15-BFC9-4638-AE5D-A45B6A006E6C}" presName="spaceRect" presStyleCnt="0"/>
      <dgm:spPr/>
    </dgm:pt>
    <dgm:pt modelId="{7BB3FFC0-3A13-4B2E-B0AA-968488965514}" type="pres">
      <dgm:prSet presAssocID="{B0F0EA15-BFC9-4638-AE5D-A45B6A006E6C}" presName="parTx" presStyleLbl="revTx" presStyleIdx="2" presStyleCnt="8">
        <dgm:presLayoutVars>
          <dgm:chMax val="0"/>
          <dgm:chPref val="0"/>
        </dgm:presLayoutVars>
      </dgm:prSet>
      <dgm:spPr/>
    </dgm:pt>
    <dgm:pt modelId="{6B89BBA7-5CA3-4658-B06F-BBC040E5FA75}" type="pres">
      <dgm:prSet presAssocID="{B0F0EA15-BFC9-4638-AE5D-A45B6A006E6C}" presName="desTx" presStyleLbl="revTx" presStyleIdx="3" presStyleCnt="8" custScaleX="106777">
        <dgm:presLayoutVars/>
      </dgm:prSet>
      <dgm:spPr/>
    </dgm:pt>
    <dgm:pt modelId="{70258FB9-2148-44DB-A679-5253097AE36C}" type="pres">
      <dgm:prSet presAssocID="{3FA1A9B8-FBB4-4C18-B055-B7BA65E92E7D}" presName="sibTrans" presStyleCnt="0"/>
      <dgm:spPr/>
    </dgm:pt>
    <dgm:pt modelId="{F880B517-5451-4E99-BB0B-E0AD06EE4C7F}" type="pres">
      <dgm:prSet presAssocID="{084C3219-88E8-40C5-A644-F73036678E4A}" presName="compNode" presStyleCnt="0"/>
      <dgm:spPr/>
    </dgm:pt>
    <dgm:pt modelId="{A3181A6A-803C-417D-9035-EFB9E78B255C}" type="pres">
      <dgm:prSet presAssocID="{084C3219-88E8-40C5-A644-F73036678E4A}" presName="bgRect" presStyleLbl="bgShp" presStyleIdx="2" presStyleCnt="4"/>
      <dgm:spPr/>
    </dgm:pt>
    <dgm:pt modelId="{A5B1A8B7-C291-4977-910F-2BE68F6519B2}" type="pres">
      <dgm:prSet presAssocID="{084C3219-88E8-40C5-A644-F73036678E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CDAF582-2285-49B5-B478-924E8E46F001}" type="pres">
      <dgm:prSet presAssocID="{084C3219-88E8-40C5-A644-F73036678E4A}" presName="spaceRect" presStyleCnt="0"/>
      <dgm:spPr/>
    </dgm:pt>
    <dgm:pt modelId="{15F43610-56E1-46C6-AAA6-B319B4756581}" type="pres">
      <dgm:prSet presAssocID="{084C3219-88E8-40C5-A644-F73036678E4A}" presName="parTx" presStyleLbl="revTx" presStyleIdx="4" presStyleCnt="8">
        <dgm:presLayoutVars>
          <dgm:chMax val="0"/>
          <dgm:chPref val="0"/>
        </dgm:presLayoutVars>
      </dgm:prSet>
      <dgm:spPr/>
    </dgm:pt>
    <dgm:pt modelId="{A2236728-9D1B-41BE-AECC-EDF3D7E2522B}" type="pres">
      <dgm:prSet presAssocID="{084C3219-88E8-40C5-A644-F73036678E4A}" presName="desTx" presStyleLbl="revTx" presStyleIdx="5" presStyleCnt="8">
        <dgm:presLayoutVars/>
      </dgm:prSet>
      <dgm:spPr/>
    </dgm:pt>
    <dgm:pt modelId="{498823CC-4A44-48F0-B963-E535D14F9B93}" type="pres">
      <dgm:prSet presAssocID="{0FD2579A-C3F1-494E-A300-A9ABC4676CD1}" presName="sibTrans" presStyleCnt="0"/>
      <dgm:spPr/>
    </dgm:pt>
    <dgm:pt modelId="{71166FD0-4D07-4FBD-8515-2C049E8F441B}" type="pres">
      <dgm:prSet presAssocID="{7BE3FE62-6F52-44A9-A5DE-E0B7A8BDB083}" presName="compNode" presStyleCnt="0"/>
      <dgm:spPr/>
    </dgm:pt>
    <dgm:pt modelId="{CA2C3C0A-4CF7-4CAC-893B-19101A6A2DDE}" type="pres">
      <dgm:prSet presAssocID="{7BE3FE62-6F52-44A9-A5DE-E0B7A8BDB083}" presName="bgRect" presStyleLbl="bgShp" presStyleIdx="3" presStyleCnt="4"/>
      <dgm:spPr/>
    </dgm:pt>
    <dgm:pt modelId="{DB15ADAF-B20A-430F-873B-9DCB43ABBEE2}" type="pres">
      <dgm:prSet presAssocID="{7BE3FE62-6F52-44A9-A5DE-E0B7A8BDB0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1DB4E5-80BC-40D7-A6D3-B0C201829AFA}" type="pres">
      <dgm:prSet presAssocID="{7BE3FE62-6F52-44A9-A5DE-E0B7A8BDB083}" presName="spaceRect" presStyleCnt="0"/>
      <dgm:spPr/>
    </dgm:pt>
    <dgm:pt modelId="{8A44ADEC-9F1B-465C-A69D-354D1844BFA3}" type="pres">
      <dgm:prSet presAssocID="{7BE3FE62-6F52-44A9-A5DE-E0B7A8BDB083}" presName="parTx" presStyleLbl="revTx" presStyleIdx="6" presStyleCnt="8">
        <dgm:presLayoutVars>
          <dgm:chMax val="0"/>
          <dgm:chPref val="0"/>
        </dgm:presLayoutVars>
      </dgm:prSet>
      <dgm:spPr/>
    </dgm:pt>
    <dgm:pt modelId="{638003F3-50DC-47FD-A5E5-428ADCBD9BB5}" type="pres">
      <dgm:prSet presAssocID="{7BE3FE62-6F52-44A9-A5DE-E0B7A8BDB083}" presName="desTx" presStyleLbl="revTx" presStyleIdx="7" presStyleCnt="8">
        <dgm:presLayoutVars/>
      </dgm:prSet>
      <dgm:spPr/>
    </dgm:pt>
  </dgm:ptLst>
  <dgm:cxnLst>
    <dgm:cxn modelId="{36EB1208-256B-449C-B49F-EAA2E46DE246}" type="presOf" srcId="{892FA59A-8D05-473D-B35C-FE876E85C5E0}" destId="{A2236728-9D1B-41BE-AECC-EDF3D7E2522B}" srcOrd="0" destOrd="1" presId="urn:microsoft.com/office/officeart/2018/2/layout/IconVerticalSolidList"/>
    <dgm:cxn modelId="{2C05D120-2EB5-407D-AAFF-8A44C01242B8}" srcId="{B0F0EA15-BFC9-4638-AE5D-A45B6A006E6C}" destId="{6EAF3D1D-2B7F-4F03-BE6D-9C514E6A3B1C}" srcOrd="0" destOrd="0" parTransId="{2ED6CF73-8840-4322-8545-7F137073BCF7}" sibTransId="{B0FD0C6F-9362-4899-86AF-E7603801F49D}"/>
    <dgm:cxn modelId="{4E2BC730-C484-41E4-86DD-181503233ED7}" srcId="{7BE3FE62-6F52-44A9-A5DE-E0B7A8BDB083}" destId="{D8C5E1E5-2F27-47E7-AAB6-BBFC247CB8CB}" srcOrd="0" destOrd="0" parTransId="{5ACAD752-8E1D-407B-9EFB-F580FBD7D0B8}" sibTransId="{CA84F185-0A85-4B79-A991-E252DC2E2F10}"/>
    <dgm:cxn modelId="{2D3E7539-0B25-4C8F-B9E3-8D83FCC94D82}" type="presOf" srcId="{5055E806-CEDE-4F25-8DD0-E826985B2B9B}" destId="{638003F3-50DC-47FD-A5E5-428ADCBD9BB5}" srcOrd="0" destOrd="1" presId="urn:microsoft.com/office/officeart/2018/2/layout/IconVerticalSolidList"/>
    <dgm:cxn modelId="{0AD47B5B-D9D1-40BC-BC1E-AB83E889F42F}" srcId="{1BEEA162-1B91-4793-A5E1-A7C8B91ABA74}" destId="{A5997D42-DBFC-4B4B-8578-08AF64D1616B}" srcOrd="1" destOrd="0" parTransId="{A9875629-2A48-463D-93EF-95935D79FB7A}" sibTransId="{3EF111C1-F5F4-47CD-83ED-85F4766566F2}"/>
    <dgm:cxn modelId="{62BCFC60-01E5-45A7-A793-A785311286FD}" type="presOf" srcId="{01380156-7945-4212-9BE2-36DEF8DE8C86}" destId="{6479CE18-0ABE-46B0-AEC0-329630ABCDB2}" srcOrd="0" destOrd="0" presId="urn:microsoft.com/office/officeart/2018/2/layout/IconVerticalSolidList"/>
    <dgm:cxn modelId="{62D9A445-A6AB-4F37-AF00-05586CF74C5D}" srcId="{B0F0EA15-BFC9-4638-AE5D-A45B6A006E6C}" destId="{EC74F2A6-C9F8-4961-A498-C2D93E159914}" srcOrd="1" destOrd="0" parTransId="{92C8447D-92C5-4FCA-B491-FA33046B1785}" sibTransId="{A7F9B79C-A52D-4B10-A374-011B9A4F96A7}"/>
    <dgm:cxn modelId="{8C762F6A-F27A-409E-9344-3009984ADDB7}" srcId="{084C3219-88E8-40C5-A644-F73036678E4A}" destId="{892FA59A-8D05-473D-B35C-FE876E85C5E0}" srcOrd="1" destOrd="0" parTransId="{74E49FD0-F644-4C73-B585-34E02E4D4EE0}" sibTransId="{366F0E63-986A-4700-A40D-EB1FD99C7398}"/>
    <dgm:cxn modelId="{068C746C-F002-4930-8BB9-46C23822E676}" srcId="{904E755E-0B67-4A28-9489-1E84D817DEEB}" destId="{084C3219-88E8-40C5-A644-F73036678E4A}" srcOrd="2" destOrd="0" parTransId="{1E1E281A-AFA3-41D0-88F2-700C799EB102}" sibTransId="{0FD2579A-C3F1-494E-A300-A9ABC4676CD1}"/>
    <dgm:cxn modelId="{681F864D-9FAE-47DE-A1A7-C8608B3B47C0}" type="presOf" srcId="{6EAF3D1D-2B7F-4F03-BE6D-9C514E6A3B1C}" destId="{6B89BBA7-5CA3-4658-B06F-BBC040E5FA75}" srcOrd="0" destOrd="0" presId="urn:microsoft.com/office/officeart/2018/2/layout/IconVerticalSolidList"/>
    <dgm:cxn modelId="{25681754-58DD-4DCA-8BA3-A044406BD9F9}" type="presOf" srcId="{D8C5E1E5-2F27-47E7-AAB6-BBFC247CB8CB}" destId="{638003F3-50DC-47FD-A5E5-428ADCBD9BB5}" srcOrd="0" destOrd="0" presId="urn:microsoft.com/office/officeart/2018/2/layout/IconVerticalSolidList"/>
    <dgm:cxn modelId="{84724259-EB0E-4F44-B324-93DEABEE1AB0}" srcId="{904E755E-0B67-4A28-9489-1E84D817DEEB}" destId="{1BEEA162-1B91-4793-A5E1-A7C8B91ABA74}" srcOrd="0" destOrd="0" parTransId="{9472C56C-62D2-4F03-B96C-2BCFF461F302}" sibTransId="{00096AC0-3219-4E50-873C-2D50E94419A1}"/>
    <dgm:cxn modelId="{1B84C58A-4CA5-428F-BF10-7B998A531985}" type="presOf" srcId="{A5997D42-DBFC-4B4B-8578-08AF64D1616B}" destId="{6479CE18-0ABE-46B0-AEC0-329630ABCDB2}" srcOrd="0" destOrd="1" presId="urn:microsoft.com/office/officeart/2018/2/layout/IconVerticalSolidList"/>
    <dgm:cxn modelId="{08B43B8B-AA47-4C80-AA76-F2993E12EDCC}" srcId="{1BEEA162-1B91-4793-A5E1-A7C8B91ABA74}" destId="{01380156-7945-4212-9BE2-36DEF8DE8C86}" srcOrd="0" destOrd="0" parTransId="{7E6573D5-1A97-40DF-9520-4057ACCEA125}" sibTransId="{7BCCE3E3-D0DC-41E2-9099-D29675E9DD4F}"/>
    <dgm:cxn modelId="{82B15B95-0FAE-4AEC-BAD6-D4C6EBF8B767}" srcId="{904E755E-0B67-4A28-9489-1E84D817DEEB}" destId="{7BE3FE62-6F52-44A9-A5DE-E0B7A8BDB083}" srcOrd="3" destOrd="0" parTransId="{76F8757B-EC0C-4D05-9D05-93CEBA7186CC}" sibTransId="{6ED4848A-3F33-4AAB-B0C3-4FAF66097BBE}"/>
    <dgm:cxn modelId="{38D99C9E-3D61-4FCB-885D-70FDA66594C5}" srcId="{7BE3FE62-6F52-44A9-A5DE-E0B7A8BDB083}" destId="{5055E806-CEDE-4F25-8DD0-E826985B2B9B}" srcOrd="1" destOrd="0" parTransId="{011AE2CA-E878-41DD-BB01-38DFAB2DCFE3}" sibTransId="{24B35253-D061-431B-9149-7260039A43FC}"/>
    <dgm:cxn modelId="{48B3BDA9-202A-46BE-B24A-F8B699DA83FB}" srcId="{904E755E-0B67-4A28-9489-1E84D817DEEB}" destId="{B0F0EA15-BFC9-4638-AE5D-A45B6A006E6C}" srcOrd="1" destOrd="0" parTransId="{3B6EEB70-3B60-490D-8CCF-A7DB3D381A06}" sibTransId="{3FA1A9B8-FBB4-4C18-B055-B7BA65E92E7D}"/>
    <dgm:cxn modelId="{8B3F1AB2-3B41-424E-8353-6A6ABD534DFB}" type="presOf" srcId="{203D97AF-A316-45F9-8920-E4240532C43C}" destId="{A2236728-9D1B-41BE-AECC-EDF3D7E2522B}" srcOrd="0" destOrd="0" presId="urn:microsoft.com/office/officeart/2018/2/layout/IconVerticalSolidList"/>
    <dgm:cxn modelId="{53A7E9B3-4E10-423A-A295-A196E70895D8}" srcId="{084C3219-88E8-40C5-A644-F73036678E4A}" destId="{203D97AF-A316-45F9-8920-E4240532C43C}" srcOrd="0" destOrd="0" parTransId="{17AB06AF-8ADD-47C6-A0BD-1444AB0CCC87}" sibTransId="{7B6CD77F-C4BA-4904-BAE8-CF707F5FE808}"/>
    <dgm:cxn modelId="{CCA64AD1-F9C6-4478-8BDA-BE752B7032C7}" type="presOf" srcId="{084C3219-88E8-40C5-A644-F73036678E4A}" destId="{15F43610-56E1-46C6-AAA6-B319B4756581}" srcOrd="0" destOrd="0" presId="urn:microsoft.com/office/officeart/2018/2/layout/IconVerticalSolidList"/>
    <dgm:cxn modelId="{AD9B41D4-D474-4DAF-82F9-7CB013AB41BD}" type="presOf" srcId="{EC74F2A6-C9F8-4961-A498-C2D93E159914}" destId="{6B89BBA7-5CA3-4658-B06F-BBC040E5FA75}" srcOrd="0" destOrd="1" presId="urn:microsoft.com/office/officeart/2018/2/layout/IconVerticalSolidList"/>
    <dgm:cxn modelId="{D07918D9-33C1-441C-BADC-017D7B636E2A}" type="presOf" srcId="{7BE3FE62-6F52-44A9-A5DE-E0B7A8BDB083}" destId="{8A44ADEC-9F1B-465C-A69D-354D1844BFA3}" srcOrd="0" destOrd="0" presId="urn:microsoft.com/office/officeart/2018/2/layout/IconVerticalSolidList"/>
    <dgm:cxn modelId="{8A6DD2E7-54BC-4F23-A37C-52787197F906}" type="presOf" srcId="{1BEEA162-1B91-4793-A5E1-A7C8B91ABA74}" destId="{7B1AD43F-B623-4CD0-B38F-5B6D1DC1672E}" srcOrd="0" destOrd="0" presId="urn:microsoft.com/office/officeart/2018/2/layout/IconVerticalSolidList"/>
    <dgm:cxn modelId="{EA0C24F6-8DED-4AE1-BF24-EB131A01864D}" type="presOf" srcId="{B0F0EA15-BFC9-4638-AE5D-A45B6A006E6C}" destId="{7BB3FFC0-3A13-4B2E-B0AA-968488965514}" srcOrd="0" destOrd="0" presId="urn:microsoft.com/office/officeart/2018/2/layout/IconVerticalSolidList"/>
    <dgm:cxn modelId="{C11CF8F8-BBB1-4EA8-A932-9686BEEF75E1}" type="presOf" srcId="{904E755E-0B67-4A28-9489-1E84D817DEEB}" destId="{1B205CB0-E0A2-4612-82AB-33E0BA6513BF}" srcOrd="0" destOrd="0" presId="urn:microsoft.com/office/officeart/2018/2/layout/IconVerticalSolidList"/>
    <dgm:cxn modelId="{4C67A399-41AA-4906-8906-397041DF80C6}" type="presParOf" srcId="{1B205CB0-E0A2-4612-82AB-33E0BA6513BF}" destId="{5F9761E8-3127-4B53-B575-83433A603E97}" srcOrd="0" destOrd="0" presId="urn:microsoft.com/office/officeart/2018/2/layout/IconVerticalSolidList"/>
    <dgm:cxn modelId="{BF1A14D5-FBFB-42CC-A0D9-B004EDCF1F6D}" type="presParOf" srcId="{5F9761E8-3127-4B53-B575-83433A603E97}" destId="{188F1E48-D259-453E-B03D-5D2E0E8E3DAE}" srcOrd="0" destOrd="0" presId="urn:microsoft.com/office/officeart/2018/2/layout/IconVerticalSolidList"/>
    <dgm:cxn modelId="{F9E8B907-ABB2-40D5-BB72-3861DDC92ED5}" type="presParOf" srcId="{5F9761E8-3127-4B53-B575-83433A603E97}" destId="{8094BC26-0228-49C9-9C2F-CB6E513EA675}" srcOrd="1" destOrd="0" presId="urn:microsoft.com/office/officeart/2018/2/layout/IconVerticalSolidList"/>
    <dgm:cxn modelId="{6AFD4BE5-9A6D-4FA4-A7CD-FA7BFB06E260}" type="presParOf" srcId="{5F9761E8-3127-4B53-B575-83433A603E97}" destId="{41B876AA-75B6-4A10-8C4C-6EDCF7EA0E43}" srcOrd="2" destOrd="0" presId="urn:microsoft.com/office/officeart/2018/2/layout/IconVerticalSolidList"/>
    <dgm:cxn modelId="{C3A27072-DEC6-4B05-8B8A-9A96C9CB7E31}" type="presParOf" srcId="{5F9761E8-3127-4B53-B575-83433A603E97}" destId="{7B1AD43F-B623-4CD0-B38F-5B6D1DC1672E}" srcOrd="3" destOrd="0" presId="urn:microsoft.com/office/officeart/2018/2/layout/IconVerticalSolidList"/>
    <dgm:cxn modelId="{1E2F9460-5006-4807-9798-49E6608F5629}" type="presParOf" srcId="{5F9761E8-3127-4B53-B575-83433A603E97}" destId="{6479CE18-0ABE-46B0-AEC0-329630ABCDB2}" srcOrd="4" destOrd="0" presId="urn:microsoft.com/office/officeart/2018/2/layout/IconVerticalSolidList"/>
    <dgm:cxn modelId="{B60DB84F-E3BC-4276-9C58-D77207C3E52E}" type="presParOf" srcId="{1B205CB0-E0A2-4612-82AB-33E0BA6513BF}" destId="{7C937A73-E0DD-49DD-A33D-C809CF86FFB3}" srcOrd="1" destOrd="0" presId="urn:microsoft.com/office/officeart/2018/2/layout/IconVerticalSolidList"/>
    <dgm:cxn modelId="{F60613F2-73AE-48A3-A2B7-C08182B73E83}" type="presParOf" srcId="{1B205CB0-E0A2-4612-82AB-33E0BA6513BF}" destId="{9A29D35E-1CE0-4C97-A3D8-0B9CA9026ADF}" srcOrd="2" destOrd="0" presId="urn:microsoft.com/office/officeart/2018/2/layout/IconVerticalSolidList"/>
    <dgm:cxn modelId="{4971B9D1-3E19-4120-9C7E-2395F78C965A}" type="presParOf" srcId="{9A29D35E-1CE0-4C97-A3D8-0B9CA9026ADF}" destId="{8CB829DE-EE59-4430-BD38-5C77848B5D49}" srcOrd="0" destOrd="0" presId="urn:microsoft.com/office/officeart/2018/2/layout/IconVerticalSolidList"/>
    <dgm:cxn modelId="{3912FBF4-315B-4214-B176-4E2BBEAF01C7}" type="presParOf" srcId="{9A29D35E-1CE0-4C97-A3D8-0B9CA9026ADF}" destId="{3B59AFA6-7447-40CF-BC28-B5605E2632BF}" srcOrd="1" destOrd="0" presId="urn:microsoft.com/office/officeart/2018/2/layout/IconVerticalSolidList"/>
    <dgm:cxn modelId="{DA730CA9-FB3F-4963-B725-04E3BAA714B9}" type="presParOf" srcId="{9A29D35E-1CE0-4C97-A3D8-0B9CA9026ADF}" destId="{A2C1A5DC-5DFF-4C9A-B3AF-D3B97E65849F}" srcOrd="2" destOrd="0" presId="urn:microsoft.com/office/officeart/2018/2/layout/IconVerticalSolidList"/>
    <dgm:cxn modelId="{274BAB71-852E-4114-8311-DCA9C96CFAF6}" type="presParOf" srcId="{9A29D35E-1CE0-4C97-A3D8-0B9CA9026ADF}" destId="{7BB3FFC0-3A13-4B2E-B0AA-968488965514}" srcOrd="3" destOrd="0" presId="urn:microsoft.com/office/officeart/2018/2/layout/IconVerticalSolidList"/>
    <dgm:cxn modelId="{C56BB5FB-0F73-4984-AAF4-FF07390B62FD}" type="presParOf" srcId="{9A29D35E-1CE0-4C97-A3D8-0B9CA9026ADF}" destId="{6B89BBA7-5CA3-4658-B06F-BBC040E5FA75}" srcOrd="4" destOrd="0" presId="urn:microsoft.com/office/officeart/2018/2/layout/IconVerticalSolidList"/>
    <dgm:cxn modelId="{555F6962-A6E5-4107-812B-52B23645114B}" type="presParOf" srcId="{1B205CB0-E0A2-4612-82AB-33E0BA6513BF}" destId="{70258FB9-2148-44DB-A679-5253097AE36C}" srcOrd="3" destOrd="0" presId="urn:microsoft.com/office/officeart/2018/2/layout/IconVerticalSolidList"/>
    <dgm:cxn modelId="{E5944D8F-1776-4476-8DF6-527B88008832}" type="presParOf" srcId="{1B205CB0-E0A2-4612-82AB-33E0BA6513BF}" destId="{F880B517-5451-4E99-BB0B-E0AD06EE4C7F}" srcOrd="4" destOrd="0" presId="urn:microsoft.com/office/officeart/2018/2/layout/IconVerticalSolidList"/>
    <dgm:cxn modelId="{A5ACDD97-9158-49E5-A847-8991B80D6753}" type="presParOf" srcId="{F880B517-5451-4E99-BB0B-E0AD06EE4C7F}" destId="{A3181A6A-803C-417D-9035-EFB9E78B255C}" srcOrd="0" destOrd="0" presId="urn:microsoft.com/office/officeart/2018/2/layout/IconVerticalSolidList"/>
    <dgm:cxn modelId="{BD7F1A62-F276-4B9A-9695-5E8223C04F63}" type="presParOf" srcId="{F880B517-5451-4E99-BB0B-E0AD06EE4C7F}" destId="{A5B1A8B7-C291-4977-910F-2BE68F6519B2}" srcOrd="1" destOrd="0" presId="urn:microsoft.com/office/officeart/2018/2/layout/IconVerticalSolidList"/>
    <dgm:cxn modelId="{BEEF50D6-DEA4-4EF6-9FF9-2ECD67014C50}" type="presParOf" srcId="{F880B517-5451-4E99-BB0B-E0AD06EE4C7F}" destId="{FCDAF582-2285-49B5-B478-924E8E46F001}" srcOrd="2" destOrd="0" presId="urn:microsoft.com/office/officeart/2018/2/layout/IconVerticalSolidList"/>
    <dgm:cxn modelId="{FBF4966C-82EA-4CE1-BEB2-740A13DAA01F}" type="presParOf" srcId="{F880B517-5451-4E99-BB0B-E0AD06EE4C7F}" destId="{15F43610-56E1-46C6-AAA6-B319B4756581}" srcOrd="3" destOrd="0" presId="urn:microsoft.com/office/officeart/2018/2/layout/IconVerticalSolidList"/>
    <dgm:cxn modelId="{95FC48BB-2731-47A3-97CD-0DE871E63678}" type="presParOf" srcId="{F880B517-5451-4E99-BB0B-E0AD06EE4C7F}" destId="{A2236728-9D1B-41BE-AECC-EDF3D7E2522B}" srcOrd="4" destOrd="0" presId="urn:microsoft.com/office/officeart/2018/2/layout/IconVerticalSolidList"/>
    <dgm:cxn modelId="{578B5FD3-DB49-4C6D-B0B3-E549B28212C0}" type="presParOf" srcId="{1B205CB0-E0A2-4612-82AB-33E0BA6513BF}" destId="{498823CC-4A44-48F0-B963-E535D14F9B93}" srcOrd="5" destOrd="0" presId="urn:microsoft.com/office/officeart/2018/2/layout/IconVerticalSolidList"/>
    <dgm:cxn modelId="{516A4BBB-918C-4210-BC3B-577E9F833A28}" type="presParOf" srcId="{1B205CB0-E0A2-4612-82AB-33E0BA6513BF}" destId="{71166FD0-4D07-4FBD-8515-2C049E8F441B}" srcOrd="6" destOrd="0" presId="urn:microsoft.com/office/officeart/2018/2/layout/IconVerticalSolidList"/>
    <dgm:cxn modelId="{1F6514B5-5A78-44DF-B120-9FAF3456E2D4}" type="presParOf" srcId="{71166FD0-4D07-4FBD-8515-2C049E8F441B}" destId="{CA2C3C0A-4CF7-4CAC-893B-19101A6A2DDE}" srcOrd="0" destOrd="0" presId="urn:microsoft.com/office/officeart/2018/2/layout/IconVerticalSolidList"/>
    <dgm:cxn modelId="{F4A1FEFC-FD54-4631-BFA0-12B5BE62ABAD}" type="presParOf" srcId="{71166FD0-4D07-4FBD-8515-2C049E8F441B}" destId="{DB15ADAF-B20A-430F-873B-9DCB43ABBEE2}" srcOrd="1" destOrd="0" presId="urn:microsoft.com/office/officeart/2018/2/layout/IconVerticalSolidList"/>
    <dgm:cxn modelId="{229E1292-97DC-43B2-A48A-FEF55050B45E}" type="presParOf" srcId="{71166FD0-4D07-4FBD-8515-2C049E8F441B}" destId="{311DB4E5-80BC-40D7-A6D3-B0C201829AFA}" srcOrd="2" destOrd="0" presId="urn:microsoft.com/office/officeart/2018/2/layout/IconVerticalSolidList"/>
    <dgm:cxn modelId="{5FD88BD4-2506-4320-BFD4-34E879D993B8}" type="presParOf" srcId="{71166FD0-4D07-4FBD-8515-2C049E8F441B}" destId="{8A44ADEC-9F1B-465C-A69D-354D1844BFA3}" srcOrd="3" destOrd="0" presId="urn:microsoft.com/office/officeart/2018/2/layout/IconVerticalSolidList"/>
    <dgm:cxn modelId="{A5070EEE-9009-429A-8784-16D34E3EF413}" type="presParOf" srcId="{71166FD0-4D07-4FBD-8515-2C049E8F441B}" destId="{638003F3-50DC-47FD-A5E5-428ADCBD9B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F1E48-D259-453E-B03D-5D2E0E8E3DAE}">
      <dsp:nvSpPr>
        <dsp:cNvPr id="0" name=""/>
        <dsp:cNvSpPr/>
      </dsp:nvSpPr>
      <dsp:spPr>
        <a:xfrm>
          <a:off x="-47291" y="8568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BC26-0228-49C9-9C2F-CB6E513EA675}">
      <dsp:nvSpPr>
        <dsp:cNvPr id="0" name=""/>
        <dsp:cNvSpPr/>
      </dsp:nvSpPr>
      <dsp:spPr>
        <a:xfrm>
          <a:off x="242315" y="223978"/>
          <a:ext cx="526557" cy="52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D43F-B623-4CD0-B38F-5B6D1DC1672E}">
      <dsp:nvSpPr>
        <dsp:cNvPr id="0" name=""/>
        <dsp:cNvSpPr/>
      </dsp:nvSpPr>
      <dsp:spPr>
        <a:xfrm>
          <a:off x="1058479" y="8568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Input: EML Files</a:t>
          </a:r>
          <a:endParaRPr lang="en-US" sz="2200" kern="1200"/>
        </a:p>
      </dsp:txBody>
      <dsp:txXfrm>
        <a:off x="1058479" y="8568"/>
        <a:ext cx="3242511" cy="957377"/>
      </dsp:txXfrm>
    </dsp:sp>
    <dsp:sp modelId="{6479CE18-0ABE-46B0-AEC0-329630ABCDB2}">
      <dsp:nvSpPr>
        <dsp:cNvPr id="0" name=""/>
        <dsp:cNvSpPr/>
      </dsp:nvSpPr>
      <dsp:spPr>
        <a:xfrm>
          <a:off x="4300990" y="8568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EML files are loaded into the system.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eml_extractor.py extracts the subject and body of the email.</a:t>
          </a:r>
          <a:endParaRPr lang="en-US" sz="1100" kern="1200" dirty="0"/>
        </a:p>
      </dsp:txBody>
      <dsp:txXfrm>
        <a:off x="4300990" y="8568"/>
        <a:ext cx="2855134" cy="957377"/>
      </dsp:txXfrm>
    </dsp:sp>
    <dsp:sp modelId="{8CB829DE-EE59-4430-BD38-5C77848B5D49}">
      <dsp:nvSpPr>
        <dsp:cNvPr id="0" name=""/>
        <dsp:cNvSpPr/>
      </dsp:nvSpPr>
      <dsp:spPr>
        <a:xfrm>
          <a:off x="-47291" y="1205291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9AFA6-7447-40CF-BC28-B5605E2632BF}">
      <dsp:nvSpPr>
        <dsp:cNvPr id="0" name=""/>
        <dsp:cNvSpPr/>
      </dsp:nvSpPr>
      <dsp:spPr>
        <a:xfrm>
          <a:off x="242315" y="1420701"/>
          <a:ext cx="526557" cy="52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3FFC0-3A13-4B2E-B0AA-968488965514}">
      <dsp:nvSpPr>
        <dsp:cNvPr id="0" name=""/>
        <dsp:cNvSpPr/>
      </dsp:nvSpPr>
      <dsp:spPr>
        <a:xfrm>
          <a:off x="1058479" y="1205291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Embedding &amp; Indexing</a:t>
          </a:r>
          <a:endParaRPr lang="en-US" sz="2200" kern="1200"/>
        </a:p>
      </dsp:txBody>
      <dsp:txXfrm>
        <a:off x="1058479" y="1205291"/>
        <a:ext cx="3242511" cy="957377"/>
      </dsp:txXfrm>
    </dsp:sp>
    <dsp:sp modelId="{6B89BBA7-5CA3-4658-B06F-BBC040E5FA75}">
      <dsp:nvSpPr>
        <dsp:cNvPr id="0" name=""/>
        <dsp:cNvSpPr/>
      </dsp:nvSpPr>
      <dsp:spPr>
        <a:xfrm>
          <a:off x="4204244" y="1205291"/>
          <a:ext cx="3048627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Extracted email content is converted into vector </a:t>
          </a:r>
          <a:r>
            <a:rPr lang="en-US" sz="1100" b="0" i="0" kern="1200" baseline="0" dirty="0" err="1"/>
            <a:t>embeddings</a:t>
          </a:r>
          <a:r>
            <a:rPr lang="en-US" sz="1100" b="0" i="0" kern="1200" baseline="0" dirty="0"/>
            <a:t> using </a:t>
          </a:r>
          <a:r>
            <a:rPr lang="en-US" sz="1100" b="1" i="0" kern="1200" baseline="0" dirty="0" err="1"/>
            <a:t>SentenceTransformers</a:t>
          </a:r>
          <a:r>
            <a:rPr lang="en-US" sz="1100" b="0" i="0" kern="1200" baseline="0" dirty="0"/>
            <a:t>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FAISS is used to store and search these embeddings efficiently (faiss_indexer.py).</a:t>
          </a:r>
          <a:endParaRPr lang="en-US" sz="1100" kern="1200" dirty="0"/>
        </a:p>
      </dsp:txBody>
      <dsp:txXfrm>
        <a:off x="4204244" y="1205291"/>
        <a:ext cx="3048627" cy="957377"/>
      </dsp:txXfrm>
    </dsp:sp>
    <dsp:sp modelId="{A3181A6A-803C-417D-9035-EFB9E78B255C}">
      <dsp:nvSpPr>
        <dsp:cNvPr id="0" name=""/>
        <dsp:cNvSpPr/>
      </dsp:nvSpPr>
      <dsp:spPr>
        <a:xfrm>
          <a:off x="-47291" y="2402013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1A8B7-C291-4977-910F-2BE68F6519B2}">
      <dsp:nvSpPr>
        <dsp:cNvPr id="0" name=""/>
        <dsp:cNvSpPr/>
      </dsp:nvSpPr>
      <dsp:spPr>
        <a:xfrm>
          <a:off x="242315" y="2617423"/>
          <a:ext cx="526557" cy="52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3610-56E1-46C6-AAA6-B319B4756581}">
      <dsp:nvSpPr>
        <dsp:cNvPr id="0" name=""/>
        <dsp:cNvSpPr/>
      </dsp:nvSpPr>
      <dsp:spPr>
        <a:xfrm>
          <a:off x="1058479" y="2402013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Classification</a:t>
          </a:r>
          <a:endParaRPr lang="en-US" sz="2200" kern="1200"/>
        </a:p>
      </dsp:txBody>
      <dsp:txXfrm>
        <a:off x="1058479" y="2402013"/>
        <a:ext cx="3242511" cy="957377"/>
      </dsp:txXfrm>
    </dsp:sp>
    <dsp:sp modelId="{A2236728-9D1B-41BE-AECC-EDF3D7E2522B}">
      <dsp:nvSpPr>
        <dsp:cNvPr id="0" name=""/>
        <dsp:cNvSpPr/>
      </dsp:nvSpPr>
      <dsp:spPr>
        <a:xfrm>
          <a:off x="4300990" y="2402013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Extracted email content is sent to </a:t>
          </a:r>
          <a:r>
            <a:rPr lang="en-US" sz="1100" b="1" i="0" kern="1200" baseline="0" dirty="0"/>
            <a:t>Gemini 1.5 Pro latest </a:t>
          </a:r>
          <a:r>
            <a:rPr lang="en-US" sz="1100" b="0" i="0" kern="1200" baseline="0" dirty="0"/>
            <a:t>which classifies it into request type and sub-request type (classifier.py).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The classification schema is predefined with fuzzy matching.</a:t>
          </a:r>
          <a:endParaRPr lang="en-US" sz="1100" kern="1200" dirty="0"/>
        </a:p>
      </dsp:txBody>
      <dsp:txXfrm>
        <a:off x="4300990" y="2402013"/>
        <a:ext cx="2855134" cy="957377"/>
      </dsp:txXfrm>
    </dsp:sp>
    <dsp:sp modelId="{CA2C3C0A-4CF7-4CAC-893B-19101A6A2DDE}">
      <dsp:nvSpPr>
        <dsp:cNvPr id="0" name=""/>
        <dsp:cNvSpPr/>
      </dsp:nvSpPr>
      <dsp:spPr>
        <a:xfrm>
          <a:off x="-47291" y="3598735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5ADAF-B20A-430F-873B-9DCB43ABBEE2}">
      <dsp:nvSpPr>
        <dsp:cNvPr id="0" name=""/>
        <dsp:cNvSpPr/>
      </dsp:nvSpPr>
      <dsp:spPr>
        <a:xfrm>
          <a:off x="242315" y="3814145"/>
          <a:ext cx="526557" cy="52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4ADEC-9F1B-465C-A69D-354D1844BFA3}">
      <dsp:nvSpPr>
        <dsp:cNvPr id="0" name=""/>
        <dsp:cNvSpPr/>
      </dsp:nvSpPr>
      <dsp:spPr>
        <a:xfrm>
          <a:off x="1058479" y="3598735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Querying &amp; Similarity Search</a:t>
          </a:r>
          <a:endParaRPr lang="en-US" sz="2200" kern="1200"/>
        </a:p>
      </dsp:txBody>
      <dsp:txXfrm>
        <a:off x="1058479" y="3598735"/>
        <a:ext cx="3242511" cy="957377"/>
      </dsp:txXfrm>
    </dsp:sp>
    <dsp:sp modelId="{638003F3-50DC-47FD-A5E5-428ADCBD9BB5}">
      <dsp:nvSpPr>
        <dsp:cNvPr id="0" name=""/>
        <dsp:cNvSpPr/>
      </dsp:nvSpPr>
      <dsp:spPr>
        <a:xfrm>
          <a:off x="4300990" y="3598735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A new email is classified and searched against the FAISS index to find similar past emails (main.py).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The system returns a list of similar emails along with their classifications.</a:t>
          </a:r>
          <a:endParaRPr lang="en-US" sz="1100" kern="1200"/>
        </a:p>
      </dsp:txBody>
      <dsp:txXfrm>
        <a:off x="4300990" y="3598735"/>
        <a:ext cx="2855134" cy="957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om.com/share/693f397ef591411aaa06bf4e5b8ad53a?sid=cc0adb35-81e8-4750-bb4f-8e1abac6c5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45F47-0D18-26F2-90C7-DF11803DF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076950-D5DB-6F01-B1D8-26C7239D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58724-E81B-42DB-D4DC-7667C794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4DB8D-764F-D474-C569-6E5E68E48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ED659-7072-60BB-C21C-E2B38E378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EA1402-452C-FCD2-9694-8DCF8EF7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F312C-98AC-EDFF-53A5-A0FBDECD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3" y="294538"/>
            <a:ext cx="7972490" cy="10336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Gen AI Orchestrator for Email and Document Triage/Routing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68BDCF-6B92-E4BB-EFE8-FB39D64E78B1}"/>
              </a:ext>
            </a:extLst>
          </p:cNvPr>
          <p:cNvSpPr txBox="1">
            <a:spLocks/>
          </p:cNvSpPr>
          <p:nvPr/>
        </p:nvSpPr>
        <p:spPr>
          <a:xfrm>
            <a:off x="344512" y="2682380"/>
            <a:ext cx="3312253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Team: </a:t>
            </a:r>
            <a:r>
              <a:rPr lang="en-US" sz="3600" dirty="0" err="1"/>
              <a:t>WorldisAI</a:t>
            </a:r>
            <a:endParaRPr lang="en-IN" sz="35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6156C5-2AB0-1F44-C3FF-65641E78E991}"/>
              </a:ext>
            </a:extLst>
          </p:cNvPr>
          <p:cNvSpPr txBox="1">
            <a:spLocks/>
          </p:cNvSpPr>
          <p:nvPr/>
        </p:nvSpPr>
        <p:spPr>
          <a:xfrm>
            <a:off x="4571998" y="2608277"/>
            <a:ext cx="4227490" cy="270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Jayaprakash Baduru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Pradeep Narayanaswamy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Thrivikram</a:t>
            </a:r>
            <a:r>
              <a:rPr lang="en-US" sz="2200" dirty="0"/>
              <a:t> </a:t>
            </a:r>
            <a:r>
              <a:rPr lang="en-US" sz="2200" dirty="0" err="1"/>
              <a:t>Chintalapalle</a:t>
            </a:r>
            <a:endParaRPr lang="en-US" sz="2200" dirty="0"/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Sathvik S Gunda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Bikash </a:t>
            </a:r>
            <a:r>
              <a:rPr lang="en-US" sz="2200" dirty="0" err="1"/>
              <a:t>Bhanjababu</a:t>
            </a:r>
            <a:endParaRPr lang="en-US" sz="2200" dirty="0"/>
          </a:p>
          <a:p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70782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C23E8-94DA-C9F9-C2D5-0B538DC5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BD6A5F-3993-2312-439E-E25B9DC84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981C5D-C268-08D3-2606-DB676411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3DC39E-27EA-B0B6-CBC9-B2FD0773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0BF6-9C59-6EAB-CC12-2635260BA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262F2-4D66-C612-A92E-F183921CC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AB09-3EAE-642D-8C4A-6BE390A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3" y="294538"/>
            <a:ext cx="8406082" cy="1033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Solution Overview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F42B5-02CA-F1CF-D468-D4A60B3D7D34}"/>
              </a:ext>
            </a:extLst>
          </p:cNvPr>
          <p:cNvSpPr txBox="1"/>
          <p:nvPr/>
        </p:nvSpPr>
        <p:spPr>
          <a:xfrm>
            <a:off x="478172" y="1925536"/>
            <a:ext cx="8373618" cy="1449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Email Ingestion</a:t>
            </a:r>
            <a:r>
              <a:rPr lang="en-US" sz="1400" dirty="0"/>
              <a:t> – Extracting content &amp; attachments from EML files.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Preprocessing</a:t>
            </a:r>
            <a:r>
              <a:rPr lang="en-US" sz="1400" dirty="0"/>
              <a:t> – Cleaning &amp; structuring the data.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Classification</a:t>
            </a:r>
            <a:r>
              <a:rPr lang="en-US" sz="1400" dirty="0"/>
              <a:t> – Using GenAI (zero-shot, few-shot, or fine-tuning).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Service Ticket Creation</a:t>
            </a:r>
            <a:r>
              <a:rPr lang="en-US" sz="1400" dirty="0"/>
              <a:t> – Automatically generating tickets based on classification results.</a:t>
            </a:r>
            <a:endParaRPr lang="en-IN" sz="14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DB56AF8-F3BC-529F-EF97-3671D116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172" y="3500043"/>
            <a:ext cx="8373618" cy="1033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78172" y="4798142"/>
            <a:ext cx="8373618" cy="1956619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Quickly route the Customer requests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agent classifies the content and automatically creates Service ticket.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on demand &amp; reduce 95% of manual 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learn based on the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Architecture to expand the Solution across Operations.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4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77A10-521D-82F1-8CAB-6B304914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D6E794-2F8D-3B7A-2130-9DFE008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3060D2-A9AE-4E5D-5379-9F6793B3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E74F6B-1B85-8A4F-593B-987A431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C77DD-0A1B-190F-538B-AF6F669EB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7D75F-CACA-71F9-5304-C2AF35469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91B6-8E8F-17A6-FF92-B41E837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Overview</a:t>
            </a:r>
            <a:endParaRPr lang="en-IN" sz="35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67A7D-CF36-6AFA-3882-0673DEDF9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8" y="1875446"/>
            <a:ext cx="8229600" cy="4371422"/>
          </a:xfrm>
        </p:spPr>
      </p:pic>
    </p:spTree>
    <p:extLst>
      <p:ext uri="{BB962C8B-B14F-4D97-AF65-F5344CB8AC3E}">
        <p14:creationId xmlns:p14="http://schemas.microsoft.com/office/powerpoint/2010/main" val="300637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A2D56-4C17-18EE-48AC-7564EA8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Description</a:t>
            </a:r>
            <a:endParaRPr lang="en-IN" sz="3500" dirty="0">
              <a:solidFill>
                <a:srgbClr val="FFFFFF"/>
              </a:solidFill>
            </a:endParaRPr>
          </a:p>
        </p:txBody>
      </p:sp>
      <p:graphicFrame>
        <p:nvGraphicFramePr>
          <p:cNvPr id="29" name="Rectangle 2">
            <a:extLst>
              <a:ext uri="{FF2B5EF4-FFF2-40B4-BE49-F238E27FC236}">
                <a16:creationId xmlns:a16="http://schemas.microsoft.com/office/drawing/2014/main" id="{E1308018-0FF7-241F-EC71-03A4AA48C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56082"/>
              </p:ext>
            </p:extLst>
          </p:nvPr>
        </p:nvGraphicFramePr>
        <p:xfrm>
          <a:off x="109620" y="1885279"/>
          <a:ext cx="7205580" cy="456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02037D7-C1B0-AAD1-32B1-D56488845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820" y="2350393"/>
            <a:ext cx="1626900" cy="2529952"/>
          </a:xfrm>
          <a:prstGeom prst="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 b="1" u="sng" dirty="0">
                <a:latin typeface="Arial" panose="020B0604020202020204" pitchFamily="34" charset="0"/>
              </a:rPr>
              <a:t>Tech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Gemini-1.5-pro-latest LLM</a:t>
            </a:r>
            <a:endParaRPr lang="en-IN" sz="1200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FAISS </a:t>
            </a:r>
            <a:r>
              <a:rPr lang="en-IN" sz="1200" b="0" i="0" dirty="0" err="1">
                <a:effectLst/>
                <a:latin typeface="Google Sans"/>
              </a:rPr>
              <a:t>vectordb</a:t>
            </a:r>
            <a:endParaRPr lang="en-IN" sz="1200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Sentence-transformer embeddings</a:t>
            </a:r>
            <a:endParaRPr lang="en-IN" sz="1200" dirty="0"/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C96F9-47DF-106A-7BF8-5B4229D3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11CDF-5C0C-B2B1-4F31-BE6C9C44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50FA8-64BF-1A66-67BE-2F252FE00428}"/>
              </a:ext>
            </a:extLst>
          </p:cNvPr>
          <p:cNvSpPr txBox="1"/>
          <p:nvPr/>
        </p:nvSpPr>
        <p:spPr>
          <a:xfrm>
            <a:off x="511275" y="4753304"/>
            <a:ext cx="81214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Link:</a:t>
            </a:r>
          </a:p>
          <a:p>
            <a:endParaRPr lang="en-IN" b="1" dirty="0"/>
          </a:p>
          <a:p>
            <a:r>
              <a:rPr lang="en-IN" dirty="0">
                <a:hlinkClick r:id="rId2"/>
              </a:rPr>
              <a:t>https://www.loom.com/share/693f397ef591411aaa06bf4e5b8ad53a?sid=cc0adb35-81e8-4750-bb4f-8e1abac6c573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7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1A049-AAF3-9A73-C24A-9CA50538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35734F-60DB-FBFC-BFA4-389913C8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0A98EE-22A5-0F87-8A57-180826966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BA454E-4C50-9728-AA95-C7BE61D0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5182DA-1CBC-1447-1FD5-1EFA4B63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C87C31-BAC8-82FE-8200-F312CBA5D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5A4D-60AC-223D-C167-B4CD2F5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Model Training Data</a:t>
            </a:r>
            <a:endParaRPr lang="en-IN" sz="35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9878-5D64-6583-034B-CA4D1EFF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38D1D-35C4-DA87-A365-CAEA1A4C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742624"/>
            <a:ext cx="9144000" cy="45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553A1-26E1-72CC-3795-55793F7E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F1216D-5B8E-990B-6430-0BD16D983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8F9A7-CD2B-3204-3571-D9B5E9225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F423DD-FF2F-0E6A-17C9-AD09D4F6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D70D8F-42B0-C847-8AD8-1C8A7EA74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AB2655-345C-A705-270C-9792FC8AA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9949F-B7B9-96C9-29D8-DA42D4E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Email Query and Classification Output</a:t>
            </a:r>
            <a:endParaRPr lang="en-IN" sz="3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CDE88-5D42-806F-D5A9-9738DBA0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12" y="3429000"/>
            <a:ext cx="8229600" cy="3106608"/>
          </a:xfr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B91431-751F-C44F-046A-C2F6AD6A6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008219"/>
              </p:ext>
            </p:extLst>
          </p:nvPr>
        </p:nvGraphicFramePr>
        <p:xfrm>
          <a:off x="825909" y="1885279"/>
          <a:ext cx="2025446" cy="127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93662" imgH="518081" progId="Package">
                  <p:embed/>
                </p:oleObj>
              </mc:Choice>
              <mc:Fallback>
                <p:oleObj name="Packager Shell Object" showAsIcon="1" r:id="rId3" imgW="1493662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909" y="1885279"/>
                        <a:ext cx="2025446" cy="127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81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020C2-4417-E4C3-763E-5110FAED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BA47F72-AEBD-AA77-40B6-F704B3CCA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660487-6AF9-F5FE-126C-60A5CEF96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E4183-A47E-94EB-3D4F-97D04542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9F277-9F32-54FB-7073-71D6E6BC6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C22A94-F1F4-1398-9C0F-B57A98278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631DB6E-8A17-5A03-0272-AC205ACBA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F0A31-F2D7-587F-6BD1-A0E86A65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981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1125</TotalTime>
  <Words>280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Google Sans</vt:lpstr>
      <vt:lpstr>Wingdings</vt:lpstr>
      <vt:lpstr>Office Theme</vt:lpstr>
      <vt:lpstr>Packager Shell Object</vt:lpstr>
      <vt:lpstr>Gen AI Orchestrator for Email and Document Triage/Routing</vt:lpstr>
      <vt:lpstr>Solution Overview</vt:lpstr>
      <vt:lpstr>Architecture Overview</vt:lpstr>
      <vt:lpstr>Architecture Description</vt:lpstr>
      <vt:lpstr>Demo</vt:lpstr>
      <vt:lpstr>Model Training Data</vt:lpstr>
      <vt:lpstr>Email Query and Classification Output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Orchestrator for Email and Document Triage/Routing</dc:title>
  <dc:subject/>
  <dc:creator/>
  <cp:keywords/>
  <dc:description>generated using python-pptx</dc:description>
  <cp:lastModifiedBy>Jayaprakash Baduru</cp:lastModifiedBy>
  <cp:revision>45</cp:revision>
  <dcterms:created xsi:type="dcterms:W3CDTF">2013-01-27T09:14:16Z</dcterms:created>
  <dcterms:modified xsi:type="dcterms:W3CDTF">2025-03-26T14:48:55Z</dcterms:modified>
  <cp:category/>
</cp:coreProperties>
</file>