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228708b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228708b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28708b4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28708b4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228708b4c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228708b4c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228708b4c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228708b4c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228708b4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228708b4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228708b4c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228708b4c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College News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17150" y="3253750"/>
            <a:ext cx="22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CB.EN.U4CSE19437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67250" y="554125"/>
            <a:ext cx="7772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u="sng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COLLEGE NEWS</a:t>
            </a:r>
            <a:endParaRPr sz="2600" u="sng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 u="sng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-GB" sz="26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website</a:t>
            </a:r>
            <a:r>
              <a:rPr lang="en-GB" sz="26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 for students to know about the things going on in the college and for the creators (teachers, coordinators, club presidents etc..) to post any accomplishments, research, events etc.</a:t>
            </a:r>
            <a:endParaRPr sz="26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67250" y="554125"/>
            <a:ext cx="7772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u="sng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endParaRPr sz="2600" u="sng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New Content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New content spanning over several categories.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Like and Comment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Comments about specific topic.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Filter News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Filter news based on the categories provided.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767250" y="554125"/>
            <a:ext cx="7772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u="sng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endParaRPr sz="2600" u="sng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Trending News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Most liked content can be found here.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Edit News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Creators can edit</a:t>
            </a: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 their news if there is any problem.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See Liked Content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see the content they liked.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767250" y="554125"/>
            <a:ext cx="4290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u="sng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USER ASPECTS</a:t>
            </a:r>
            <a:endParaRPr sz="2600" u="sng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Login/Signup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signup and login.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See Liked News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see the content they liked in their profile.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Edit Profile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edit their profile.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058150" y="1463475"/>
            <a:ext cx="38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012400" y="1463475"/>
            <a:ext cx="394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News Filtering</a:t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User can fetch the news based on the categories they like.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889750" y="2371650"/>
            <a:ext cx="58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130900" y="2371650"/>
            <a:ext cx="7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900450" y="2217750"/>
            <a:ext cx="734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