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E8968-C2E4-46AE-8D5C-0FBC4451A713}" v="61" dt="2025-03-18T15:53:2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DBD73-9D83-43D5-A7F9-E2E5436F205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D7DD-3902-4790-ABD8-3CD242E6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D7DD-3902-4790-ABD8-3CD242E6BE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7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D75C-0134-6F9B-971B-71E57C267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2B60B-AB6A-ED7E-ED31-16AFFF59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336E-EA8C-ACED-8DAD-5C72496A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3FFA-B4BD-1ADB-79A7-A41CE2A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A553-D150-B0D6-2008-F63FF70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91E8-BC98-D2B4-72BE-8672253E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70C0-4C61-A455-46F5-89A0859A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DF83-ED56-9240-3CA6-A68346A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1DB3-6EF1-79C0-15B1-7D1D512F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A030-3452-EE3D-66A1-40736FF0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8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EE50C-2ACF-8B4E-5FD4-6C3D00F4C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4F8E9-44FD-9BA9-723D-6E6074D6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2FEB-506A-5B5F-95E4-F8A05621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1644-A3D7-503E-CCFF-E68CA45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DB36-5403-7EEC-EC3B-6428D1F0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774-7F11-E2D4-4CF4-BF9C0873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7271-A667-078B-92B5-713286DF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E381-D47D-46C5-B7B0-CF1B20F5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5F2A-1239-6CF4-A04F-86729B9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3577-F70D-492B-74CC-57538F1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555C-7031-0163-AC28-4446CD92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438C-74CD-D958-37E0-5EB074EB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B74A-37A2-3B4E-6176-2AC1AFF7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9916-FC1E-12E2-2DE8-268BFDC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D39D-9D3C-C0A8-8DEA-8B37F47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6C81-4E7A-C573-57B5-65556749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1F42-019A-E028-35C8-20B08F3DF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C6C9A-7FBF-0E9E-3338-4135AE31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BCB7-F224-DA87-DC9C-28DB892E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4C01-8FEF-338B-FB2B-67641290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16ED5-339B-AD20-425F-206B042F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E816-8701-2FEF-2E25-A738B764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D48-45A8-05C5-7C9F-2BA4E03B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67BA-C3D4-7FC7-D087-CEC4A856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E2368-F9A3-C771-1479-C3862D3EB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F57D1-8B98-7A37-0924-2BFB3A8F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58FCB-16FD-AD31-7C07-4F3993D1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43F45-9E35-A806-B622-21F8D94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FC18B-059A-58B3-49D4-49601516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1C0A-F128-D620-2A14-0794DF76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221F4-8961-14DA-CD62-842722E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902BA-4D63-56CC-2684-45945389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BDCBA-C255-F5A5-4524-312C555F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A391E-EC58-15E7-8F08-5A76FA86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B5BC5-B511-B44E-8AE4-A0D67774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6F9B-D045-8B97-50D3-2927E3BA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B9A6-5BB7-3371-F829-A6EA7E33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FF54-F350-97A0-E0F0-33ED4B2D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E75A4-226B-9025-4F57-43598B21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80F7-39F9-0159-FB39-94C988F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D5E7-D7E7-2A82-13C4-C0E4DE8F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927F-7734-CD1A-A9A8-8DE45ED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5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25A1-53C3-F465-7A39-701C7697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EF7BB-7DDD-91DE-CB1D-74A4C9610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AA6FE-1FB9-FFC6-3B65-FA0EACA2C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038E8-7D1C-EB58-20F3-FAF6E9C9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8721-5C20-4E69-FF15-BDFEA2FC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3991-ABEB-C24D-1D77-281A729F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4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7EA03-807D-22A5-2383-9855C3A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55F4-768A-5397-099A-4C06DBD6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D52-1028-515E-8710-6D4806A69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1A0F-5626-44E9-8696-CE6864BE3B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2A10-76D6-00D8-D9A9-F92C155B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E0CC-2B1C-02A0-D7B7-C693699C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7DFF-3C16-4086-A943-14099FEE8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flaticon.com/free-icon/admin_170033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26">
            <a:extLst>
              <a:ext uri="{FF2B5EF4-FFF2-40B4-BE49-F238E27FC236}">
                <a16:creationId xmlns:a16="http://schemas.microsoft.com/office/drawing/2014/main" id="{FC307533-DF63-0735-D2A5-925534ACA839}"/>
              </a:ext>
            </a:extLst>
          </p:cNvPr>
          <p:cNvSpPr/>
          <p:nvPr/>
        </p:nvSpPr>
        <p:spPr>
          <a:xfrm>
            <a:off x="3276889" y="-31028"/>
            <a:ext cx="5023072" cy="857720"/>
          </a:xfrm>
          <a:custGeom>
            <a:avLst/>
            <a:gdLst/>
            <a:ahLst/>
            <a:cxnLst/>
            <a:rect l="l" t="t" r="r" b="b"/>
            <a:pathLst>
              <a:path w="6124603" h="593913">
                <a:moveTo>
                  <a:pt x="260863" y="38583"/>
                </a:moveTo>
                <a:cubicBezTo>
                  <a:pt x="3585445" y="55119"/>
                  <a:pt x="5531991" y="0"/>
                  <a:pt x="5841057" y="23426"/>
                </a:cubicBezTo>
                <a:cubicBezTo>
                  <a:pt x="5892095" y="27559"/>
                  <a:pt x="5902019" y="28937"/>
                  <a:pt x="5930374" y="37205"/>
                </a:cubicBezTo>
                <a:cubicBezTo>
                  <a:pt x="5958728" y="46851"/>
                  <a:pt x="5987083" y="62009"/>
                  <a:pt x="6011184" y="79923"/>
                </a:cubicBezTo>
                <a:cubicBezTo>
                  <a:pt x="6035286" y="96459"/>
                  <a:pt x="6057970" y="119885"/>
                  <a:pt x="6073565" y="143310"/>
                </a:cubicBezTo>
                <a:cubicBezTo>
                  <a:pt x="6090577" y="168114"/>
                  <a:pt x="6104755" y="195674"/>
                  <a:pt x="6111843" y="224612"/>
                </a:cubicBezTo>
                <a:cubicBezTo>
                  <a:pt x="6120350" y="252171"/>
                  <a:pt x="6124603" y="283865"/>
                  <a:pt x="6121768" y="312803"/>
                </a:cubicBezTo>
                <a:cubicBezTo>
                  <a:pt x="6120350" y="341741"/>
                  <a:pt x="6113261" y="372056"/>
                  <a:pt x="6103337" y="399616"/>
                </a:cubicBezTo>
                <a:cubicBezTo>
                  <a:pt x="6091995" y="425798"/>
                  <a:pt x="6074983" y="453358"/>
                  <a:pt x="6055134" y="475405"/>
                </a:cubicBezTo>
                <a:cubicBezTo>
                  <a:pt x="6036703" y="497453"/>
                  <a:pt x="6011184" y="516745"/>
                  <a:pt x="5985665" y="531903"/>
                </a:cubicBezTo>
                <a:cubicBezTo>
                  <a:pt x="5960146" y="547061"/>
                  <a:pt x="5930374" y="559463"/>
                  <a:pt x="5902019" y="564975"/>
                </a:cubicBezTo>
                <a:cubicBezTo>
                  <a:pt x="5872246" y="571865"/>
                  <a:pt x="5839639" y="573243"/>
                  <a:pt x="5809867" y="570487"/>
                </a:cubicBezTo>
                <a:cubicBezTo>
                  <a:pt x="5780094" y="566353"/>
                  <a:pt x="5750322" y="558085"/>
                  <a:pt x="5721967" y="545683"/>
                </a:cubicBezTo>
                <a:cubicBezTo>
                  <a:pt x="5695030" y="534659"/>
                  <a:pt x="5668093" y="516745"/>
                  <a:pt x="5646827" y="496075"/>
                </a:cubicBezTo>
                <a:cubicBezTo>
                  <a:pt x="5625561" y="476783"/>
                  <a:pt x="5605713" y="451980"/>
                  <a:pt x="5591536" y="425798"/>
                </a:cubicBezTo>
                <a:cubicBezTo>
                  <a:pt x="5577359" y="399616"/>
                  <a:pt x="5567434" y="370678"/>
                  <a:pt x="5563181" y="341741"/>
                </a:cubicBezTo>
                <a:cubicBezTo>
                  <a:pt x="5557510" y="312803"/>
                  <a:pt x="5557510" y="282487"/>
                  <a:pt x="5563181" y="253549"/>
                </a:cubicBezTo>
                <a:cubicBezTo>
                  <a:pt x="5567434" y="224612"/>
                  <a:pt x="5577359" y="194296"/>
                  <a:pt x="5591536" y="169492"/>
                </a:cubicBezTo>
                <a:cubicBezTo>
                  <a:pt x="5605713" y="143310"/>
                  <a:pt x="5625561" y="118507"/>
                  <a:pt x="5646827" y="99215"/>
                </a:cubicBezTo>
                <a:cubicBezTo>
                  <a:pt x="5668093" y="78545"/>
                  <a:pt x="5695030" y="60631"/>
                  <a:pt x="5721967" y="48229"/>
                </a:cubicBezTo>
                <a:cubicBezTo>
                  <a:pt x="5750322" y="37205"/>
                  <a:pt x="5780094" y="27559"/>
                  <a:pt x="5809867" y="24803"/>
                </a:cubicBezTo>
                <a:cubicBezTo>
                  <a:pt x="5839639" y="22048"/>
                  <a:pt x="5872246" y="23426"/>
                  <a:pt x="5902019" y="30315"/>
                </a:cubicBezTo>
                <a:cubicBezTo>
                  <a:pt x="5930374" y="35827"/>
                  <a:pt x="5960146" y="48229"/>
                  <a:pt x="5985665" y="63387"/>
                </a:cubicBezTo>
                <a:cubicBezTo>
                  <a:pt x="6012602" y="77167"/>
                  <a:pt x="6036703" y="97837"/>
                  <a:pt x="6055134" y="119885"/>
                </a:cubicBezTo>
                <a:cubicBezTo>
                  <a:pt x="6074983" y="141932"/>
                  <a:pt x="6091995" y="169492"/>
                  <a:pt x="6103337" y="195674"/>
                </a:cubicBezTo>
                <a:cubicBezTo>
                  <a:pt x="6113261" y="223234"/>
                  <a:pt x="6120350" y="253549"/>
                  <a:pt x="6121768" y="282487"/>
                </a:cubicBezTo>
                <a:cubicBezTo>
                  <a:pt x="6124603" y="311425"/>
                  <a:pt x="6120350" y="343119"/>
                  <a:pt x="6111843" y="370678"/>
                </a:cubicBezTo>
                <a:cubicBezTo>
                  <a:pt x="6104755" y="399616"/>
                  <a:pt x="6090577" y="427176"/>
                  <a:pt x="6073565" y="451980"/>
                </a:cubicBezTo>
                <a:cubicBezTo>
                  <a:pt x="6057970" y="475405"/>
                  <a:pt x="6035286" y="497453"/>
                  <a:pt x="6011184" y="515367"/>
                </a:cubicBezTo>
                <a:cubicBezTo>
                  <a:pt x="5987083" y="533281"/>
                  <a:pt x="5958728" y="548439"/>
                  <a:pt x="5930374" y="556707"/>
                </a:cubicBezTo>
                <a:cubicBezTo>
                  <a:pt x="5902019" y="566353"/>
                  <a:pt x="5892095" y="567731"/>
                  <a:pt x="5841057" y="571865"/>
                </a:cubicBezTo>
                <a:cubicBezTo>
                  <a:pt x="5531991" y="593912"/>
                  <a:pt x="3506052" y="542927"/>
                  <a:pt x="2593032" y="538793"/>
                </a:cubicBezTo>
                <a:cubicBezTo>
                  <a:pt x="1926698" y="536037"/>
                  <a:pt x="1295807" y="547061"/>
                  <a:pt x="863399" y="540171"/>
                </a:cubicBezTo>
                <a:cubicBezTo>
                  <a:pt x="603954" y="537415"/>
                  <a:pt x="365775" y="540171"/>
                  <a:pt x="241014" y="522257"/>
                </a:cubicBezTo>
                <a:cubicBezTo>
                  <a:pt x="187140" y="513989"/>
                  <a:pt x="155950" y="502965"/>
                  <a:pt x="127596" y="489185"/>
                </a:cubicBezTo>
                <a:cubicBezTo>
                  <a:pt x="106330" y="479539"/>
                  <a:pt x="93570" y="468515"/>
                  <a:pt x="79393" y="454736"/>
                </a:cubicBezTo>
                <a:cubicBezTo>
                  <a:pt x="65215" y="440956"/>
                  <a:pt x="52456" y="428554"/>
                  <a:pt x="41114" y="409262"/>
                </a:cubicBezTo>
                <a:cubicBezTo>
                  <a:pt x="25519" y="381702"/>
                  <a:pt x="7088" y="337607"/>
                  <a:pt x="2835" y="299023"/>
                </a:cubicBezTo>
                <a:cubicBezTo>
                  <a:pt x="0" y="261817"/>
                  <a:pt x="7088" y="219100"/>
                  <a:pt x="22684" y="184650"/>
                </a:cubicBezTo>
                <a:cubicBezTo>
                  <a:pt x="36861" y="150200"/>
                  <a:pt x="63798" y="117129"/>
                  <a:pt x="93570" y="92325"/>
                </a:cubicBezTo>
                <a:cubicBezTo>
                  <a:pt x="123343" y="68899"/>
                  <a:pt x="170128" y="50985"/>
                  <a:pt x="201318" y="42717"/>
                </a:cubicBezTo>
                <a:cubicBezTo>
                  <a:pt x="224001" y="37205"/>
                  <a:pt x="260863" y="38583"/>
                  <a:pt x="260863" y="38583"/>
                </a:cubicBezTo>
              </a:path>
            </a:pathLst>
          </a:custGeom>
          <a:solidFill>
            <a:srgbClr val="88A3CE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4FCBA8-C702-60EA-FA7B-D7F97092D2C9}"/>
              </a:ext>
            </a:extLst>
          </p:cNvPr>
          <p:cNvGrpSpPr/>
          <p:nvPr/>
        </p:nvGrpSpPr>
        <p:grpSpPr>
          <a:xfrm>
            <a:off x="3813350" y="1957578"/>
            <a:ext cx="4124958" cy="4124958"/>
            <a:chOff x="4033514" y="1366521"/>
            <a:chExt cx="4124958" cy="4124958"/>
          </a:xfrm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568ECEA8-83E3-5096-3A27-84AA80CD0964}"/>
                </a:ext>
              </a:extLst>
            </p:cNvPr>
            <p:cNvSpPr/>
            <p:nvPr/>
          </p:nvSpPr>
          <p:spPr>
            <a:xfrm>
              <a:off x="4033514" y="2230122"/>
              <a:ext cx="4124958" cy="1041400"/>
            </a:xfrm>
            <a:prstGeom prst="roundRect">
              <a:avLst>
                <a:gd name="adj" fmla="val 4992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57AD3C01-B0FC-ECE8-4666-85A4C56AD26B}"/>
                </a:ext>
              </a:extLst>
            </p:cNvPr>
            <p:cNvSpPr/>
            <p:nvPr/>
          </p:nvSpPr>
          <p:spPr>
            <a:xfrm rot="5400000">
              <a:off x="4714235" y="2908300"/>
              <a:ext cx="4124958" cy="1041400"/>
            </a:xfrm>
            <a:prstGeom prst="roundRect">
              <a:avLst>
                <a:gd name="adj" fmla="val 4992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47ECBB92-A746-32F9-6BC8-8BCEE522F8DE}"/>
                </a:ext>
              </a:extLst>
            </p:cNvPr>
            <p:cNvSpPr/>
            <p:nvPr/>
          </p:nvSpPr>
          <p:spPr>
            <a:xfrm>
              <a:off x="6402064" y="1505892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C1A91C73-5934-8923-3C23-579691DDABAF}"/>
                </a:ext>
              </a:extLst>
            </p:cNvPr>
            <p:cNvSpPr/>
            <p:nvPr/>
          </p:nvSpPr>
          <p:spPr>
            <a:xfrm rot="10800000">
              <a:off x="4033514" y="3589022"/>
              <a:ext cx="4124958" cy="1041400"/>
            </a:xfrm>
            <a:prstGeom prst="roundRect">
              <a:avLst>
                <a:gd name="adj" fmla="val 4992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/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1CC64136-8924-8560-7DA8-148177E404BB}"/>
                </a:ext>
              </a:extLst>
            </p:cNvPr>
            <p:cNvSpPr/>
            <p:nvPr/>
          </p:nvSpPr>
          <p:spPr>
            <a:xfrm>
              <a:off x="7269801" y="3735072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FB395198-F74D-233A-26B0-1F19881B1E8F}"/>
                </a:ext>
              </a:extLst>
            </p:cNvPr>
            <p:cNvSpPr/>
            <p:nvPr/>
          </p:nvSpPr>
          <p:spPr>
            <a:xfrm rot="16200000">
              <a:off x="3355334" y="2908300"/>
              <a:ext cx="4124958" cy="1041400"/>
            </a:xfrm>
            <a:prstGeom prst="roundRect">
              <a:avLst>
                <a:gd name="adj" fmla="val 4992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D2F0D5C1-A6AE-8075-FF5E-612258DFD00A}"/>
                </a:ext>
              </a:extLst>
            </p:cNvPr>
            <p:cNvSpPr/>
            <p:nvPr/>
          </p:nvSpPr>
          <p:spPr>
            <a:xfrm>
              <a:off x="5043163" y="4602808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8C3221-6974-AEE0-4392-EA4CA8D95C38}"/>
                </a:ext>
              </a:extLst>
            </p:cNvPr>
            <p:cNvSpPr/>
            <p:nvPr/>
          </p:nvSpPr>
          <p:spPr>
            <a:xfrm>
              <a:off x="4033514" y="2230122"/>
              <a:ext cx="2222500" cy="1041400"/>
            </a:xfrm>
            <a:custGeom>
              <a:avLst/>
              <a:gdLst>
                <a:gd name="connsiteX0" fmla="*/ 519929 w 2222500"/>
                <a:gd name="connsiteY0" fmla="*/ 0 h 1041400"/>
                <a:gd name="connsiteX1" fmla="*/ 2222500 w 2222500"/>
                <a:gd name="connsiteY1" fmla="*/ 0 h 1041400"/>
                <a:gd name="connsiteX2" fmla="*/ 2222500 w 2222500"/>
                <a:gd name="connsiteY2" fmla="*/ 1041400 h 1041400"/>
                <a:gd name="connsiteX3" fmla="*/ 519929 w 2222500"/>
                <a:gd name="connsiteY3" fmla="*/ 1041400 h 1041400"/>
                <a:gd name="connsiteX4" fmla="*/ 0 w 2222500"/>
                <a:gd name="connsiteY4" fmla="*/ 521471 h 1041400"/>
                <a:gd name="connsiteX5" fmla="*/ 0 w 2222500"/>
                <a:gd name="connsiteY5" fmla="*/ 519929 h 1041400"/>
                <a:gd name="connsiteX6" fmla="*/ 519929 w 2222500"/>
                <a:gd name="connsiteY6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0" h="1041400">
                  <a:moveTo>
                    <a:pt x="519929" y="0"/>
                  </a:moveTo>
                  <a:lnTo>
                    <a:pt x="2222500" y="0"/>
                  </a:lnTo>
                  <a:lnTo>
                    <a:pt x="2222500" y="1041400"/>
                  </a:lnTo>
                  <a:lnTo>
                    <a:pt x="519929" y="1041400"/>
                  </a:lnTo>
                  <a:cubicBezTo>
                    <a:pt x="232780" y="1041400"/>
                    <a:pt x="0" y="808620"/>
                    <a:pt x="0" y="521471"/>
                  </a:cubicBezTo>
                  <a:lnTo>
                    <a:pt x="0" y="519929"/>
                  </a:lnTo>
                  <a:cubicBezTo>
                    <a:pt x="0" y="232780"/>
                    <a:pt x="232780" y="0"/>
                    <a:pt x="519929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dirty="0"/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E0025724-7E87-9DB2-A8AD-DCE6961AAEFB}"/>
                </a:ext>
              </a:extLst>
            </p:cNvPr>
            <p:cNvSpPr/>
            <p:nvPr/>
          </p:nvSpPr>
          <p:spPr>
            <a:xfrm>
              <a:off x="4172885" y="2376172"/>
              <a:ext cx="749300" cy="74930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94">
              <a:extLst>
                <a:ext uri="{FF2B5EF4-FFF2-40B4-BE49-F238E27FC236}">
                  <a16:creationId xmlns:a16="http://schemas.microsoft.com/office/drawing/2014/main" id="{9F2291C6-FA52-1097-00C2-D7462A0E75A1}"/>
                </a:ext>
              </a:extLst>
            </p:cNvPr>
            <p:cNvSpPr txBox="1"/>
            <p:nvPr/>
          </p:nvSpPr>
          <p:spPr>
            <a:xfrm>
              <a:off x="5142738" y="2489212"/>
              <a:ext cx="55015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32" name="TextBox 95">
              <a:extLst>
                <a:ext uri="{FF2B5EF4-FFF2-40B4-BE49-F238E27FC236}">
                  <a16:creationId xmlns:a16="http://schemas.microsoft.com/office/drawing/2014/main" id="{3169411F-E412-2E7C-4067-659D73D9F9B1}"/>
                </a:ext>
              </a:extLst>
            </p:cNvPr>
            <p:cNvSpPr txBox="1"/>
            <p:nvPr/>
          </p:nvSpPr>
          <p:spPr>
            <a:xfrm>
              <a:off x="5142738" y="3848112"/>
              <a:ext cx="55015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33" name="TextBox 96">
              <a:extLst>
                <a:ext uri="{FF2B5EF4-FFF2-40B4-BE49-F238E27FC236}">
                  <a16:creationId xmlns:a16="http://schemas.microsoft.com/office/drawing/2014/main" id="{F96722CC-C928-BD92-DAC0-02AC79594061}"/>
                </a:ext>
              </a:extLst>
            </p:cNvPr>
            <p:cNvSpPr txBox="1"/>
            <p:nvPr/>
          </p:nvSpPr>
          <p:spPr>
            <a:xfrm>
              <a:off x="6501639" y="2489212"/>
              <a:ext cx="55015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4" name="TextBox 97">
              <a:extLst>
                <a:ext uri="{FF2B5EF4-FFF2-40B4-BE49-F238E27FC236}">
                  <a16:creationId xmlns:a16="http://schemas.microsoft.com/office/drawing/2014/main" id="{1B3D33C5-7E92-F0D6-ED65-3B5E486F4B72}"/>
                </a:ext>
              </a:extLst>
            </p:cNvPr>
            <p:cNvSpPr txBox="1"/>
            <p:nvPr/>
          </p:nvSpPr>
          <p:spPr>
            <a:xfrm>
              <a:off x="6501639" y="3848112"/>
              <a:ext cx="55015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/>
        </p:nvSpPr>
        <p:spPr>
          <a:xfrm>
            <a:off x="4183117" y="93628"/>
            <a:ext cx="3885257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SAFE-STREET</a:t>
            </a:r>
          </a:p>
        </p:txBody>
      </p:sp>
      <p:pic>
        <p:nvPicPr>
          <p:cNvPr id="6" name="Graphic 87" descr="Fire with solid fill">
            <a:extLst>
              <a:ext uri="{FF2B5EF4-FFF2-40B4-BE49-F238E27FC236}">
                <a16:creationId xmlns:a16="http://schemas.microsoft.com/office/drawing/2014/main" id="{2BAE720A-786C-DDB0-384E-ADA40AFB6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4579" y="5304658"/>
            <a:ext cx="548640" cy="548640"/>
          </a:xfrm>
          <a:prstGeom prst="rect">
            <a:avLst/>
          </a:prstGeom>
        </p:spPr>
      </p:pic>
      <p:pic>
        <p:nvPicPr>
          <p:cNvPr id="7" name="Graphic 89" descr="Gears with solid fill">
            <a:extLst>
              <a:ext uri="{FF2B5EF4-FFF2-40B4-BE49-F238E27FC236}">
                <a16:creationId xmlns:a16="http://schemas.microsoft.com/office/drawing/2014/main" id="{009E62B1-9352-329B-C754-142EAA7EC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301" y="3078022"/>
            <a:ext cx="548640" cy="548640"/>
          </a:xfrm>
          <a:prstGeom prst="rect">
            <a:avLst/>
          </a:prstGeom>
        </p:spPr>
      </p:pic>
      <p:pic>
        <p:nvPicPr>
          <p:cNvPr id="8" name="Graphic 91" descr="Rocket with solid fill">
            <a:extLst>
              <a:ext uri="{FF2B5EF4-FFF2-40B4-BE49-F238E27FC236}">
                <a16:creationId xmlns:a16="http://schemas.microsoft.com/office/drawing/2014/main" id="{CC038410-63D3-A425-D16E-ED724AFDA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217" y="4436922"/>
            <a:ext cx="548640" cy="548640"/>
          </a:xfrm>
          <a:prstGeom prst="rect">
            <a:avLst/>
          </a:prstGeom>
        </p:spPr>
      </p:pic>
      <p:pic>
        <p:nvPicPr>
          <p:cNvPr id="9" name="Graphic 93" descr="Lightbulb with solid fill">
            <a:extLst>
              <a:ext uri="{FF2B5EF4-FFF2-40B4-BE49-F238E27FC236}">
                <a16:creationId xmlns:a16="http://schemas.microsoft.com/office/drawing/2014/main" id="{D9E7A219-490D-C267-55E1-892715780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3480" y="2207742"/>
            <a:ext cx="548640" cy="5486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1A650E-302C-EDD6-D46D-42183DA12452}"/>
              </a:ext>
            </a:extLst>
          </p:cNvPr>
          <p:cNvGrpSpPr/>
          <p:nvPr/>
        </p:nvGrpSpPr>
        <p:grpSpPr>
          <a:xfrm>
            <a:off x="8579164" y="4224591"/>
            <a:ext cx="2926080" cy="1628707"/>
            <a:chOff x="8921977" y="2947244"/>
            <a:chExt cx="2926080" cy="1628707"/>
          </a:xfrm>
        </p:grpSpPr>
        <p:sp>
          <p:nvSpPr>
            <p:cNvPr id="20" name="TextBox 99">
              <a:extLst>
                <a:ext uri="{FF2B5EF4-FFF2-40B4-BE49-F238E27FC236}">
                  <a16:creationId xmlns:a16="http://schemas.microsoft.com/office/drawing/2014/main" id="{DA0D6FD0-BA51-CCD3-7CF7-5D2E66E6C2D2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>
                  <a:solidFill>
                    <a:schemeClr val="accent5">
                      <a:lumMod val="75000"/>
                    </a:schemeClr>
                  </a:solidFill>
                </a:rPr>
                <a:t>Our Solution:</a:t>
              </a:r>
            </a:p>
          </p:txBody>
        </p:sp>
        <p:sp>
          <p:nvSpPr>
            <p:cNvPr id="21" name="TextBox 100">
              <a:extLst>
                <a:ext uri="{FF2B5EF4-FFF2-40B4-BE49-F238E27FC236}">
                  <a16:creationId xmlns:a16="http://schemas.microsoft.com/office/drawing/2014/main" id="{64921E33-BD35-5100-57B6-AD3A00CE200F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system automates damage   detection and categorization using deep learning ,ensures standardized reporting and provides data-driven sights to help prioritize urgent repairs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64D8E2-B913-3146-036D-B67F4669D53A}"/>
              </a:ext>
            </a:extLst>
          </p:cNvPr>
          <p:cNvGrpSpPr/>
          <p:nvPr/>
        </p:nvGrpSpPr>
        <p:grpSpPr>
          <a:xfrm>
            <a:off x="228914" y="4190919"/>
            <a:ext cx="2926080" cy="1844151"/>
            <a:chOff x="332936" y="2947244"/>
            <a:chExt cx="2926080" cy="1844151"/>
          </a:xfrm>
        </p:grpSpPr>
        <p:sp>
          <p:nvSpPr>
            <p:cNvPr id="18" name="TextBox 102">
              <a:extLst>
                <a:ext uri="{FF2B5EF4-FFF2-40B4-BE49-F238E27FC236}">
                  <a16:creationId xmlns:a16="http://schemas.microsoft.com/office/drawing/2014/main" id="{EA1151D4-B227-5FF4-812D-0C43C9918A43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</a:rPr>
                <a:t>Business Problems:</a:t>
              </a:r>
            </a:p>
          </p:txBody>
        </p:sp>
        <p:sp>
          <p:nvSpPr>
            <p:cNvPr id="19" name="TextBox 103">
              <a:extLst>
                <a:ext uri="{FF2B5EF4-FFF2-40B4-BE49-F238E27FC236}">
                  <a16:creationId xmlns:a16="http://schemas.microsoft.com/office/drawing/2014/main" id="{0A9CB167-27DA-DBEB-C398-3067CE08923C}"/>
                </a:ext>
              </a:extLst>
            </p:cNvPr>
            <p:cNvSpPr txBox="1"/>
            <p:nvPr/>
          </p:nvSpPr>
          <p:spPr>
            <a:xfrm>
              <a:off x="332936" y="3406400"/>
              <a:ext cx="292608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400" dirty="0"/>
                <a:t>Current road inspections are time-consuming, error-prone, and lack consistency. Subjective evaluations cause reporting issues, and poor prioritization leads to inefficient maintenance scheduling.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9F761C-E362-8379-2925-FA159B41F589}"/>
              </a:ext>
            </a:extLst>
          </p:cNvPr>
          <p:cNvGrpSpPr/>
          <p:nvPr/>
        </p:nvGrpSpPr>
        <p:grpSpPr>
          <a:xfrm>
            <a:off x="8579164" y="2256956"/>
            <a:ext cx="2926094" cy="1704385"/>
            <a:chOff x="8921963" y="1166472"/>
            <a:chExt cx="2926094" cy="1704385"/>
          </a:xfrm>
        </p:grpSpPr>
        <p:sp>
          <p:nvSpPr>
            <p:cNvPr id="16" name="TextBox 105">
              <a:extLst>
                <a:ext uri="{FF2B5EF4-FFF2-40B4-BE49-F238E27FC236}">
                  <a16:creationId xmlns:a16="http://schemas.microsoft.com/office/drawing/2014/main" id="{A7066F8E-F2AF-12C9-4466-EBDEF3DE1EEC}"/>
                </a:ext>
              </a:extLst>
            </p:cNvPr>
            <p:cNvSpPr txBox="1"/>
            <p:nvPr/>
          </p:nvSpPr>
          <p:spPr>
            <a:xfrm>
              <a:off x="8921963" y="1166472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>
                  <a:solidFill>
                    <a:schemeClr val="accent2">
                      <a:lumMod val="75000"/>
                    </a:schemeClr>
                  </a:solidFill>
                </a:rPr>
                <a:t>End-Deliveries:</a:t>
              </a:r>
            </a:p>
          </p:txBody>
        </p:sp>
        <p:sp>
          <p:nvSpPr>
            <p:cNvPr id="17" name="TextBox 106">
              <a:extLst>
                <a:ext uri="{FF2B5EF4-FFF2-40B4-BE49-F238E27FC236}">
                  <a16:creationId xmlns:a16="http://schemas.microsoft.com/office/drawing/2014/main" id="{CA2083E1-8905-76BB-6130-5536C68145E9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400" dirty="0"/>
                <a:t>The system will analyze road images using a VIT model, detect damage types, assess severity, assign repair priority, and generate summary reports with classification and confidence scores.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6B054-C773-6E53-E02B-421347D0DA72}"/>
              </a:ext>
            </a:extLst>
          </p:cNvPr>
          <p:cNvGrpSpPr/>
          <p:nvPr/>
        </p:nvGrpSpPr>
        <p:grpSpPr>
          <a:xfrm>
            <a:off x="246330" y="2376279"/>
            <a:ext cx="4557217" cy="1584685"/>
            <a:chOff x="332839" y="2456344"/>
            <a:chExt cx="4557217" cy="1584685"/>
          </a:xfrm>
        </p:grpSpPr>
        <p:sp>
          <p:nvSpPr>
            <p:cNvPr id="14" name="TextBox 108">
              <a:extLst>
                <a:ext uri="{FF2B5EF4-FFF2-40B4-BE49-F238E27FC236}">
                  <a16:creationId xmlns:a16="http://schemas.microsoft.com/office/drawing/2014/main" id="{7505529E-A650-E763-BB6A-2BCC288EE507}"/>
                </a:ext>
              </a:extLst>
            </p:cNvPr>
            <p:cNvSpPr txBox="1"/>
            <p:nvPr/>
          </p:nvSpPr>
          <p:spPr>
            <a:xfrm>
              <a:off x="332839" y="2456344"/>
              <a:ext cx="455721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noProof="1">
                  <a:solidFill>
                    <a:schemeClr val="accent4">
                      <a:lumMod val="75000"/>
                    </a:schemeClr>
                  </a:solidFill>
                </a:rPr>
                <a:t>AI-powered</a:t>
              </a:r>
              <a:r>
                <a:rPr lang="en-US" sz="2400" b="1" noProof="1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sz="2200" b="1" noProof="1">
                  <a:solidFill>
                    <a:schemeClr val="accent4">
                      <a:lumMod val="75000"/>
                    </a:schemeClr>
                  </a:solidFill>
                </a:rPr>
                <a:t>Damage-Detection:</a:t>
              </a:r>
              <a:r>
                <a:rPr lang="en-US" sz="2400" b="1" noProof="1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5" name="TextBox 109">
              <a:extLst>
                <a:ext uri="{FF2B5EF4-FFF2-40B4-BE49-F238E27FC236}">
                  <a16:creationId xmlns:a16="http://schemas.microsoft.com/office/drawing/2014/main" id="{C90777A9-BFBA-E088-DEB9-0484A82C4B5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400" i="0" dirty="0">
                  <a:solidFill>
                    <a:srgbClr val="000000"/>
                  </a:solidFill>
                  <a:effectLst/>
                </a:rPr>
                <a:t>Our project uses Vision Transformers (VIT) to automate damage detection and prioritization, making inspections faster, smarter, and more reliable.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11">
            <a:extLst>
              <a:ext uri="{FF2B5EF4-FFF2-40B4-BE49-F238E27FC236}">
                <a16:creationId xmlns:a16="http://schemas.microsoft.com/office/drawing/2014/main" id="{51E9EB1A-64BF-F391-849C-424F7EE5A83D}"/>
              </a:ext>
            </a:extLst>
          </p:cNvPr>
          <p:cNvGrpSpPr/>
          <p:nvPr/>
        </p:nvGrpSpPr>
        <p:grpSpPr>
          <a:xfrm>
            <a:off x="10060764" y="1405115"/>
            <a:ext cx="2102153" cy="461665"/>
            <a:chOff x="867990" y="-1110159"/>
            <a:chExt cx="911658" cy="198906"/>
          </a:xfrm>
        </p:grpSpPr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DDC9CD21-47CF-1D99-A1C6-EEDA5A2014BC}"/>
                </a:ext>
              </a:extLst>
            </p:cNvPr>
            <p:cNvSpPr/>
            <p:nvPr/>
          </p:nvSpPr>
          <p:spPr>
            <a:xfrm>
              <a:off x="867990" y="-1085539"/>
              <a:ext cx="911658" cy="160806"/>
            </a:xfrm>
            <a:custGeom>
              <a:avLst/>
              <a:gdLst/>
              <a:ahLst/>
              <a:cxnLst/>
              <a:rect l="l" t="t" r="r" b="b"/>
              <a:pathLst>
                <a:path w="911658" h="160806">
                  <a:moveTo>
                    <a:pt x="80403" y="0"/>
                  </a:moveTo>
                  <a:lnTo>
                    <a:pt x="831255" y="0"/>
                  </a:lnTo>
                  <a:cubicBezTo>
                    <a:pt x="875660" y="0"/>
                    <a:pt x="911658" y="35998"/>
                    <a:pt x="911658" y="80403"/>
                  </a:cubicBezTo>
                  <a:lnTo>
                    <a:pt x="911658" y="80403"/>
                  </a:lnTo>
                  <a:cubicBezTo>
                    <a:pt x="911658" y="124808"/>
                    <a:pt x="875660" y="160806"/>
                    <a:pt x="831255" y="160806"/>
                  </a:cubicBezTo>
                  <a:lnTo>
                    <a:pt x="80403" y="160806"/>
                  </a:lnTo>
                  <a:cubicBezTo>
                    <a:pt x="35998" y="160806"/>
                    <a:pt x="0" y="124808"/>
                    <a:pt x="0" y="80403"/>
                  </a:cubicBezTo>
                  <a:lnTo>
                    <a:pt x="0" y="80403"/>
                  </a:lnTo>
                  <a:cubicBezTo>
                    <a:pt x="0" y="35998"/>
                    <a:pt x="35998" y="0"/>
                    <a:pt x="80403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29850D09-6909-4943-DE82-FB775A926AEC}"/>
                </a:ext>
              </a:extLst>
            </p:cNvPr>
            <p:cNvSpPr txBox="1"/>
            <p:nvPr/>
          </p:nvSpPr>
          <p:spPr>
            <a:xfrm>
              <a:off x="867990" y="-1110159"/>
              <a:ext cx="911658" cy="198906"/>
            </a:xfrm>
            <a:prstGeom prst="rect">
              <a:avLst/>
            </a:prstGeom>
          </p:spPr>
          <p:txBody>
            <a:bodyPr lIns="155891" tIns="155891" rIns="155891" bIns="155891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b="1" u="none" strike="noStrike" dirty="0">
                  <a:solidFill>
                    <a:srgbClr val="2A2E3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G-386</a:t>
              </a:r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B22C1A0E-19E4-B971-6F3F-B8DEE72E2C1B}"/>
              </a:ext>
            </a:extLst>
          </p:cNvPr>
          <p:cNvGrpSpPr/>
          <p:nvPr/>
        </p:nvGrpSpPr>
        <p:grpSpPr>
          <a:xfrm>
            <a:off x="9800112" y="675668"/>
            <a:ext cx="2478974" cy="778284"/>
            <a:chOff x="1419151" y="-2354827"/>
            <a:chExt cx="1075888" cy="290395"/>
          </a:xfrm>
        </p:grpSpPr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0AC07E43-53AE-9B1A-7D31-3ACEB7CCF65B}"/>
                </a:ext>
              </a:extLst>
            </p:cNvPr>
            <p:cNvSpPr/>
            <p:nvPr/>
          </p:nvSpPr>
          <p:spPr>
            <a:xfrm>
              <a:off x="1532275" y="-2263512"/>
              <a:ext cx="911658" cy="162479"/>
            </a:xfrm>
            <a:custGeom>
              <a:avLst/>
              <a:gdLst/>
              <a:ahLst/>
              <a:cxnLst/>
              <a:rect l="l" t="t" r="r" b="b"/>
              <a:pathLst>
                <a:path w="911658" h="144211">
                  <a:moveTo>
                    <a:pt x="72105" y="0"/>
                  </a:moveTo>
                  <a:lnTo>
                    <a:pt x="839552" y="0"/>
                  </a:lnTo>
                  <a:cubicBezTo>
                    <a:pt x="858676" y="0"/>
                    <a:pt x="877016" y="7597"/>
                    <a:pt x="890538" y="21119"/>
                  </a:cubicBezTo>
                  <a:cubicBezTo>
                    <a:pt x="904061" y="34642"/>
                    <a:pt x="911658" y="52982"/>
                    <a:pt x="911658" y="72105"/>
                  </a:cubicBezTo>
                  <a:lnTo>
                    <a:pt x="911658" y="72105"/>
                  </a:lnTo>
                  <a:cubicBezTo>
                    <a:pt x="911658" y="91229"/>
                    <a:pt x="904061" y="109569"/>
                    <a:pt x="890538" y="123092"/>
                  </a:cubicBezTo>
                  <a:cubicBezTo>
                    <a:pt x="877016" y="136614"/>
                    <a:pt x="858676" y="144211"/>
                    <a:pt x="839552" y="144211"/>
                  </a:cubicBezTo>
                  <a:lnTo>
                    <a:pt x="72105" y="144211"/>
                  </a:lnTo>
                  <a:cubicBezTo>
                    <a:pt x="52982" y="144211"/>
                    <a:pt x="34642" y="136614"/>
                    <a:pt x="21119" y="123092"/>
                  </a:cubicBezTo>
                  <a:cubicBezTo>
                    <a:pt x="7597" y="109569"/>
                    <a:pt x="0" y="91229"/>
                    <a:pt x="0" y="72105"/>
                  </a:cubicBezTo>
                  <a:lnTo>
                    <a:pt x="0" y="72105"/>
                  </a:lnTo>
                  <a:cubicBezTo>
                    <a:pt x="0" y="52982"/>
                    <a:pt x="7597" y="34642"/>
                    <a:pt x="21119" y="21119"/>
                  </a:cubicBezTo>
                  <a:cubicBezTo>
                    <a:pt x="34642" y="7597"/>
                    <a:pt x="52982" y="0"/>
                    <a:pt x="72105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C2AC354-DFE4-BBB9-E2F5-16FEF52B986E}"/>
                </a:ext>
              </a:extLst>
            </p:cNvPr>
            <p:cNvSpPr txBox="1"/>
            <p:nvPr/>
          </p:nvSpPr>
          <p:spPr>
            <a:xfrm>
              <a:off x="1419151" y="-2354827"/>
              <a:ext cx="1075888" cy="290395"/>
            </a:xfrm>
            <a:prstGeom prst="rect">
              <a:avLst/>
            </a:prstGeom>
          </p:spPr>
          <p:txBody>
            <a:bodyPr lIns="155891" tIns="155891" rIns="155891" bIns="155891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2A2E3A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  <a:sym typeface="League Spartan"/>
                </a:rPr>
                <a:t>A.RUSHIKA</a:t>
              </a:r>
              <a:r>
                <a:rPr lang="en-US" sz="1600" b="1" u="none" strike="noStrike" dirty="0">
                  <a:solidFill>
                    <a:srgbClr val="2A2E3A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  <a:sym typeface="League Spartan"/>
                </a:rPr>
                <a:t> </a:t>
              </a:r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75046920-1EA4-AE29-1FC0-F8C375FA02B0}"/>
              </a:ext>
            </a:extLst>
          </p:cNvPr>
          <p:cNvGrpSpPr/>
          <p:nvPr/>
        </p:nvGrpSpPr>
        <p:grpSpPr>
          <a:xfrm>
            <a:off x="10013550" y="321761"/>
            <a:ext cx="2177024" cy="536496"/>
            <a:chOff x="22732" y="-30807"/>
            <a:chExt cx="939244" cy="182311"/>
          </a:xfrm>
        </p:grpSpPr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AD08CAFD-A67B-E27F-D1E3-5F7F2A491FE5}"/>
                </a:ext>
              </a:extLst>
            </p:cNvPr>
            <p:cNvSpPr/>
            <p:nvPr/>
          </p:nvSpPr>
          <p:spPr>
            <a:xfrm>
              <a:off x="22732" y="0"/>
              <a:ext cx="911658" cy="144211"/>
            </a:xfrm>
            <a:custGeom>
              <a:avLst/>
              <a:gdLst/>
              <a:ahLst/>
              <a:cxnLst/>
              <a:rect l="l" t="t" r="r" b="b"/>
              <a:pathLst>
                <a:path w="911658" h="144211">
                  <a:moveTo>
                    <a:pt x="72105" y="0"/>
                  </a:moveTo>
                  <a:lnTo>
                    <a:pt x="839552" y="0"/>
                  </a:lnTo>
                  <a:cubicBezTo>
                    <a:pt x="858676" y="0"/>
                    <a:pt x="877016" y="7597"/>
                    <a:pt x="890538" y="21119"/>
                  </a:cubicBezTo>
                  <a:cubicBezTo>
                    <a:pt x="904061" y="34642"/>
                    <a:pt x="911658" y="52982"/>
                    <a:pt x="911658" y="72105"/>
                  </a:cubicBezTo>
                  <a:lnTo>
                    <a:pt x="911658" y="72105"/>
                  </a:lnTo>
                  <a:cubicBezTo>
                    <a:pt x="911658" y="91229"/>
                    <a:pt x="904061" y="109569"/>
                    <a:pt x="890538" y="123092"/>
                  </a:cubicBezTo>
                  <a:cubicBezTo>
                    <a:pt x="877016" y="136614"/>
                    <a:pt x="858676" y="144211"/>
                    <a:pt x="839552" y="144211"/>
                  </a:cubicBezTo>
                  <a:lnTo>
                    <a:pt x="72105" y="144211"/>
                  </a:lnTo>
                  <a:cubicBezTo>
                    <a:pt x="52982" y="144211"/>
                    <a:pt x="34642" y="136614"/>
                    <a:pt x="21119" y="123092"/>
                  </a:cubicBezTo>
                  <a:cubicBezTo>
                    <a:pt x="7597" y="109569"/>
                    <a:pt x="0" y="91229"/>
                    <a:pt x="0" y="72105"/>
                  </a:cubicBezTo>
                  <a:lnTo>
                    <a:pt x="0" y="72105"/>
                  </a:lnTo>
                  <a:cubicBezTo>
                    <a:pt x="0" y="52982"/>
                    <a:pt x="7597" y="34642"/>
                    <a:pt x="21119" y="21119"/>
                  </a:cubicBezTo>
                  <a:cubicBezTo>
                    <a:pt x="34642" y="7597"/>
                    <a:pt x="52982" y="0"/>
                    <a:pt x="72105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270772C1-C34C-0169-C3B0-A94B072170FD}"/>
                </a:ext>
              </a:extLst>
            </p:cNvPr>
            <p:cNvSpPr txBox="1"/>
            <p:nvPr/>
          </p:nvSpPr>
          <p:spPr>
            <a:xfrm>
              <a:off x="50318" y="-30807"/>
              <a:ext cx="911658" cy="182311"/>
            </a:xfrm>
            <a:prstGeom prst="rect">
              <a:avLst/>
            </a:prstGeom>
          </p:spPr>
          <p:txBody>
            <a:bodyPr lIns="155891" tIns="155891" rIns="155891" bIns="155891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b="1" dirty="0">
                  <a:solidFill>
                    <a:srgbClr val="2A2E3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23P81A6905</a:t>
              </a:r>
            </a:p>
          </p:txBody>
        </p:sp>
      </p:grpSp>
      <p:grpSp>
        <p:nvGrpSpPr>
          <p:cNvPr id="50" name="Group 17">
            <a:extLst>
              <a:ext uri="{FF2B5EF4-FFF2-40B4-BE49-F238E27FC236}">
                <a16:creationId xmlns:a16="http://schemas.microsoft.com/office/drawing/2014/main" id="{70776D3F-7FF8-D5A1-B7B0-A4CC007B0222}"/>
              </a:ext>
            </a:extLst>
          </p:cNvPr>
          <p:cNvGrpSpPr/>
          <p:nvPr/>
        </p:nvGrpSpPr>
        <p:grpSpPr>
          <a:xfrm>
            <a:off x="-453653" y="515000"/>
            <a:ext cx="3557554" cy="857720"/>
            <a:chOff x="-872876" y="-546425"/>
            <a:chExt cx="911658" cy="182311"/>
          </a:xfrm>
        </p:grpSpPr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568EA86-04DD-D6D7-0DCC-D360EB183097}"/>
                </a:ext>
              </a:extLst>
            </p:cNvPr>
            <p:cNvSpPr/>
            <p:nvPr/>
          </p:nvSpPr>
          <p:spPr>
            <a:xfrm>
              <a:off x="-720384" y="-507288"/>
              <a:ext cx="609351" cy="124785"/>
            </a:xfrm>
            <a:custGeom>
              <a:avLst/>
              <a:gdLst/>
              <a:ahLst/>
              <a:cxnLst/>
              <a:rect l="l" t="t" r="r" b="b"/>
              <a:pathLst>
                <a:path w="911658" h="144211">
                  <a:moveTo>
                    <a:pt x="72105" y="0"/>
                  </a:moveTo>
                  <a:lnTo>
                    <a:pt x="839552" y="0"/>
                  </a:lnTo>
                  <a:cubicBezTo>
                    <a:pt x="858676" y="0"/>
                    <a:pt x="877016" y="7597"/>
                    <a:pt x="890538" y="21119"/>
                  </a:cubicBezTo>
                  <a:cubicBezTo>
                    <a:pt x="904061" y="34642"/>
                    <a:pt x="911658" y="52982"/>
                    <a:pt x="911658" y="72105"/>
                  </a:cubicBezTo>
                  <a:lnTo>
                    <a:pt x="911658" y="72105"/>
                  </a:lnTo>
                  <a:cubicBezTo>
                    <a:pt x="911658" y="91229"/>
                    <a:pt x="904061" y="109569"/>
                    <a:pt x="890538" y="123092"/>
                  </a:cubicBezTo>
                  <a:cubicBezTo>
                    <a:pt x="877016" y="136614"/>
                    <a:pt x="858676" y="144211"/>
                    <a:pt x="839552" y="144211"/>
                  </a:cubicBezTo>
                  <a:lnTo>
                    <a:pt x="72105" y="144211"/>
                  </a:lnTo>
                  <a:cubicBezTo>
                    <a:pt x="52982" y="144211"/>
                    <a:pt x="34642" y="136614"/>
                    <a:pt x="21119" y="123092"/>
                  </a:cubicBezTo>
                  <a:cubicBezTo>
                    <a:pt x="7597" y="109569"/>
                    <a:pt x="0" y="91229"/>
                    <a:pt x="0" y="72105"/>
                  </a:cubicBezTo>
                  <a:lnTo>
                    <a:pt x="0" y="72105"/>
                  </a:lnTo>
                  <a:cubicBezTo>
                    <a:pt x="0" y="52982"/>
                    <a:pt x="7597" y="34642"/>
                    <a:pt x="21119" y="21119"/>
                  </a:cubicBezTo>
                  <a:cubicBezTo>
                    <a:pt x="34642" y="7597"/>
                    <a:pt x="52982" y="0"/>
                    <a:pt x="72105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2" name="TextBox 19">
              <a:extLst>
                <a:ext uri="{FF2B5EF4-FFF2-40B4-BE49-F238E27FC236}">
                  <a16:creationId xmlns:a16="http://schemas.microsoft.com/office/drawing/2014/main" id="{7815FE15-2E1C-ECD2-77C8-8A6349B01B5E}"/>
                </a:ext>
              </a:extLst>
            </p:cNvPr>
            <p:cNvSpPr txBox="1"/>
            <p:nvPr/>
          </p:nvSpPr>
          <p:spPr>
            <a:xfrm>
              <a:off x="-872876" y="-546425"/>
              <a:ext cx="911658" cy="182311"/>
            </a:xfrm>
            <a:prstGeom prst="rect">
              <a:avLst/>
            </a:prstGeom>
          </p:spPr>
          <p:txBody>
            <a:bodyPr lIns="155891" tIns="155891" rIns="155891" bIns="155891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1" dirty="0">
                  <a:solidFill>
                    <a:srgbClr val="2A2E3A"/>
                  </a:solidFill>
                  <a:latin typeface="Klein Bold" panose="020B0604020202020204" charset="0"/>
                  <a:ea typeface="League Spartan"/>
                  <a:cs typeface="League Spartan"/>
                  <a:sym typeface="League Spartan"/>
                </a:rPr>
                <a:t>Mentor – </a:t>
              </a:r>
              <a:r>
                <a:rPr lang="en-US" b="1" dirty="0" err="1">
                  <a:solidFill>
                    <a:srgbClr val="2A2E3A"/>
                  </a:solidFill>
                  <a:latin typeface="Klein Bold" panose="020B0604020202020204" charset="0"/>
                  <a:ea typeface="League Spartan"/>
                  <a:cs typeface="League Spartan"/>
                  <a:sym typeface="League Spartan"/>
                </a:rPr>
                <a:t>Mrs.Navatha</a:t>
              </a:r>
              <a:endParaRPr lang="en-US" b="1" dirty="0">
                <a:solidFill>
                  <a:srgbClr val="2A2E3A"/>
                </a:solidFill>
                <a:latin typeface="Klein Bold" panose="020B0604020202020204" charset="0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F57A7C-BB7B-3782-0FA8-F81A0376FDE2}"/>
              </a:ext>
            </a:extLst>
          </p:cNvPr>
          <p:cNvSpPr txBox="1"/>
          <p:nvPr/>
        </p:nvSpPr>
        <p:spPr>
          <a:xfrm>
            <a:off x="4922574" y="756879"/>
            <a:ext cx="6369626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b="1" dirty="0">
                <a:solidFill>
                  <a:schemeClr val="accent5"/>
                </a:solidFill>
                <a:latin typeface="Klein Bold" panose="020B0604020202020204" charset="0"/>
                <a:ea typeface="League Spartan"/>
                <a:cs typeface="League Spartan"/>
                <a:sym typeface="League Spartan"/>
              </a:rPr>
              <a:t>- Road-Damage Detection</a:t>
            </a:r>
          </a:p>
        </p:txBody>
      </p:sp>
    </p:spTree>
    <p:extLst>
      <p:ext uri="{BB962C8B-B14F-4D97-AF65-F5344CB8AC3E}">
        <p14:creationId xmlns:p14="http://schemas.microsoft.com/office/powerpoint/2010/main" val="41263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9D33E8-F261-3957-021F-BC505485C95B}"/>
              </a:ext>
            </a:extLst>
          </p:cNvPr>
          <p:cNvSpPr/>
          <p:nvPr/>
        </p:nvSpPr>
        <p:spPr>
          <a:xfrm>
            <a:off x="270264" y="240321"/>
            <a:ext cx="2672483" cy="2140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CE7D9C-50A1-78D8-855F-C8DC4285FA3F}"/>
              </a:ext>
            </a:extLst>
          </p:cNvPr>
          <p:cNvSpPr/>
          <p:nvPr/>
        </p:nvSpPr>
        <p:spPr>
          <a:xfrm>
            <a:off x="9297266" y="271596"/>
            <a:ext cx="2672483" cy="2140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8ADB534-C47F-BAD2-BE81-5C90CD2599F4}"/>
              </a:ext>
            </a:extLst>
          </p:cNvPr>
          <p:cNvSpPr/>
          <p:nvPr/>
        </p:nvSpPr>
        <p:spPr>
          <a:xfrm>
            <a:off x="4096635" y="3789761"/>
            <a:ext cx="1465338" cy="15209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BD85DD7D-9E54-0849-B21B-0A608C3DD039}"/>
              </a:ext>
            </a:extLst>
          </p:cNvPr>
          <p:cNvSpPr/>
          <p:nvPr/>
        </p:nvSpPr>
        <p:spPr>
          <a:xfrm>
            <a:off x="6096000" y="3776842"/>
            <a:ext cx="1543757" cy="154375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/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>
              <a:solidFill>
                <a:srgbClr val="FFFFFF"/>
              </a:solidFill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DA4E984D-A634-F290-7935-1DBBC681C4FD}"/>
              </a:ext>
            </a:extLst>
          </p:cNvPr>
          <p:cNvSpPr/>
          <p:nvPr/>
        </p:nvSpPr>
        <p:spPr>
          <a:xfrm>
            <a:off x="8136593" y="3793376"/>
            <a:ext cx="1543757" cy="154375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/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>
              <a:solidFill>
                <a:srgbClr val="FFFFFF"/>
              </a:solidFill>
            </a:endParaRPr>
          </a:p>
        </p:txBody>
      </p:sp>
      <p:sp>
        <p:nvSpPr>
          <p:cNvPr id="53" name="Circle">
            <a:extLst>
              <a:ext uri="{FF2B5EF4-FFF2-40B4-BE49-F238E27FC236}">
                <a16:creationId xmlns:a16="http://schemas.microsoft.com/office/drawing/2014/main" id="{A9446014-F8F9-3C06-5E51-07532AE72AD0}"/>
              </a:ext>
            </a:extLst>
          </p:cNvPr>
          <p:cNvSpPr/>
          <p:nvPr/>
        </p:nvSpPr>
        <p:spPr>
          <a:xfrm>
            <a:off x="2018852" y="3761315"/>
            <a:ext cx="1543757" cy="154375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>
              <a:solidFill>
                <a:srgbClr val="FFFFFF"/>
              </a:solidFill>
            </a:endParaRPr>
          </a:p>
        </p:txBody>
      </p:sp>
      <p:sp>
        <p:nvSpPr>
          <p:cNvPr id="54" name="Circle">
            <a:extLst>
              <a:ext uri="{FF2B5EF4-FFF2-40B4-BE49-F238E27FC236}">
                <a16:creationId xmlns:a16="http://schemas.microsoft.com/office/drawing/2014/main" id="{8A1A1128-0800-4C10-658C-F5F035DFA03F}"/>
              </a:ext>
            </a:extLst>
          </p:cNvPr>
          <p:cNvSpPr/>
          <p:nvPr/>
        </p:nvSpPr>
        <p:spPr>
          <a:xfrm>
            <a:off x="4894952" y="499377"/>
            <a:ext cx="1887906" cy="1887906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>
              <a:solidFill>
                <a:srgbClr val="FFFFFF"/>
              </a:solidFill>
            </a:endParaRP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6C005C83-2180-2712-DA91-9C27E3425BFC}"/>
              </a:ext>
            </a:extLst>
          </p:cNvPr>
          <p:cNvSpPr/>
          <p:nvPr/>
        </p:nvSpPr>
        <p:spPr>
          <a:xfrm>
            <a:off x="2752338" y="1433494"/>
            <a:ext cx="6172567" cy="2236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08" y="0"/>
                </a:moveTo>
                <a:lnTo>
                  <a:pt x="6908" y="237"/>
                </a:lnTo>
                <a:cubicBezTo>
                  <a:pt x="3140" y="237"/>
                  <a:pt x="86" y="8687"/>
                  <a:pt x="86" y="19060"/>
                </a:cubicBezTo>
                <a:lnTo>
                  <a:pt x="86" y="21553"/>
                </a:lnTo>
                <a:lnTo>
                  <a:pt x="0" y="21553"/>
                </a:lnTo>
                <a:lnTo>
                  <a:pt x="0" y="19060"/>
                </a:lnTo>
                <a:cubicBezTo>
                  <a:pt x="0" y="8569"/>
                  <a:pt x="3097" y="0"/>
                  <a:pt x="6908" y="0"/>
                </a:cubicBezTo>
                <a:close/>
                <a:moveTo>
                  <a:pt x="14692" y="0"/>
                </a:moveTo>
                <a:lnTo>
                  <a:pt x="14692" y="237"/>
                </a:lnTo>
                <a:cubicBezTo>
                  <a:pt x="18460" y="237"/>
                  <a:pt x="21514" y="8687"/>
                  <a:pt x="21514" y="19060"/>
                </a:cubicBezTo>
                <a:lnTo>
                  <a:pt x="21514" y="21553"/>
                </a:lnTo>
                <a:lnTo>
                  <a:pt x="21600" y="21553"/>
                </a:lnTo>
                <a:lnTo>
                  <a:pt x="21600" y="19060"/>
                </a:lnTo>
                <a:cubicBezTo>
                  <a:pt x="21600" y="8569"/>
                  <a:pt x="18503" y="0"/>
                  <a:pt x="14692" y="0"/>
                </a:cubicBezTo>
                <a:close/>
                <a:moveTo>
                  <a:pt x="7320" y="21600"/>
                </a:moveTo>
                <a:lnTo>
                  <a:pt x="7406" y="21576"/>
                </a:lnTo>
                <a:cubicBezTo>
                  <a:pt x="7406" y="21505"/>
                  <a:pt x="7209" y="13886"/>
                  <a:pt x="8955" y="9328"/>
                </a:cubicBezTo>
                <a:lnTo>
                  <a:pt x="8895" y="9162"/>
                </a:lnTo>
                <a:cubicBezTo>
                  <a:pt x="7114" y="13791"/>
                  <a:pt x="7312" y="21529"/>
                  <a:pt x="7320" y="21600"/>
                </a:cubicBezTo>
                <a:close/>
                <a:moveTo>
                  <a:pt x="12981" y="9162"/>
                </a:moveTo>
                <a:lnTo>
                  <a:pt x="12920" y="9328"/>
                </a:lnTo>
                <a:cubicBezTo>
                  <a:pt x="14667" y="13886"/>
                  <a:pt x="14469" y="21481"/>
                  <a:pt x="14469" y="21576"/>
                </a:cubicBezTo>
                <a:lnTo>
                  <a:pt x="14555" y="21600"/>
                </a:lnTo>
                <a:cubicBezTo>
                  <a:pt x="14563" y="21529"/>
                  <a:pt x="14761" y="13791"/>
                  <a:pt x="12981" y="91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D00651-752C-C2DA-DC42-47C13C0EE6F9}"/>
              </a:ext>
            </a:extLst>
          </p:cNvPr>
          <p:cNvGrpSpPr/>
          <p:nvPr/>
        </p:nvGrpSpPr>
        <p:grpSpPr>
          <a:xfrm>
            <a:off x="296787" y="271596"/>
            <a:ext cx="2528869" cy="1989958"/>
            <a:chOff x="-91174" y="3954251"/>
            <a:chExt cx="2255432" cy="1989958"/>
          </a:xfrm>
        </p:grpSpPr>
        <p:sp>
          <p:nvSpPr>
            <p:cNvPr id="71" name="TextBox 3">
              <a:extLst>
                <a:ext uri="{FF2B5EF4-FFF2-40B4-BE49-F238E27FC236}">
                  <a16:creationId xmlns:a16="http://schemas.microsoft.com/office/drawing/2014/main" id="{6152E682-476F-553A-31BF-786E6C4BC94A}"/>
                </a:ext>
              </a:extLst>
            </p:cNvPr>
            <p:cNvSpPr txBox="1"/>
            <p:nvPr/>
          </p:nvSpPr>
          <p:spPr>
            <a:xfrm>
              <a:off x="-91174" y="3954251"/>
              <a:ext cx="2088993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000" b="1" u="sng" dirty="0">
                  <a:solidFill>
                    <a:schemeClr val="accent6">
                      <a:lumMod val="50000"/>
                    </a:schemeClr>
                  </a:solidFill>
                </a:rPr>
                <a:t>Productivity Enhancement</a:t>
              </a:r>
              <a:endParaRPr lang="en-US" sz="2000" b="1" u="sng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F78AC8-41B5-B7F5-6243-904FEDD7FCA5}"/>
                </a:ext>
              </a:extLst>
            </p:cNvPr>
            <p:cNvSpPr/>
            <p:nvPr/>
          </p:nvSpPr>
          <p:spPr>
            <a:xfrm>
              <a:off x="231583" y="4620770"/>
              <a:ext cx="1932675" cy="132343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sz="1600" b="1" dirty="0"/>
                <a:t>Our system automates damage detection and reporting, improving accuracy and speeding up decisions.</a:t>
              </a:r>
              <a:endParaRPr lang="en-US" sz="1600" b="1" noProof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0AA0D-484D-D60D-1CB7-E97897A4F73A}"/>
              </a:ext>
            </a:extLst>
          </p:cNvPr>
          <p:cNvGrpSpPr/>
          <p:nvPr/>
        </p:nvGrpSpPr>
        <p:grpSpPr>
          <a:xfrm>
            <a:off x="9441390" y="318604"/>
            <a:ext cx="2423544" cy="1846558"/>
            <a:chOff x="111753" y="4012879"/>
            <a:chExt cx="2161496" cy="1846558"/>
          </a:xfrm>
        </p:grpSpPr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2D07BD53-1AA5-EBD1-AB56-522ED2B14CAE}"/>
                </a:ext>
              </a:extLst>
            </p:cNvPr>
            <p:cNvSpPr txBox="1"/>
            <p:nvPr/>
          </p:nvSpPr>
          <p:spPr>
            <a:xfrm>
              <a:off x="111753" y="4012879"/>
              <a:ext cx="1805419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000" b="1" u="sng" dirty="0">
                  <a:solidFill>
                    <a:srgbClr val="7030A0"/>
                  </a:solidFill>
                </a:rPr>
                <a:t>Pain Points Resolved</a:t>
              </a:r>
              <a:endParaRPr lang="en-US" sz="2000" b="1" u="sng" noProof="1">
                <a:solidFill>
                  <a:srgbClr val="7030A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44C679-342A-A0F4-FDEA-02CE967E79EE}"/>
                </a:ext>
              </a:extLst>
            </p:cNvPr>
            <p:cNvSpPr/>
            <p:nvPr/>
          </p:nvSpPr>
          <p:spPr>
            <a:xfrm>
              <a:off x="184256" y="4782219"/>
              <a:ext cx="2088993" cy="107721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sz="1600" b="1" dirty="0"/>
                <a:t> Uses AI and a real-time dashboard to eliminate delays, errors, and inconsistent assessments.</a:t>
              </a:r>
              <a:endParaRPr lang="en-US" sz="1600" b="1" noProof="1"/>
            </a:p>
          </p:txBody>
        </p:sp>
      </p:grpSp>
      <p:sp>
        <p:nvSpPr>
          <p:cNvPr id="59" name="TextBox 8">
            <a:extLst>
              <a:ext uri="{FF2B5EF4-FFF2-40B4-BE49-F238E27FC236}">
                <a16:creationId xmlns:a16="http://schemas.microsoft.com/office/drawing/2014/main" id="{CFF119C6-2DC7-6D0E-ECFA-4D650528A232}"/>
              </a:ext>
            </a:extLst>
          </p:cNvPr>
          <p:cNvSpPr txBox="1"/>
          <p:nvPr/>
        </p:nvSpPr>
        <p:spPr>
          <a:xfrm>
            <a:off x="5325821" y="1692010"/>
            <a:ext cx="103297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Roles</a:t>
            </a:r>
          </a:p>
        </p:txBody>
      </p:sp>
      <p:sp>
        <p:nvSpPr>
          <p:cNvPr id="60" name="TextBox 10">
            <a:extLst>
              <a:ext uri="{FF2B5EF4-FFF2-40B4-BE49-F238E27FC236}">
                <a16:creationId xmlns:a16="http://schemas.microsoft.com/office/drawing/2014/main" id="{F3E0A857-7794-75EE-78CC-3288E5F58F1D}"/>
              </a:ext>
            </a:extLst>
          </p:cNvPr>
          <p:cNvSpPr txBox="1"/>
          <p:nvPr/>
        </p:nvSpPr>
        <p:spPr>
          <a:xfrm>
            <a:off x="2245436" y="4649495"/>
            <a:ext cx="1032970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noProof="1">
                <a:solidFill>
                  <a:schemeClr val="bg1"/>
                </a:solidFill>
              </a:rPr>
              <a:t>Common People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7485B7F4-8B26-A05E-8A7D-37CA834177DB}"/>
              </a:ext>
            </a:extLst>
          </p:cNvPr>
          <p:cNvSpPr txBox="1"/>
          <p:nvPr/>
        </p:nvSpPr>
        <p:spPr>
          <a:xfrm>
            <a:off x="4312819" y="4719978"/>
            <a:ext cx="103297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noProof="1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731DD90A-BA6B-E6E2-52C2-5B9717DBEB62}"/>
              </a:ext>
            </a:extLst>
          </p:cNvPr>
          <p:cNvSpPr txBox="1"/>
          <p:nvPr/>
        </p:nvSpPr>
        <p:spPr>
          <a:xfrm>
            <a:off x="6241158" y="4699164"/>
            <a:ext cx="125344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noProof="1">
                <a:solidFill>
                  <a:schemeClr val="bg1"/>
                </a:solidFill>
              </a:rPr>
              <a:t>Maintainance</a:t>
            </a:r>
          </a:p>
        </p:txBody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88C833B6-7E02-F8BB-D7BC-8A68EBA02A03}"/>
              </a:ext>
            </a:extLst>
          </p:cNvPr>
          <p:cNvSpPr txBox="1"/>
          <p:nvPr/>
        </p:nvSpPr>
        <p:spPr>
          <a:xfrm>
            <a:off x="8408420" y="4747831"/>
            <a:ext cx="103297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noProof="1">
                <a:solidFill>
                  <a:schemeClr val="bg1"/>
                </a:solidFill>
              </a:rPr>
              <a:t>AI-Engineer</a:t>
            </a:r>
          </a:p>
        </p:txBody>
      </p:sp>
      <p:pic>
        <p:nvPicPr>
          <p:cNvPr id="2050" name="Picture 2" descr="Project manager ">
            <a:extLst>
              <a:ext uri="{FF2B5EF4-FFF2-40B4-BE49-F238E27FC236}">
                <a16:creationId xmlns:a16="http://schemas.microsoft.com/office/drawing/2014/main" id="{591DB96E-6E5D-4F21-8A23-831D121D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8" y="688783"/>
            <a:ext cx="968680" cy="9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amwork ">
            <a:extLst>
              <a:ext uri="{FF2B5EF4-FFF2-40B4-BE49-F238E27FC236}">
                <a16:creationId xmlns:a16="http://schemas.microsoft.com/office/drawing/2014/main" id="{293D6079-0926-6145-4CC8-7FBCDB1E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44" y="40220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min ">
            <a:hlinkClick r:id="rId4" tooltip="Admin"/>
            <a:extLst>
              <a:ext uri="{FF2B5EF4-FFF2-40B4-BE49-F238E27FC236}">
                <a16:creationId xmlns:a16="http://schemas.microsoft.com/office/drawing/2014/main" id="{CFC8C9D8-F88A-20C0-FBDB-E2A213D2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73" y="4029434"/>
            <a:ext cx="690544" cy="69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intenance ">
            <a:extLst>
              <a:ext uri="{FF2B5EF4-FFF2-40B4-BE49-F238E27FC236}">
                <a16:creationId xmlns:a16="http://schemas.microsoft.com/office/drawing/2014/main" id="{A407C87F-A4A3-C67B-789B-1552A0D6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8" y="40294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i ">
            <a:extLst>
              <a:ext uri="{FF2B5EF4-FFF2-40B4-BE49-F238E27FC236}">
                <a16:creationId xmlns:a16="http://schemas.microsoft.com/office/drawing/2014/main" id="{B53D64F2-4C42-4DFD-59F2-A2E0769C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05" y="40699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E826C97-FF06-581D-2FA3-3AE9F1DC1BB6}"/>
              </a:ext>
            </a:extLst>
          </p:cNvPr>
          <p:cNvSpPr txBox="1"/>
          <p:nvPr/>
        </p:nvSpPr>
        <p:spPr>
          <a:xfrm>
            <a:off x="1680270" y="5576338"/>
            <a:ext cx="200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Upload road images and receive damage reports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AC793F-A0E5-9187-F722-20335854BC05}"/>
              </a:ext>
            </a:extLst>
          </p:cNvPr>
          <p:cNvSpPr txBox="1"/>
          <p:nvPr/>
        </p:nvSpPr>
        <p:spPr>
          <a:xfrm>
            <a:off x="3783383" y="5576338"/>
            <a:ext cx="2223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Manage users and monitor reports via dashboard.</a:t>
            </a:r>
            <a:endParaRPr lang="en-IN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B35E20-63ED-1D81-896A-03DA54731A38}"/>
              </a:ext>
            </a:extLst>
          </p:cNvPr>
          <p:cNvSpPr txBox="1"/>
          <p:nvPr/>
        </p:nvSpPr>
        <p:spPr>
          <a:xfrm>
            <a:off x="5950467" y="5582468"/>
            <a:ext cx="2421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Ensure server health and app uptime.</a:t>
            </a:r>
            <a:endParaRPr lang="en-IN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462571-BE21-B0CE-96C9-1EB03ACA8484}"/>
              </a:ext>
            </a:extLst>
          </p:cNvPr>
          <p:cNvSpPr txBox="1"/>
          <p:nvPr/>
        </p:nvSpPr>
        <p:spPr>
          <a:xfrm>
            <a:off x="8270937" y="5576338"/>
            <a:ext cx="2342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Monitor model performance and handle retraining.</a:t>
            </a:r>
            <a:endParaRPr lang="en-IN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6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5493B9-5984-6371-94C0-7CC7B8F60311}"/>
              </a:ext>
            </a:extLst>
          </p:cNvPr>
          <p:cNvSpPr/>
          <p:nvPr/>
        </p:nvSpPr>
        <p:spPr>
          <a:xfrm>
            <a:off x="464835" y="166751"/>
            <a:ext cx="4446395" cy="6612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3C70F0-D8F1-C0D2-899B-6BD14CF49295}"/>
              </a:ext>
            </a:extLst>
          </p:cNvPr>
          <p:cNvSpPr/>
          <p:nvPr/>
        </p:nvSpPr>
        <p:spPr>
          <a:xfrm>
            <a:off x="464835" y="992954"/>
            <a:ext cx="4478968" cy="7125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B091B3-0CFD-4C3E-A221-5590A5E7F915}"/>
              </a:ext>
            </a:extLst>
          </p:cNvPr>
          <p:cNvSpPr/>
          <p:nvPr/>
        </p:nvSpPr>
        <p:spPr>
          <a:xfrm>
            <a:off x="35292" y="1756751"/>
            <a:ext cx="3878481" cy="5070571"/>
          </a:xfrm>
          <a:custGeom>
            <a:avLst/>
            <a:gdLst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44305 w 4014544"/>
              <a:gd name="connsiteY28" fmla="*/ 4332277 h 5114806"/>
              <a:gd name="connsiteX29" fmla="*/ 2964548 w 4014544"/>
              <a:gd name="connsiteY29" fmla="*/ 4339285 h 5114806"/>
              <a:gd name="connsiteX30" fmla="*/ 3101395 w 4014544"/>
              <a:gd name="connsiteY30" fmla="*/ 4304436 h 5114806"/>
              <a:gd name="connsiteX31" fmla="*/ 3275356 w 4014544"/>
              <a:gd name="connsiteY31" fmla="*/ 4241053 h 5114806"/>
              <a:gd name="connsiteX32" fmla="*/ 3276369 w 4014544"/>
              <a:gd name="connsiteY32" fmla="*/ 4239018 h 5114806"/>
              <a:gd name="connsiteX33" fmla="*/ 3880516 w 4014544"/>
              <a:gd name="connsiteY33" fmla="*/ 4239018 h 5114806"/>
              <a:gd name="connsiteX34" fmla="*/ 4003373 w 4014544"/>
              <a:gd name="connsiteY34" fmla="*/ 4668534 h 5114806"/>
              <a:gd name="connsiteX35" fmla="*/ 3681501 w 4014544"/>
              <a:gd name="connsiteY35" fmla="*/ 4856379 h 5114806"/>
              <a:gd name="connsiteX36" fmla="*/ 3249967 w 4014544"/>
              <a:gd name="connsiteY36" fmla="*/ 4409606 h 5114806"/>
              <a:gd name="connsiteX37" fmla="*/ 2919981 w 4014544"/>
              <a:gd name="connsiteY37" fmla="*/ 4500995 h 5114806"/>
              <a:gd name="connsiteX38" fmla="*/ 2768686 w 4014544"/>
              <a:gd name="connsiteY38" fmla="*/ 5106164 h 5114806"/>
              <a:gd name="connsiteX39" fmla="*/ 2401127 w 4014544"/>
              <a:gd name="connsiteY39" fmla="*/ 5110225 h 5114806"/>
              <a:gd name="connsiteX40" fmla="*/ 2250846 w 4014544"/>
              <a:gd name="connsiteY40" fmla="*/ 4510131 h 5114806"/>
              <a:gd name="connsiteX41" fmla="*/ 1904606 w 4014544"/>
              <a:gd name="connsiteY41" fmla="*/ 4423824 h 5114806"/>
              <a:gd name="connsiteX42" fmla="*/ 1470033 w 4014544"/>
              <a:gd name="connsiteY42" fmla="*/ 4873637 h 5114806"/>
              <a:gd name="connsiteX43" fmla="*/ 1156283 w 4014544"/>
              <a:gd name="connsiteY43" fmla="*/ 4697976 h 5114806"/>
              <a:gd name="connsiteX44" fmla="*/ 1325848 w 4014544"/>
              <a:gd name="connsiteY44" fmla="*/ 4102955 h 5114806"/>
              <a:gd name="connsiteX45" fmla="*/ 1160344 w 4014544"/>
              <a:gd name="connsiteY45" fmla="*/ 3955731 h 5114806"/>
              <a:gd name="connsiteX46" fmla="*/ 1056779 w 4014544"/>
              <a:gd name="connsiteY46" fmla="*/ 3843013 h 5114806"/>
              <a:gd name="connsiteX47" fmla="*/ 455681 w 4014544"/>
              <a:gd name="connsiteY47" fmla="*/ 4014623 h 5114806"/>
              <a:gd name="connsiteX48" fmla="*/ 275958 w 4014544"/>
              <a:gd name="connsiteY48" fmla="*/ 3714069 h 5114806"/>
              <a:gd name="connsiteX49" fmla="*/ 719675 w 4014544"/>
              <a:gd name="connsiteY49" fmla="*/ 3284553 h 5114806"/>
              <a:gd name="connsiteX50" fmla="*/ 612049 w 4014544"/>
              <a:gd name="connsiteY50" fmla="*/ 2905815 h 5114806"/>
              <a:gd name="connsiteX51" fmla="*/ 7902 w 4014544"/>
              <a:gd name="connsiteY51" fmla="*/ 2754529 h 5114806"/>
              <a:gd name="connsiteX52" fmla="*/ 3841 w 4014544"/>
              <a:gd name="connsiteY52" fmla="*/ 2412341 h 5114806"/>
              <a:gd name="connsiteX53" fmla="*/ 602905 w 4014544"/>
              <a:gd name="connsiteY53" fmla="*/ 2262060 h 5114806"/>
              <a:gd name="connsiteX54" fmla="*/ 705456 w 4014544"/>
              <a:gd name="connsiteY54" fmla="*/ 1867077 h 5114806"/>
              <a:gd name="connsiteX55" fmla="*/ 258700 w 4014544"/>
              <a:gd name="connsiteY55" fmla="*/ 1435535 h 5114806"/>
              <a:gd name="connsiteX56" fmla="*/ 426230 w 4014544"/>
              <a:gd name="connsiteY56" fmla="*/ 1143104 h 5114806"/>
              <a:gd name="connsiteX57" fmla="*/ 1022255 w 4014544"/>
              <a:gd name="connsiteY57" fmla="*/ 1313691 h 5114806"/>
              <a:gd name="connsiteX58" fmla="*/ 1160344 w 4014544"/>
              <a:gd name="connsiteY58" fmla="*/ 1160370 h 5114806"/>
              <a:gd name="connsiteX59" fmla="*/ 1313665 w 4014544"/>
              <a:gd name="connsiteY59" fmla="*/ 1022272 h 5114806"/>
              <a:gd name="connsiteX60" fmla="*/ 1143086 w 4014544"/>
              <a:gd name="connsiteY60" fmla="*/ 426239 h 5114806"/>
              <a:gd name="connsiteX61" fmla="*/ 1435509 w 4014544"/>
              <a:gd name="connsiteY61" fmla="*/ 258700 h 5114806"/>
              <a:gd name="connsiteX62" fmla="*/ 1867042 w 4014544"/>
              <a:gd name="connsiteY62" fmla="*/ 705474 h 5114806"/>
              <a:gd name="connsiteX63" fmla="*/ 2262016 w 4014544"/>
              <a:gd name="connsiteY63" fmla="*/ 602923 h 5114806"/>
              <a:gd name="connsiteX64" fmla="*/ 2412289 w 4014544"/>
              <a:gd name="connsiteY64" fmla="*/ 3841 h 5114806"/>
              <a:gd name="connsiteX65" fmla="*/ 2583378 w 4014544"/>
              <a:gd name="connsiteY6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64548 w 4014544"/>
              <a:gd name="connsiteY28" fmla="*/ 4339285 h 5114806"/>
              <a:gd name="connsiteX29" fmla="*/ 3101395 w 4014544"/>
              <a:gd name="connsiteY29" fmla="*/ 4304436 h 5114806"/>
              <a:gd name="connsiteX30" fmla="*/ 3275356 w 4014544"/>
              <a:gd name="connsiteY30" fmla="*/ 4241053 h 5114806"/>
              <a:gd name="connsiteX31" fmla="*/ 3276369 w 4014544"/>
              <a:gd name="connsiteY31" fmla="*/ 4239018 h 5114806"/>
              <a:gd name="connsiteX32" fmla="*/ 3880516 w 4014544"/>
              <a:gd name="connsiteY32" fmla="*/ 4239018 h 5114806"/>
              <a:gd name="connsiteX33" fmla="*/ 4003373 w 4014544"/>
              <a:gd name="connsiteY33" fmla="*/ 4668534 h 5114806"/>
              <a:gd name="connsiteX34" fmla="*/ 3681501 w 4014544"/>
              <a:gd name="connsiteY34" fmla="*/ 4856379 h 5114806"/>
              <a:gd name="connsiteX35" fmla="*/ 3249967 w 4014544"/>
              <a:gd name="connsiteY35" fmla="*/ 4409606 h 5114806"/>
              <a:gd name="connsiteX36" fmla="*/ 2919981 w 4014544"/>
              <a:gd name="connsiteY36" fmla="*/ 4500995 h 5114806"/>
              <a:gd name="connsiteX37" fmla="*/ 2768686 w 4014544"/>
              <a:gd name="connsiteY37" fmla="*/ 5106164 h 5114806"/>
              <a:gd name="connsiteX38" fmla="*/ 2401127 w 4014544"/>
              <a:gd name="connsiteY38" fmla="*/ 5110225 h 5114806"/>
              <a:gd name="connsiteX39" fmla="*/ 2250846 w 4014544"/>
              <a:gd name="connsiteY39" fmla="*/ 4510131 h 5114806"/>
              <a:gd name="connsiteX40" fmla="*/ 1904606 w 4014544"/>
              <a:gd name="connsiteY40" fmla="*/ 4423824 h 5114806"/>
              <a:gd name="connsiteX41" fmla="*/ 1470033 w 4014544"/>
              <a:gd name="connsiteY41" fmla="*/ 4873637 h 5114806"/>
              <a:gd name="connsiteX42" fmla="*/ 1156283 w 4014544"/>
              <a:gd name="connsiteY42" fmla="*/ 4697976 h 5114806"/>
              <a:gd name="connsiteX43" fmla="*/ 1325848 w 4014544"/>
              <a:gd name="connsiteY43" fmla="*/ 4102955 h 5114806"/>
              <a:gd name="connsiteX44" fmla="*/ 1160344 w 4014544"/>
              <a:gd name="connsiteY44" fmla="*/ 3955731 h 5114806"/>
              <a:gd name="connsiteX45" fmla="*/ 1056779 w 4014544"/>
              <a:gd name="connsiteY45" fmla="*/ 3843013 h 5114806"/>
              <a:gd name="connsiteX46" fmla="*/ 455681 w 4014544"/>
              <a:gd name="connsiteY46" fmla="*/ 4014623 h 5114806"/>
              <a:gd name="connsiteX47" fmla="*/ 275958 w 4014544"/>
              <a:gd name="connsiteY47" fmla="*/ 3714069 h 5114806"/>
              <a:gd name="connsiteX48" fmla="*/ 719675 w 4014544"/>
              <a:gd name="connsiteY48" fmla="*/ 3284553 h 5114806"/>
              <a:gd name="connsiteX49" fmla="*/ 612049 w 4014544"/>
              <a:gd name="connsiteY49" fmla="*/ 2905815 h 5114806"/>
              <a:gd name="connsiteX50" fmla="*/ 7902 w 4014544"/>
              <a:gd name="connsiteY50" fmla="*/ 2754529 h 5114806"/>
              <a:gd name="connsiteX51" fmla="*/ 3841 w 4014544"/>
              <a:gd name="connsiteY51" fmla="*/ 2412341 h 5114806"/>
              <a:gd name="connsiteX52" fmla="*/ 602905 w 4014544"/>
              <a:gd name="connsiteY52" fmla="*/ 2262060 h 5114806"/>
              <a:gd name="connsiteX53" fmla="*/ 705456 w 4014544"/>
              <a:gd name="connsiteY53" fmla="*/ 1867077 h 5114806"/>
              <a:gd name="connsiteX54" fmla="*/ 258700 w 4014544"/>
              <a:gd name="connsiteY54" fmla="*/ 1435535 h 5114806"/>
              <a:gd name="connsiteX55" fmla="*/ 426230 w 4014544"/>
              <a:gd name="connsiteY55" fmla="*/ 1143104 h 5114806"/>
              <a:gd name="connsiteX56" fmla="*/ 1022255 w 4014544"/>
              <a:gd name="connsiteY56" fmla="*/ 1313691 h 5114806"/>
              <a:gd name="connsiteX57" fmla="*/ 1160344 w 4014544"/>
              <a:gd name="connsiteY57" fmla="*/ 1160370 h 5114806"/>
              <a:gd name="connsiteX58" fmla="*/ 1313665 w 4014544"/>
              <a:gd name="connsiteY58" fmla="*/ 1022272 h 5114806"/>
              <a:gd name="connsiteX59" fmla="*/ 1143086 w 4014544"/>
              <a:gd name="connsiteY59" fmla="*/ 426239 h 5114806"/>
              <a:gd name="connsiteX60" fmla="*/ 1435509 w 4014544"/>
              <a:gd name="connsiteY60" fmla="*/ 258700 h 5114806"/>
              <a:gd name="connsiteX61" fmla="*/ 1867042 w 4014544"/>
              <a:gd name="connsiteY61" fmla="*/ 705474 h 5114806"/>
              <a:gd name="connsiteX62" fmla="*/ 2262016 w 4014544"/>
              <a:gd name="connsiteY62" fmla="*/ 602923 h 5114806"/>
              <a:gd name="connsiteX63" fmla="*/ 2412289 w 4014544"/>
              <a:gd name="connsiteY63" fmla="*/ 3841 h 5114806"/>
              <a:gd name="connsiteX64" fmla="*/ 2583378 w 4014544"/>
              <a:gd name="connsiteY6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3101395 w 4014544"/>
              <a:gd name="connsiteY28" fmla="*/ 4304436 h 5114806"/>
              <a:gd name="connsiteX29" fmla="*/ 3275356 w 4014544"/>
              <a:gd name="connsiteY29" fmla="*/ 4241053 h 5114806"/>
              <a:gd name="connsiteX30" fmla="*/ 3276369 w 4014544"/>
              <a:gd name="connsiteY30" fmla="*/ 4239018 h 5114806"/>
              <a:gd name="connsiteX31" fmla="*/ 3880516 w 4014544"/>
              <a:gd name="connsiteY31" fmla="*/ 4239018 h 5114806"/>
              <a:gd name="connsiteX32" fmla="*/ 4003373 w 4014544"/>
              <a:gd name="connsiteY32" fmla="*/ 4668534 h 5114806"/>
              <a:gd name="connsiteX33" fmla="*/ 3681501 w 4014544"/>
              <a:gd name="connsiteY33" fmla="*/ 4856379 h 5114806"/>
              <a:gd name="connsiteX34" fmla="*/ 3249967 w 4014544"/>
              <a:gd name="connsiteY34" fmla="*/ 4409606 h 5114806"/>
              <a:gd name="connsiteX35" fmla="*/ 2919981 w 4014544"/>
              <a:gd name="connsiteY35" fmla="*/ 4500995 h 5114806"/>
              <a:gd name="connsiteX36" fmla="*/ 2768686 w 4014544"/>
              <a:gd name="connsiteY36" fmla="*/ 5106164 h 5114806"/>
              <a:gd name="connsiteX37" fmla="*/ 2401127 w 4014544"/>
              <a:gd name="connsiteY37" fmla="*/ 5110225 h 5114806"/>
              <a:gd name="connsiteX38" fmla="*/ 2250846 w 4014544"/>
              <a:gd name="connsiteY38" fmla="*/ 4510131 h 5114806"/>
              <a:gd name="connsiteX39" fmla="*/ 1904606 w 4014544"/>
              <a:gd name="connsiteY39" fmla="*/ 4423824 h 5114806"/>
              <a:gd name="connsiteX40" fmla="*/ 1470033 w 4014544"/>
              <a:gd name="connsiteY40" fmla="*/ 4873637 h 5114806"/>
              <a:gd name="connsiteX41" fmla="*/ 1156283 w 4014544"/>
              <a:gd name="connsiteY41" fmla="*/ 4697976 h 5114806"/>
              <a:gd name="connsiteX42" fmla="*/ 1325848 w 4014544"/>
              <a:gd name="connsiteY42" fmla="*/ 4102955 h 5114806"/>
              <a:gd name="connsiteX43" fmla="*/ 1160344 w 4014544"/>
              <a:gd name="connsiteY43" fmla="*/ 3955731 h 5114806"/>
              <a:gd name="connsiteX44" fmla="*/ 1056779 w 4014544"/>
              <a:gd name="connsiteY44" fmla="*/ 3843013 h 5114806"/>
              <a:gd name="connsiteX45" fmla="*/ 455681 w 4014544"/>
              <a:gd name="connsiteY45" fmla="*/ 4014623 h 5114806"/>
              <a:gd name="connsiteX46" fmla="*/ 275958 w 4014544"/>
              <a:gd name="connsiteY46" fmla="*/ 3714069 h 5114806"/>
              <a:gd name="connsiteX47" fmla="*/ 719675 w 4014544"/>
              <a:gd name="connsiteY47" fmla="*/ 3284553 h 5114806"/>
              <a:gd name="connsiteX48" fmla="*/ 612049 w 4014544"/>
              <a:gd name="connsiteY48" fmla="*/ 2905815 h 5114806"/>
              <a:gd name="connsiteX49" fmla="*/ 7902 w 4014544"/>
              <a:gd name="connsiteY49" fmla="*/ 2754529 h 5114806"/>
              <a:gd name="connsiteX50" fmla="*/ 3841 w 4014544"/>
              <a:gd name="connsiteY50" fmla="*/ 2412341 h 5114806"/>
              <a:gd name="connsiteX51" fmla="*/ 602905 w 4014544"/>
              <a:gd name="connsiteY51" fmla="*/ 2262060 h 5114806"/>
              <a:gd name="connsiteX52" fmla="*/ 705456 w 4014544"/>
              <a:gd name="connsiteY52" fmla="*/ 1867077 h 5114806"/>
              <a:gd name="connsiteX53" fmla="*/ 258700 w 4014544"/>
              <a:gd name="connsiteY53" fmla="*/ 1435535 h 5114806"/>
              <a:gd name="connsiteX54" fmla="*/ 426230 w 4014544"/>
              <a:gd name="connsiteY54" fmla="*/ 1143104 h 5114806"/>
              <a:gd name="connsiteX55" fmla="*/ 1022255 w 4014544"/>
              <a:gd name="connsiteY55" fmla="*/ 1313691 h 5114806"/>
              <a:gd name="connsiteX56" fmla="*/ 1160344 w 4014544"/>
              <a:gd name="connsiteY56" fmla="*/ 1160370 h 5114806"/>
              <a:gd name="connsiteX57" fmla="*/ 1313665 w 4014544"/>
              <a:gd name="connsiteY57" fmla="*/ 1022272 h 5114806"/>
              <a:gd name="connsiteX58" fmla="*/ 1143086 w 4014544"/>
              <a:gd name="connsiteY58" fmla="*/ 426239 h 5114806"/>
              <a:gd name="connsiteX59" fmla="*/ 1435509 w 4014544"/>
              <a:gd name="connsiteY59" fmla="*/ 258700 h 5114806"/>
              <a:gd name="connsiteX60" fmla="*/ 1867042 w 4014544"/>
              <a:gd name="connsiteY60" fmla="*/ 705474 h 5114806"/>
              <a:gd name="connsiteX61" fmla="*/ 2262016 w 4014544"/>
              <a:gd name="connsiteY61" fmla="*/ 602923 h 5114806"/>
              <a:gd name="connsiteX62" fmla="*/ 2412289 w 4014544"/>
              <a:gd name="connsiteY62" fmla="*/ 3841 h 5114806"/>
              <a:gd name="connsiteX63" fmla="*/ 2583378 w 4014544"/>
              <a:gd name="connsiteY6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101395 w 4014544"/>
              <a:gd name="connsiteY27" fmla="*/ 4304436 h 5114806"/>
              <a:gd name="connsiteX28" fmla="*/ 3275356 w 4014544"/>
              <a:gd name="connsiteY28" fmla="*/ 4241053 h 5114806"/>
              <a:gd name="connsiteX29" fmla="*/ 3276369 w 4014544"/>
              <a:gd name="connsiteY29" fmla="*/ 4239018 h 5114806"/>
              <a:gd name="connsiteX30" fmla="*/ 3880516 w 4014544"/>
              <a:gd name="connsiteY30" fmla="*/ 4239018 h 5114806"/>
              <a:gd name="connsiteX31" fmla="*/ 4003373 w 4014544"/>
              <a:gd name="connsiteY31" fmla="*/ 4668534 h 5114806"/>
              <a:gd name="connsiteX32" fmla="*/ 3681501 w 4014544"/>
              <a:gd name="connsiteY32" fmla="*/ 4856379 h 5114806"/>
              <a:gd name="connsiteX33" fmla="*/ 3249967 w 4014544"/>
              <a:gd name="connsiteY33" fmla="*/ 4409606 h 5114806"/>
              <a:gd name="connsiteX34" fmla="*/ 2919981 w 4014544"/>
              <a:gd name="connsiteY34" fmla="*/ 4500995 h 5114806"/>
              <a:gd name="connsiteX35" fmla="*/ 2768686 w 4014544"/>
              <a:gd name="connsiteY35" fmla="*/ 5106164 h 5114806"/>
              <a:gd name="connsiteX36" fmla="*/ 2401127 w 4014544"/>
              <a:gd name="connsiteY36" fmla="*/ 5110225 h 5114806"/>
              <a:gd name="connsiteX37" fmla="*/ 2250846 w 4014544"/>
              <a:gd name="connsiteY37" fmla="*/ 4510131 h 5114806"/>
              <a:gd name="connsiteX38" fmla="*/ 1904606 w 4014544"/>
              <a:gd name="connsiteY38" fmla="*/ 4423824 h 5114806"/>
              <a:gd name="connsiteX39" fmla="*/ 1470033 w 4014544"/>
              <a:gd name="connsiteY39" fmla="*/ 4873637 h 5114806"/>
              <a:gd name="connsiteX40" fmla="*/ 1156283 w 4014544"/>
              <a:gd name="connsiteY40" fmla="*/ 4697976 h 5114806"/>
              <a:gd name="connsiteX41" fmla="*/ 1325848 w 4014544"/>
              <a:gd name="connsiteY41" fmla="*/ 4102955 h 5114806"/>
              <a:gd name="connsiteX42" fmla="*/ 1160344 w 4014544"/>
              <a:gd name="connsiteY42" fmla="*/ 3955731 h 5114806"/>
              <a:gd name="connsiteX43" fmla="*/ 1056779 w 4014544"/>
              <a:gd name="connsiteY43" fmla="*/ 3843013 h 5114806"/>
              <a:gd name="connsiteX44" fmla="*/ 455681 w 4014544"/>
              <a:gd name="connsiteY44" fmla="*/ 4014623 h 5114806"/>
              <a:gd name="connsiteX45" fmla="*/ 275958 w 4014544"/>
              <a:gd name="connsiteY45" fmla="*/ 3714069 h 5114806"/>
              <a:gd name="connsiteX46" fmla="*/ 719675 w 4014544"/>
              <a:gd name="connsiteY46" fmla="*/ 3284553 h 5114806"/>
              <a:gd name="connsiteX47" fmla="*/ 612049 w 4014544"/>
              <a:gd name="connsiteY47" fmla="*/ 2905815 h 5114806"/>
              <a:gd name="connsiteX48" fmla="*/ 7902 w 4014544"/>
              <a:gd name="connsiteY48" fmla="*/ 2754529 h 5114806"/>
              <a:gd name="connsiteX49" fmla="*/ 3841 w 4014544"/>
              <a:gd name="connsiteY49" fmla="*/ 2412341 h 5114806"/>
              <a:gd name="connsiteX50" fmla="*/ 602905 w 4014544"/>
              <a:gd name="connsiteY50" fmla="*/ 2262060 h 5114806"/>
              <a:gd name="connsiteX51" fmla="*/ 705456 w 4014544"/>
              <a:gd name="connsiteY51" fmla="*/ 1867077 h 5114806"/>
              <a:gd name="connsiteX52" fmla="*/ 258700 w 4014544"/>
              <a:gd name="connsiteY52" fmla="*/ 1435535 h 5114806"/>
              <a:gd name="connsiteX53" fmla="*/ 426230 w 4014544"/>
              <a:gd name="connsiteY53" fmla="*/ 1143104 h 5114806"/>
              <a:gd name="connsiteX54" fmla="*/ 1022255 w 4014544"/>
              <a:gd name="connsiteY54" fmla="*/ 1313691 h 5114806"/>
              <a:gd name="connsiteX55" fmla="*/ 1160344 w 4014544"/>
              <a:gd name="connsiteY55" fmla="*/ 1160370 h 5114806"/>
              <a:gd name="connsiteX56" fmla="*/ 1313665 w 4014544"/>
              <a:gd name="connsiteY56" fmla="*/ 1022272 h 5114806"/>
              <a:gd name="connsiteX57" fmla="*/ 1143086 w 4014544"/>
              <a:gd name="connsiteY57" fmla="*/ 426239 h 5114806"/>
              <a:gd name="connsiteX58" fmla="*/ 1435509 w 4014544"/>
              <a:gd name="connsiteY58" fmla="*/ 258700 h 5114806"/>
              <a:gd name="connsiteX59" fmla="*/ 1867042 w 4014544"/>
              <a:gd name="connsiteY59" fmla="*/ 705474 h 5114806"/>
              <a:gd name="connsiteX60" fmla="*/ 2262016 w 4014544"/>
              <a:gd name="connsiteY60" fmla="*/ 602923 h 5114806"/>
              <a:gd name="connsiteX61" fmla="*/ 2412289 w 4014544"/>
              <a:gd name="connsiteY61" fmla="*/ 3841 h 5114806"/>
              <a:gd name="connsiteX62" fmla="*/ 2583378 w 4014544"/>
              <a:gd name="connsiteY6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276369 w 4014544"/>
              <a:gd name="connsiteY28" fmla="*/ 4239018 h 5114806"/>
              <a:gd name="connsiteX29" fmla="*/ 3880516 w 4014544"/>
              <a:gd name="connsiteY29" fmla="*/ 4239018 h 5114806"/>
              <a:gd name="connsiteX30" fmla="*/ 4003373 w 4014544"/>
              <a:gd name="connsiteY30" fmla="*/ 4668534 h 5114806"/>
              <a:gd name="connsiteX31" fmla="*/ 3681501 w 4014544"/>
              <a:gd name="connsiteY31" fmla="*/ 4856379 h 5114806"/>
              <a:gd name="connsiteX32" fmla="*/ 3249967 w 4014544"/>
              <a:gd name="connsiteY32" fmla="*/ 4409606 h 5114806"/>
              <a:gd name="connsiteX33" fmla="*/ 2919981 w 4014544"/>
              <a:gd name="connsiteY33" fmla="*/ 4500995 h 5114806"/>
              <a:gd name="connsiteX34" fmla="*/ 2768686 w 4014544"/>
              <a:gd name="connsiteY34" fmla="*/ 5106164 h 5114806"/>
              <a:gd name="connsiteX35" fmla="*/ 2401127 w 4014544"/>
              <a:gd name="connsiteY35" fmla="*/ 5110225 h 5114806"/>
              <a:gd name="connsiteX36" fmla="*/ 2250846 w 4014544"/>
              <a:gd name="connsiteY36" fmla="*/ 4510131 h 5114806"/>
              <a:gd name="connsiteX37" fmla="*/ 1904606 w 4014544"/>
              <a:gd name="connsiteY37" fmla="*/ 4423824 h 5114806"/>
              <a:gd name="connsiteX38" fmla="*/ 1470033 w 4014544"/>
              <a:gd name="connsiteY38" fmla="*/ 4873637 h 5114806"/>
              <a:gd name="connsiteX39" fmla="*/ 1156283 w 4014544"/>
              <a:gd name="connsiteY39" fmla="*/ 4697976 h 5114806"/>
              <a:gd name="connsiteX40" fmla="*/ 1325848 w 4014544"/>
              <a:gd name="connsiteY40" fmla="*/ 4102955 h 5114806"/>
              <a:gd name="connsiteX41" fmla="*/ 1160344 w 4014544"/>
              <a:gd name="connsiteY41" fmla="*/ 3955731 h 5114806"/>
              <a:gd name="connsiteX42" fmla="*/ 1056779 w 4014544"/>
              <a:gd name="connsiteY42" fmla="*/ 3843013 h 5114806"/>
              <a:gd name="connsiteX43" fmla="*/ 455681 w 4014544"/>
              <a:gd name="connsiteY43" fmla="*/ 4014623 h 5114806"/>
              <a:gd name="connsiteX44" fmla="*/ 275958 w 4014544"/>
              <a:gd name="connsiteY44" fmla="*/ 3714069 h 5114806"/>
              <a:gd name="connsiteX45" fmla="*/ 719675 w 4014544"/>
              <a:gd name="connsiteY45" fmla="*/ 3284553 h 5114806"/>
              <a:gd name="connsiteX46" fmla="*/ 612049 w 4014544"/>
              <a:gd name="connsiteY46" fmla="*/ 2905815 h 5114806"/>
              <a:gd name="connsiteX47" fmla="*/ 7902 w 4014544"/>
              <a:gd name="connsiteY47" fmla="*/ 2754529 h 5114806"/>
              <a:gd name="connsiteX48" fmla="*/ 3841 w 4014544"/>
              <a:gd name="connsiteY48" fmla="*/ 2412341 h 5114806"/>
              <a:gd name="connsiteX49" fmla="*/ 602905 w 4014544"/>
              <a:gd name="connsiteY49" fmla="*/ 2262060 h 5114806"/>
              <a:gd name="connsiteX50" fmla="*/ 705456 w 4014544"/>
              <a:gd name="connsiteY50" fmla="*/ 1867077 h 5114806"/>
              <a:gd name="connsiteX51" fmla="*/ 258700 w 4014544"/>
              <a:gd name="connsiteY51" fmla="*/ 1435535 h 5114806"/>
              <a:gd name="connsiteX52" fmla="*/ 426230 w 4014544"/>
              <a:gd name="connsiteY52" fmla="*/ 1143104 h 5114806"/>
              <a:gd name="connsiteX53" fmla="*/ 1022255 w 4014544"/>
              <a:gd name="connsiteY53" fmla="*/ 1313691 h 5114806"/>
              <a:gd name="connsiteX54" fmla="*/ 1160344 w 4014544"/>
              <a:gd name="connsiteY54" fmla="*/ 1160370 h 5114806"/>
              <a:gd name="connsiteX55" fmla="*/ 1313665 w 4014544"/>
              <a:gd name="connsiteY55" fmla="*/ 1022272 h 5114806"/>
              <a:gd name="connsiteX56" fmla="*/ 1143086 w 4014544"/>
              <a:gd name="connsiteY56" fmla="*/ 426239 h 5114806"/>
              <a:gd name="connsiteX57" fmla="*/ 1435509 w 4014544"/>
              <a:gd name="connsiteY57" fmla="*/ 258700 h 5114806"/>
              <a:gd name="connsiteX58" fmla="*/ 1867042 w 4014544"/>
              <a:gd name="connsiteY58" fmla="*/ 705474 h 5114806"/>
              <a:gd name="connsiteX59" fmla="*/ 2262016 w 4014544"/>
              <a:gd name="connsiteY59" fmla="*/ 602923 h 5114806"/>
              <a:gd name="connsiteX60" fmla="*/ 2412289 w 4014544"/>
              <a:gd name="connsiteY60" fmla="*/ 3841 h 5114806"/>
              <a:gd name="connsiteX61" fmla="*/ 2583378 w 4014544"/>
              <a:gd name="connsiteY6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880516 w 4014544"/>
              <a:gd name="connsiteY28" fmla="*/ 4239018 h 5114806"/>
              <a:gd name="connsiteX29" fmla="*/ 4003373 w 4014544"/>
              <a:gd name="connsiteY29" fmla="*/ 4668534 h 5114806"/>
              <a:gd name="connsiteX30" fmla="*/ 3681501 w 4014544"/>
              <a:gd name="connsiteY30" fmla="*/ 4856379 h 5114806"/>
              <a:gd name="connsiteX31" fmla="*/ 3249967 w 4014544"/>
              <a:gd name="connsiteY31" fmla="*/ 4409606 h 5114806"/>
              <a:gd name="connsiteX32" fmla="*/ 2919981 w 4014544"/>
              <a:gd name="connsiteY32" fmla="*/ 4500995 h 5114806"/>
              <a:gd name="connsiteX33" fmla="*/ 2768686 w 4014544"/>
              <a:gd name="connsiteY33" fmla="*/ 5106164 h 5114806"/>
              <a:gd name="connsiteX34" fmla="*/ 2401127 w 4014544"/>
              <a:gd name="connsiteY34" fmla="*/ 5110225 h 5114806"/>
              <a:gd name="connsiteX35" fmla="*/ 2250846 w 4014544"/>
              <a:gd name="connsiteY35" fmla="*/ 4510131 h 5114806"/>
              <a:gd name="connsiteX36" fmla="*/ 1904606 w 4014544"/>
              <a:gd name="connsiteY36" fmla="*/ 4423824 h 5114806"/>
              <a:gd name="connsiteX37" fmla="*/ 1470033 w 4014544"/>
              <a:gd name="connsiteY37" fmla="*/ 4873637 h 5114806"/>
              <a:gd name="connsiteX38" fmla="*/ 1156283 w 4014544"/>
              <a:gd name="connsiteY38" fmla="*/ 4697976 h 5114806"/>
              <a:gd name="connsiteX39" fmla="*/ 1325848 w 4014544"/>
              <a:gd name="connsiteY39" fmla="*/ 4102955 h 5114806"/>
              <a:gd name="connsiteX40" fmla="*/ 1160344 w 4014544"/>
              <a:gd name="connsiteY40" fmla="*/ 3955731 h 5114806"/>
              <a:gd name="connsiteX41" fmla="*/ 1056779 w 4014544"/>
              <a:gd name="connsiteY41" fmla="*/ 3843013 h 5114806"/>
              <a:gd name="connsiteX42" fmla="*/ 455681 w 4014544"/>
              <a:gd name="connsiteY42" fmla="*/ 4014623 h 5114806"/>
              <a:gd name="connsiteX43" fmla="*/ 275958 w 4014544"/>
              <a:gd name="connsiteY43" fmla="*/ 3714069 h 5114806"/>
              <a:gd name="connsiteX44" fmla="*/ 719675 w 4014544"/>
              <a:gd name="connsiteY44" fmla="*/ 3284553 h 5114806"/>
              <a:gd name="connsiteX45" fmla="*/ 612049 w 4014544"/>
              <a:gd name="connsiteY45" fmla="*/ 2905815 h 5114806"/>
              <a:gd name="connsiteX46" fmla="*/ 7902 w 4014544"/>
              <a:gd name="connsiteY46" fmla="*/ 2754529 h 5114806"/>
              <a:gd name="connsiteX47" fmla="*/ 3841 w 4014544"/>
              <a:gd name="connsiteY47" fmla="*/ 2412341 h 5114806"/>
              <a:gd name="connsiteX48" fmla="*/ 602905 w 4014544"/>
              <a:gd name="connsiteY48" fmla="*/ 2262060 h 5114806"/>
              <a:gd name="connsiteX49" fmla="*/ 705456 w 4014544"/>
              <a:gd name="connsiteY49" fmla="*/ 1867077 h 5114806"/>
              <a:gd name="connsiteX50" fmla="*/ 258700 w 4014544"/>
              <a:gd name="connsiteY50" fmla="*/ 1435535 h 5114806"/>
              <a:gd name="connsiteX51" fmla="*/ 426230 w 4014544"/>
              <a:gd name="connsiteY51" fmla="*/ 1143104 h 5114806"/>
              <a:gd name="connsiteX52" fmla="*/ 1022255 w 4014544"/>
              <a:gd name="connsiteY52" fmla="*/ 1313691 h 5114806"/>
              <a:gd name="connsiteX53" fmla="*/ 1160344 w 4014544"/>
              <a:gd name="connsiteY53" fmla="*/ 1160370 h 5114806"/>
              <a:gd name="connsiteX54" fmla="*/ 1313665 w 4014544"/>
              <a:gd name="connsiteY54" fmla="*/ 1022272 h 5114806"/>
              <a:gd name="connsiteX55" fmla="*/ 1143086 w 4014544"/>
              <a:gd name="connsiteY55" fmla="*/ 426239 h 5114806"/>
              <a:gd name="connsiteX56" fmla="*/ 1435509 w 4014544"/>
              <a:gd name="connsiteY56" fmla="*/ 258700 h 5114806"/>
              <a:gd name="connsiteX57" fmla="*/ 1867042 w 4014544"/>
              <a:gd name="connsiteY57" fmla="*/ 705474 h 5114806"/>
              <a:gd name="connsiteX58" fmla="*/ 2262016 w 4014544"/>
              <a:gd name="connsiteY58" fmla="*/ 602923 h 5114806"/>
              <a:gd name="connsiteX59" fmla="*/ 2412289 w 4014544"/>
              <a:gd name="connsiteY59" fmla="*/ 3841 h 5114806"/>
              <a:gd name="connsiteX60" fmla="*/ 2583378 w 4014544"/>
              <a:gd name="connsiteY6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880516 w 4014544"/>
              <a:gd name="connsiteY27" fmla="*/ 4239018 h 5114806"/>
              <a:gd name="connsiteX28" fmla="*/ 4003373 w 4014544"/>
              <a:gd name="connsiteY28" fmla="*/ 4668534 h 5114806"/>
              <a:gd name="connsiteX29" fmla="*/ 3681501 w 4014544"/>
              <a:gd name="connsiteY29" fmla="*/ 4856379 h 5114806"/>
              <a:gd name="connsiteX30" fmla="*/ 3249967 w 4014544"/>
              <a:gd name="connsiteY30" fmla="*/ 4409606 h 5114806"/>
              <a:gd name="connsiteX31" fmla="*/ 2919981 w 4014544"/>
              <a:gd name="connsiteY31" fmla="*/ 4500995 h 5114806"/>
              <a:gd name="connsiteX32" fmla="*/ 2768686 w 4014544"/>
              <a:gd name="connsiteY32" fmla="*/ 5106164 h 5114806"/>
              <a:gd name="connsiteX33" fmla="*/ 2401127 w 4014544"/>
              <a:gd name="connsiteY33" fmla="*/ 5110225 h 5114806"/>
              <a:gd name="connsiteX34" fmla="*/ 2250846 w 4014544"/>
              <a:gd name="connsiteY34" fmla="*/ 4510131 h 5114806"/>
              <a:gd name="connsiteX35" fmla="*/ 1904606 w 4014544"/>
              <a:gd name="connsiteY35" fmla="*/ 4423824 h 5114806"/>
              <a:gd name="connsiteX36" fmla="*/ 1470033 w 4014544"/>
              <a:gd name="connsiteY36" fmla="*/ 4873637 h 5114806"/>
              <a:gd name="connsiteX37" fmla="*/ 1156283 w 4014544"/>
              <a:gd name="connsiteY37" fmla="*/ 4697976 h 5114806"/>
              <a:gd name="connsiteX38" fmla="*/ 1325848 w 4014544"/>
              <a:gd name="connsiteY38" fmla="*/ 4102955 h 5114806"/>
              <a:gd name="connsiteX39" fmla="*/ 1160344 w 4014544"/>
              <a:gd name="connsiteY39" fmla="*/ 3955731 h 5114806"/>
              <a:gd name="connsiteX40" fmla="*/ 1056779 w 4014544"/>
              <a:gd name="connsiteY40" fmla="*/ 3843013 h 5114806"/>
              <a:gd name="connsiteX41" fmla="*/ 455681 w 4014544"/>
              <a:gd name="connsiteY41" fmla="*/ 4014623 h 5114806"/>
              <a:gd name="connsiteX42" fmla="*/ 275958 w 4014544"/>
              <a:gd name="connsiteY42" fmla="*/ 3714069 h 5114806"/>
              <a:gd name="connsiteX43" fmla="*/ 719675 w 4014544"/>
              <a:gd name="connsiteY43" fmla="*/ 3284553 h 5114806"/>
              <a:gd name="connsiteX44" fmla="*/ 612049 w 4014544"/>
              <a:gd name="connsiteY44" fmla="*/ 2905815 h 5114806"/>
              <a:gd name="connsiteX45" fmla="*/ 7902 w 4014544"/>
              <a:gd name="connsiteY45" fmla="*/ 2754529 h 5114806"/>
              <a:gd name="connsiteX46" fmla="*/ 3841 w 4014544"/>
              <a:gd name="connsiteY46" fmla="*/ 2412341 h 5114806"/>
              <a:gd name="connsiteX47" fmla="*/ 602905 w 4014544"/>
              <a:gd name="connsiteY47" fmla="*/ 2262060 h 5114806"/>
              <a:gd name="connsiteX48" fmla="*/ 705456 w 4014544"/>
              <a:gd name="connsiteY48" fmla="*/ 1867077 h 5114806"/>
              <a:gd name="connsiteX49" fmla="*/ 258700 w 4014544"/>
              <a:gd name="connsiteY49" fmla="*/ 1435535 h 5114806"/>
              <a:gd name="connsiteX50" fmla="*/ 426230 w 4014544"/>
              <a:gd name="connsiteY50" fmla="*/ 1143104 h 5114806"/>
              <a:gd name="connsiteX51" fmla="*/ 1022255 w 4014544"/>
              <a:gd name="connsiteY51" fmla="*/ 1313691 h 5114806"/>
              <a:gd name="connsiteX52" fmla="*/ 1160344 w 4014544"/>
              <a:gd name="connsiteY52" fmla="*/ 1160370 h 5114806"/>
              <a:gd name="connsiteX53" fmla="*/ 1313665 w 4014544"/>
              <a:gd name="connsiteY53" fmla="*/ 1022272 h 5114806"/>
              <a:gd name="connsiteX54" fmla="*/ 1143086 w 4014544"/>
              <a:gd name="connsiteY54" fmla="*/ 426239 h 5114806"/>
              <a:gd name="connsiteX55" fmla="*/ 1435509 w 4014544"/>
              <a:gd name="connsiteY55" fmla="*/ 258700 h 5114806"/>
              <a:gd name="connsiteX56" fmla="*/ 1867042 w 4014544"/>
              <a:gd name="connsiteY56" fmla="*/ 705474 h 5114806"/>
              <a:gd name="connsiteX57" fmla="*/ 2262016 w 4014544"/>
              <a:gd name="connsiteY57" fmla="*/ 602923 h 5114806"/>
              <a:gd name="connsiteX58" fmla="*/ 2412289 w 4014544"/>
              <a:gd name="connsiteY58" fmla="*/ 3841 h 5114806"/>
              <a:gd name="connsiteX59" fmla="*/ 2583378 w 4014544"/>
              <a:gd name="connsiteY5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880516 w 4014544"/>
              <a:gd name="connsiteY26" fmla="*/ 4239018 h 5114806"/>
              <a:gd name="connsiteX27" fmla="*/ 4003373 w 4014544"/>
              <a:gd name="connsiteY27" fmla="*/ 4668534 h 5114806"/>
              <a:gd name="connsiteX28" fmla="*/ 3681501 w 4014544"/>
              <a:gd name="connsiteY28" fmla="*/ 4856379 h 5114806"/>
              <a:gd name="connsiteX29" fmla="*/ 3249967 w 4014544"/>
              <a:gd name="connsiteY29" fmla="*/ 4409606 h 5114806"/>
              <a:gd name="connsiteX30" fmla="*/ 2919981 w 4014544"/>
              <a:gd name="connsiteY30" fmla="*/ 4500995 h 5114806"/>
              <a:gd name="connsiteX31" fmla="*/ 2768686 w 4014544"/>
              <a:gd name="connsiteY31" fmla="*/ 5106164 h 5114806"/>
              <a:gd name="connsiteX32" fmla="*/ 2401127 w 4014544"/>
              <a:gd name="connsiteY32" fmla="*/ 5110225 h 5114806"/>
              <a:gd name="connsiteX33" fmla="*/ 2250846 w 4014544"/>
              <a:gd name="connsiteY33" fmla="*/ 4510131 h 5114806"/>
              <a:gd name="connsiteX34" fmla="*/ 1904606 w 4014544"/>
              <a:gd name="connsiteY34" fmla="*/ 4423824 h 5114806"/>
              <a:gd name="connsiteX35" fmla="*/ 1470033 w 4014544"/>
              <a:gd name="connsiteY35" fmla="*/ 4873637 h 5114806"/>
              <a:gd name="connsiteX36" fmla="*/ 1156283 w 4014544"/>
              <a:gd name="connsiteY36" fmla="*/ 4697976 h 5114806"/>
              <a:gd name="connsiteX37" fmla="*/ 1325848 w 4014544"/>
              <a:gd name="connsiteY37" fmla="*/ 4102955 h 5114806"/>
              <a:gd name="connsiteX38" fmla="*/ 1160344 w 4014544"/>
              <a:gd name="connsiteY38" fmla="*/ 3955731 h 5114806"/>
              <a:gd name="connsiteX39" fmla="*/ 1056779 w 4014544"/>
              <a:gd name="connsiteY39" fmla="*/ 3843013 h 5114806"/>
              <a:gd name="connsiteX40" fmla="*/ 455681 w 4014544"/>
              <a:gd name="connsiteY40" fmla="*/ 4014623 h 5114806"/>
              <a:gd name="connsiteX41" fmla="*/ 275958 w 4014544"/>
              <a:gd name="connsiteY41" fmla="*/ 3714069 h 5114806"/>
              <a:gd name="connsiteX42" fmla="*/ 719675 w 4014544"/>
              <a:gd name="connsiteY42" fmla="*/ 3284553 h 5114806"/>
              <a:gd name="connsiteX43" fmla="*/ 612049 w 4014544"/>
              <a:gd name="connsiteY43" fmla="*/ 2905815 h 5114806"/>
              <a:gd name="connsiteX44" fmla="*/ 7902 w 4014544"/>
              <a:gd name="connsiteY44" fmla="*/ 2754529 h 5114806"/>
              <a:gd name="connsiteX45" fmla="*/ 3841 w 4014544"/>
              <a:gd name="connsiteY45" fmla="*/ 2412341 h 5114806"/>
              <a:gd name="connsiteX46" fmla="*/ 602905 w 4014544"/>
              <a:gd name="connsiteY46" fmla="*/ 2262060 h 5114806"/>
              <a:gd name="connsiteX47" fmla="*/ 705456 w 4014544"/>
              <a:gd name="connsiteY47" fmla="*/ 1867077 h 5114806"/>
              <a:gd name="connsiteX48" fmla="*/ 258700 w 4014544"/>
              <a:gd name="connsiteY48" fmla="*/ 1435535 h 5114806"/>
              <a:gd name="connsiteX49" fmla="*/ 426230 w 4014544"/>
              <a:gd name="connsiteY49" fmla="*/ 1143104 h 5114806"/>
              <a:gd name="connsiteX50" fmla="*/ 1022255 w 4014544"/>
              <a:gd name="connsiteY50" fmla="*/ 1313691 h 5114806"/>
              <a:gd name="connsiteX51" fmla="*/ 1160344 w 4014544"/>
              <a:gd name="connsiteY51" fmla="*/ 1160370 h 5114806"/>
              <a:gd name="connsiteX52" fmla="*/ 1313665 w 4014544"/>
              <a:gd name="connsiteY52" fmla="*/ 1022272 h 5114806"/>
              <a:gd name="connsiteX53" fmla="*/ 1143086 w 4014544"/>
              <a:gd name="connsiteY53" fmla="*/ 426239 h 5114806"/>
              <a:gd name="connsiteX54" fmla="*/ 1435509 w 4014544"/>
              <a:gd name="connsiteY54" fmla="*/ 258700 h 5114806"/>
              <a:gd name="connsiteX55" fmla="*/ 1867042 w 4014544"/>
              <a:gd name="connsiteY55" fmla="*/ 705474 h 5114806"/>
              <a:gd name="connsiteX56" fmla="*/ 2262016 w 4014544"/>
              <a:gd name="connsiteY56" fmla="*/ 602923 h 5114806"/>
              <a:gd name="connsiteX57" fmla="*/ 2412289 w 4014544"/>
              <a:gd name="connsiteY57" fmla="*/ 3841 h 5114806"/>
              <a:gd name="connsiteX58" fmla="*/ 2583378 w 4014544"/>
              <a:gd name="connsiteY58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115788 w 4014544"/>
              <a:gd name="connsiteY13" fmla="*/ 823869 h 5114806"/>
              <a:gd name="connsiteX14" fmla="*/ 3175144 w 4014544"/>
              <a:gd name="connsiteY14" fmla="*/ 850400 h 5114806"/>
              <a:gd name="connsiteX15" fmla="*/ 3248954 w 4014544"/>
              <a:gd name="connsiteY15" fmla="*/ 882149 h 5114806"/>
              <a:gd name="connsiteX16" fmla="*/ 2559522 w 4014544"/>
              <a:gd name="connsiteY16" fmla="*/ 882149 h 5114806"/>
              <a:gd name="connsiteX17" fmla="*/ 1905628 w 4014544"/>
              <a:gd name="connsiteY17" fmla="*/ 1014150 h 5114806"/>
              <a:gd name="connsiteX18" fmla="*/ 1371543 w 4014544"/>
              <a:gd name="connsiteY18" fmla="*/ 1373595 h 5114806"/>
              <a:gd name="connsiteX19" fmla="*/ 1012098 w 4014544"/>
              <a:gd name="connsiteY19" fmla="*/ 1907689 h 5114806"/>
              <a:gd name="connsiteX20" fmla="*/ 880105 w 4014544"/>
              <a:gd name="connsiteY20" fmla="*/ 2561601 h 5114806"/>
              <a:gd name="connsiteX21" fmla="*/ 1012098 w 4014544"/>
              <a:gd name="connsiteY21" fmla="*/ 3215513 h 5114806"/>
              <a:gd name="connsiteX22" fmla="*/ 1371543 w 4014544"/>
              <a:gd name="connsiteY22" fmla="*/ 3749606 h 5114806"/>
              <a:gd name="connsiteX23" fmla="*/ 1905628 w 4014544"/>
              <a:gd name="connsiteY23" fmla="*/ 4109052 h 5114806"/>
              <a:gd name="connsiteX24" fmla="*/ 2559522 w 4014544"/>
              <a:gd name="connsiteY24" fmla="*/ 4241053 h 5114806"/>
              <a:gd name="connsiteX25" fmla="*/ 3880516 w 4014544"/>
              <a:gd name="connsiteY25" fmla="*/ 4239018 h 5114806"/>
              <a:gd name="connsiteX26" fmla="*/ 4003373 w 4014544"/>
              <a:gd name="connsiteY26" fmla="*/ 4668534 h 5114806"/>
              <a:gd name="connsiteX27" fmla="*/ 3681501 w 4014544"/>
              <a:gd name="connsiteY27" fmla="*/ 4856379 h 5114806"/>
              <a:gd name="connsiteX28" fmla="*/ 3249967 w 4014544"/>
              <a:gd name="connsiteY28" fmla="*/ 4409606 h 5114806"/>
              <a:gd name="connsiteX29" fmla="*/ 2919981 w 4014544"/>
              <a:gd name="connsiteY29" fmla="*/ 4500995 h 5114806"/>
              <a:gd name="connsiteX30" fmla="*/ 2768686 w 4014544"/>
              <a:gd name="connsiteY30" fmla="*/ 5106164 h 5114806"/>
              <a:gd name="connsiteX31" fmla="*/ 2401127 w 4014544"/>
              <a:gd name="connsiteY31" fmla="*/ 5110225 h 5114806"/>
              <a:gd name="connsiteX32" fmla="*/ 2250846 w 4014544"/>
              <a:gd name="connsiteY32" fmla="*/ 4510131 h 5114806"/>
              <a:gd name="connsiteX33" fmla="*/ 1904606 w 4014544"/>
              <a:gd name="connsiteY33" fmla="*/ 4423824 h 5114806"/>
              <a:gd name="connsiteX34" fmla="*/ 1470033 w 4014544"/>
              <a:gd name="connsiteY34" fmla="*/ 4873637 h 5114806"/>
              <a:gd name="connsiteX35" fmla="*/ 1156283 w 4014544"/>
              <a:gd name="connsiteY35" fmla="*/ 4697976 h 5114806"/>
              <a:gd name="connsiteX36" fmla="*/ 1325848 w 4014544"/>
              <a:gd name="connsiteY36" fmla="*/ 4102955 h 5114806"/>
              <a:gd name="connsiteX37" fmla="*/ 1160344 w 4014544"/>
              <a:gd name="connsiteY37" fmla="*/ 3955731 h 5114806"/>
              <a:gd name="connsiteX38" fmla="*/ 1056779 w 4014544"/>
              <a:gd name="connsiteY38" fmla="*/ 3843013 h 5114806"/>
              <a:gd name="connsiteX39" fmla="*/ 455681 w 4014544"/>
              <a:gd name="connsiteY39" fmla="*/ 4014623 h 5114806"/>
              <a:gd name="connsiteX40" fmla="*/ 275958 w 4014544"/>
              <a:gd name="connsiteY40" fmla="*/ 3714069 h 5114806"/>
              <a:gd name="connsiteX41" fmla="*/ 719675 w 4014544"/>
              <a:gd name="connsiteY41" fmla="*/ 3284553 h 5114806"/>
              <a:gd name="connsiteX42" fmla="*/ 612049 w 4014544"/>
              <a:gd name="connsiteY42" fmla="*/ 2905815 h 5114806"/>
              <a:gd name="connsiteX43" fmla="*/ 7902 w 4014544"/>
              <a:gd name="connsiteY43" fmla="*/ 2754529 h 5114806"/>
              <a:gd name="connsiteX44" fmla="*/ 3841 w 4014544"/>
              <a:gd name="connsiteY44" fmla="*/ 2412341 h 5114806"/>
              <a:gd name="connsiteX45" fmla="*/ 602905 w 4014544"/>
              <a:gd name="connsiteY45" fmla="*/ 2262060 h 5114806"/>
              <a:gd name="connsiteX46" fmla="*/ 705456 w 4014544"/>
              <a:gd name="connsiteY46" fmla="*/ 1867077 h 5114806"/>
              <a:gd name="connsiteX47" fmla="*/ 258700 w 4014544"/>
              <a:gd name="connsiteY47" fmla="*/ 1435535 h 5114806"/>
              <a:gd name="connsiteX48" fmla="*/ 426230 w 4014544"/>
              <a:gd name="connsiteY48" fmla="*/ 1143104 h 5114806"/>
              <a:gd name="connsiteX49" fmla="*/ 1022255 w 4014544"/>
              <a:gd name="connsiteY49" fmla="*/ 1313691 h 5114806"/>
              <a:gd name="connsiteX50" fmla="*/ 1160344 w 4014544"/>
              <a:gd name="connsiteY50" fmla="*/ 1160370 h 5114806"/>
              <a:gd name="connsiteX51" fmla="*/ 1313665 w 4014544"/>
              <a:gd name="connsiteY51" fmla="*/ 1022272 h 5114806"/>
              <a:gd name="connsiteX52" fmla="*/ 1143086 w 4014544"/>
              <a:gd name="connsiteY52" fmla="*/ 426239 h 5114806"/>
              <a:gd name="connsiteX53" fmla="*/ 1435509 w 4014544"/>
              <a:gd name="connsiteY53" fmla="*/ 258700 h 5114806"/>
              <a:gd name="connsiteX54" fmla="*/ 1867042 w 4014544"/>
              <a:gd name="connsiteY54" fmla="*/ 705474 h 5114806"/>
              <a:gd name="connsiteX55" fmla="*/ 2262016 w 4014544"/>
              <a:gd name="connsiteY55" fmla="*/ 602923 h 5114806"/>
              <a:gd name="connsiteX56" fmla="*/ 2412289 w 4014544"/>
              <a:gd name="connsiteY56" fmla="*/ 3841 h 5114806"/>
              <a:gd name="connsiteX57" fmla="*/ 2583378 w 4014544"/>
              <a:gd name="connsiteY57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115788 w 4014544"/>
              <a:gd name="connsiteY12" fmla="*/ 823869 h 5114806"/>
              <a:gd name="connsiteX13" fmla="*/ 3175144 w 4014544"/>
              <a:gd name="connsiteY13" fmla="*/ 850400 h 5114806"/>
              <a:gd name="connsiteX14" fmla="*/ 3248954 w 4014544"/>
              <a:gd name="connsiteY14" fmla="*/ 882149 h 5114806"/>
              <a:gd name="connsiteX15" fmla="*/ 2559522 w 4014544"/>
              <a:gd name="connsiteY15" fmla="*/ 882149 h 5114806"/>
              <a:gd name="connsiteX16" fmla="*/ 1905628 w 4014544"/>
              <a:gd name="connsiteY16" fmla="*/ 1014150 h 5114806"/>
              <a:gd name="connsiteX17" fmla="*/ 1371543 w 4014544"/>
              <a:gd name="connsiteY17" fmla="*/ 1373595 h 5114806"/>
              <a:gd name="connsiteX18" fmla="*/ 1012098 w 4014544"/>
              <a:gd name="connsiteY18" fmla="*/ 1907689 h 5114806"/>
              <a:gd name="connsiteX19" fmla="*/ 880105 w 4014544"/>
              <a:gd name="connsiteY19" fmla="*/ 2561601 h 5114806"/>
              <a:gd name="connsiteX20" fmla="*/ 1012098 w 4014544"/>
              <a:gd name="connsiteY20" fmla="*/ 3215513 h 5114806"/>
              <a:gd name="connsiteX21" fmla="*/ 1371543 w 4014544"/>
              <a:gd name="connsiteY21" fmla="*/ 3749606 h 5114806"/>
              <a:gd name="connsiteX22" fmla="*/ 1905628 w 4014544"/>
              <a:gd name="connsiteY22" fmla="*/ 4109052 h 5114806"/>
              <a:gd name="connsiteX23" fmla="*/ 2559522 w 4014544"/>
              <a:gd name="connsiteY23" fmla="*/ 4241053 h 5114806"/>
              <a:gd name="connsiteX24" fmla="*/ 3880516 w 4014544"/>
              <a:gd name="connsiteY24" fmla="*/ 4239018 h 5114806"/>
              <a:gd name="connsiteX25" fmla="*/ 4003373 w 4014544"/>
              <a:gd name="connsiteY25" fmla="*/ 4668534 h 5114806"/>
              <a:gd name="connsiteX26" fmla="*/ 3681501 w 4014544"/>
              <a:gd name="connsiteY26" fmla="*/ 4856379 h 5114806"/>
              <a:gd name="connsiteX27" fmla="*/ 3249967 w 4014544"/>
              <a:gd name="connsiteY27" fmla="*/ 4409606 h 5114806"/>
              <a:gd name="connsiteX28" fmla="*/ 2919981 w 4014544"/>
              <a:gd name="connsiteY28" fmla="*/ 4500995 h 5114806"/>
              <a:gd name="connsiteX29" fmla="*/ 2768686 w 4014544"/>
              <a:gd name="connsiteY29" fmla="*/ 5106164 h 5114806"/>
              <a:gd name="connsiteX30" fmla="*/ 2401127 w 4014544"/>
              <a:gd name="connsiteY30" fmla="*/ 5110225 h 5114806"/>
              <a:gd name="connsiteX31" fmla="*/ 2250846 w 4014544"/>
              <a:gd name="connsiteY31" fmla="*/ 4510131 h 5114806"/>
              <a:gd name="connsiteX32" fmla="*/ 1904606 w 4014544"/>
              <a:gd name="connsiteY32" fmla="*/ 4423824 h 5114806"/>
              <a:gd name="connsiteX33" fmla="*/ 1470033 w 4014544"/>
              <a:gd name="connsiteY33" fmla="*/ 4873637 h 5114806"/>
              <a:gd name="connsiteX34" fmla="*/ 1156283 w 4014544"/>
              <a:gd name="connsiteY34" fmla="*/ 4697976 h 5114806"/>
              <a:gd name="connsiteX35" fmla="*/ 1325848 w 4014544"/>
              <a:gd name="connsiteY35" fmla="*/ 4102955 h 5114806"/>
              <a:gd name="connsiteX36" fmla="*/ 1160344 w 4014544"/>
              <a:gd name="connsiteY36" fmla="*/ 3955731 h 5114806"/>
              <a:gd name="connsiteX37" fmla="*/ 1056779 w 4014544"/>
              <a:gd name="connsiteY37" fmla="*/ 3843013 h 5114806"/>
              <a:gd name="connsiteX38" fmla="*/ 455681 w 4014544"/>
              <a:gd name="connsiteY38" fmla="*/ 4014623 h 5114806"/>
              <a:gd name="connsiteX39" fmla="*/ 275958 w 4014544"/>
              <a:gd name="connsiteY39" fmla="*/ 3714069 h 5114806"/>
              <a:gd name="connsiteX40" fmla="*/ 719675 w 4014544"/>
              <a:gd name="connsiteY40" fmla="*/ 3284553 h 5114806"/>
              <a:gd name="connsiteX41" fmla="*/ 612049 w 4014544"/>
              <a:gd name="connsiteY41" fmla="*/ 2905815 h 5114806"/>
              <a:gd name="connsiteX42" fmla="*/ 7902 w 4014544"/>
              <a:gd name="connsiteY42" fmla="*/ 2754529 h 5114806"/>
              <a:gd name="connsiteX43" fmla="*/ 3841 w 4014544"/>
              <a:gd name="connsiteY43" fmla="*/ 2412341 h 5114806"/>
              <a:gd name="connsiteX44" fmla="*/ 602905 w 4014544"/>
              <a:gd name="connsiteY44" fmla="*/ 2262060 h 5114806"/>
              <a:gd name="connsiteX45" fmla="*/ 705456 w 4014544"/>
              <a:gd name="connsiteY45" fmla="*/ 1867077 h 5114806"/>
              <a:gd name="connsiteX46" fmla="*/ 258700 w 4014544"/>
              <a:gd name="connsiteY46" fmla="*/ 1435535 h 5114806"/>
              <a:gd name="connsiteX47" fmla="*/ 426230 w 4014544"/>
              <a:gd name="connsiteY47" fmla="*/ 1143104 h 5114806"/>
              <a:gd name="connsiteX48" fmla="*/ 1022255 w 4014544"/>
              <a:gd name="connsiteY48" fmla="*/ 1313691 h 5114806"/>
              <a:gd name="connsiteX49" fmla="*/ 1160344 w 4014544"/>
              <a:gd name="connsiteY49" fmla="*/ 1160370 h 5114806"/>
              <a:gd name="connsiteX50" fmla="*/ 1313665 w 4014544"/>
              <a:gd name="connsiteY50" fmla="*/ 1022272 h 5114806"/>
              <a:gd name="connsiteX51" fmla="*/ 1143086 w 4014544"/>
              <a:gd name="connsiteY51" fmla="*/ 426239 h 5114806"/>
              <a:gd name="connsiteX52" fmla="*/ 1435509 w 4014544"/>
              <a:gd name="connsiteY52" fmla="*/ 258700 h 5114806"/>
              <a:gd name="connsiteX53" fmla="*/ 1867042 w 4014544"/>
              <a:gd name="connsiteY53" fmla="*/ 705474 h 5114806"/>
              <a:gd name="connsiteX54" fmla="*/ 2262016 w 4014544"/>
              <a:gd name="connsiteY54" fmla="*/ 602923 h 5114806"/>
              <a:gd name="connsiteX55" fmla="*/ 2412289 w 4014544"/>
              <a:gd name="connsiteY55" fmla="*/ 3841 h 5114806"/>
              <a:gd name="connsiteX56" fmla="*/ 2583378 w 4014544"/>
              <a:gd name="connsiteY56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15788 w 4014544"/>
              <a:gd name="connsiteY11" fmla="*/ 823869 h 5114806"/>
              <a:gd name="connsiteX12" fmla="*/ 3175144 w 4014544"/>
              <a:gd name="connsiteY12" fmla="*/ 850400 h 5114806"/>
              <a:gd name="connsiteX13" fmla="*/ 3248954 w 4014544"/>
              <a:gd name="connsiteY13" fmla="*/ 882149 h 5114806"/>
              <a:gd name="connsiteX14" fmla="*/ 2559522 w 4014544"/>
              <a:gd name="connsiteY14" fmla="*/ 882149 h 5114806"/>
              <a:gd name="connsiteX15" fmla="*/ 1905628 w 4014544"/>
              <a:gd name="connsiteY15" fmla="*/ 1014150 h 5114806"/>
              <a:gd name="connsiteX16" fmla="*/ 1371543 w 4014544"/>
              <a:gd name="connsiteY16" fmla="*/ 1373595 h 5114806"/>
              <a:gd name="connsiteX17" fmla="*/ 1012098 w 4014544"/>
              <a:gd name="connsiteY17" fmla="*/ 1907689 h 5114806"/>
              <a:gd name="connsiteX18" fmla="*/ 880105 w 4014544"/>
              <a:gd name="connsiteY18" fmla="*/ 2561601 h 5114806"/>
              <a:gd name="connsiteX19" fmla="*/ 1012098 w 4014544"/>
              <a:gd name="connsiteY19" fmla="*/ 3215513 h 5114806"/>
              <a:gd name="connsiteX20" fmla="*/ 1371543 w 4014544"/>
              <a:gd name="connsiteY20" fmla="*/ 3749606 h 5114806"/>
              <a:gd name="connsiteX21" fmla="*/ 1905628 w 4014544"/>
              <a:gd name="connsiteY21" fmla="*/ 4109052 h 5114806"/>
              <a:gd name="connsiteX22" fmla="*/ 2559522 w 4014544"/>
              <a:gd name="connsiteY22" fmla="*/ 4241053 h 5114806"/>
              <a:gd name="connsiteX23" fmla="*/ 3880516 w 4014544"/>
              <a:gd name="connsiteY23" fmla="*/ 4239018 h 5114806"/>
              <a:gd name="connsiteX24" fmla="*/ 4003373 w 4014544"/>
              <a:gd name="connsiteY24" fmla="*/ 4668534 h 5114806"/>
              <a:gd name="connsiteX25" fmla="*/ 3681501 w 4014544"/>
              <a:gd name="connsiteY25" fmla="*/ 4856379 h 5114806"/>
              <a:gd name="connsiteX26" fmla="*/ 3249967 w 4014544"/>
              <a:gd name="connsiteY26" fmla="*/ 4409606 h 5114806"/>
              <a:gd name="connsiteX27" fmla="*/ 2919981 w 4014544"/>
              <a:gd name="connsiteY27" fmla="*/ 4500995 h 5114806"/>
              <a:gd name="connsiteX28" fmla="*/ 2768686 w 4014544"/>
              <a:gd name="connsiteY28" fmla="*/ 5106164 h 5114806"/>
              <a:gd name="connsiteX29" fmla="*/ 2401127 w 4014544"/>
              <a:gd name="connsiteY29" fmla="*/ 5110225 h 5114806"/>
              <a:gd name="connsiteX30" fmla="*/ 2250846 w 4014544"/>
              <a:gd name="connsiteY30" fmla="*/ 4510131 h 5114806"/>
              <a:gd name="connsiteX31" fmla="*/ 1904606 w 4014544"/>
              <a:gd name="connsiteY31" fmla="*/ 4423824 h 5114806"/>
              <a:gd name="connsiteX32" fmla="*/ 1470033 w 4014544"/>
              <a:gd name="connsiteY32" fmla="*/ 4873637 h 5114806"/>
              <a:gd name="connsiteX33" fmla="*/ 1156283 w 4014544"/>
              <a:gd name="connsiteY33" fmla="*/ 4697976 h 5114806"/>
              <a:gd name="connsiteX34" fmla="*/ 1325848 w 4014544"/>
              <a:gd name="connsiteY34" fmla="*/ 4102955 h 5114806"/>
              <a:gd name="connsiteX35" fmla="*/ 1160344 w 4014544"/>
              <a:gd name="connsiteY35" fmla="*/ 3955731 h 5114806"/>
              <a:gd name="connsiteX36" fmla="*/ 1056779 w 4014544"/>
              <a:gd name="connsiteY36" fmla="*/ 3843013 h 5114806"/>
              <a:gd name="connsiteX37" fmla="*/ 455681 w 4014544"/>
              <a:gd name="connsiteY37" fmla="*/ 4014623 h 5114806"/>
              <a:gd name="connsiteX38" fmla="*/ 275958 w 4014544"/>
              <a:gd name="connsiteY38" fmla="*/ 3714069 h 5114806"/>
              <a:gd name="connsiteX39" fmla="*/ 719675 w 4014544"/>
              <a:gd name="connsiteY39" fmla="*/ 3284553 h 5114806"/>
              <a:gd name="connsiteX40" fmla="*/ 612049 w 4014544"/>
              <a:gd name="connsiteY40" fmla="*/ 2905815 h 5114806"/>
              <a:gd name="connsiteX41" fmla="*/ 7902 w 4014544"/>
              <a:gd name="connsiteY41" fmla="*/ 2754529 h 5114806"/>
              <a:gd name="connsiteX42" fmla="*/ 3841 w 4014544"/>
              <a:gd name="connsiteY42" fmla="*/ 2412341 h 5114806"/>
              <a:gd name="connsiteX43" fmla="*/ 602905 w 4014544"/>
              <a:gd name="connsiteY43" fmla="*/ 2262060 h 5114806"/>
              <a:gd name="connsiteX44" fmla="*/ 705456 w 4014544"/>
              <a:gd name="connsiteY44" fmla="*/ 1867077 h 5114806"/>
              <a:gd name="connsiteX45" fmla="*/ 258700 w 4014544"/>
              <a:gd name="connsiteY45" fmla="*/ 1435535 h 5114806"/>
              <a:gd name="connsiteX46" fmla="*/ 426230 w 4014544"/>
              <a:gd name="connsiteY46" fmla="*/ 1143104 h 5114806"/>
              <a:gd name="connsiteX47" fmla="*/ 1022255 w 4014544"/>
              <a:gd name="connsiteY47" fmla="*/ 1313691 h 5114806"/>
              <a:gd name="connsiteX48" fmla="*/ 1160344 w 4014544"/>
              <a:gd name="connsiteY48" fmla="*/ 1160370 h 5114806"/>
              <a:gd name="connsiteX49" fmla="*/ 1313665 w 4014544"/>
              <a:gd name="connsiteY49" fmla="*/ 1022272 h 5114806"/>
              <a:gd name="connsiteX50" fmla="*/ 1143086 w 4014544"/>
              <a:gd name="connsiteY50" fmla="*/ 426239 h 5114806"/>
              <a:gd name="connsiteX51" fmla="*/ 1435509 w 4014544"/>
              <a:gd name="connsiteY51" fmla="*/ 258700 h 5114806"/>
              <a:gd name="connsiteX52" fmla="*/ 1867042 w 4014544"/>
              <a:gd name="connsiteY52" fmla="*/ 705474 h 5114806"/>
              <a:gd name="connsiteX53" fmla="*/ 2262016 w 4014544"/>
              <a:gd name="connsiteY53" fmla="*/ 602923 h 5114806"/>
              <a:gd name="connsiteX54" fmla="*/ 2412289 w 4014544"/>
              <a:gd name="connsiteY54" fmla="*/ 3841 h 5114806"/>
              <a:gd name="connsiteX55" fmla="*/ 2583378 w 4014544"/>
              <a:gd name="connsiteY5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75144 w 4014544"/>
              <a:gd name="connsiteY11" fmla="*/ 850400 h 5114806"/>
              <a:gd name="connsiteX12" fmla="*/ 3248954 w 4014544"/>
              <a:gd name="connsiteY12" fmla="*/ 882149 h 5114806"/>
              <a:gd name="connsiteX13" fmla="*/ 2559522 w 4014544"/>
              <a:gd name="connsiteY13" fmla="*/ 882149 h 5114806"/>
              <a:gd name="connsiteX14" fmla="*/ 1905628 w 4014544"/>
              <a:gd name="connsiteY14" fmla="*/ 1014150 h 5114806"/>
              <a:gd name="connsiteX15" fmla="*/ 1371543 w 4014544"/>
              <a:gd name="connsiteY15" fmla="*/ 1373595 h 5114806"/>
              <a:gd name="connsiteX16" fmla="*/ 1012098 w 4014544"/>
              <a:gd name="connsiteY16" fmla="*/ 1907689 h 5114806"/>
              <a:gd name="connsiteX17" fmla="*/ 880105 w 4014544"/>
              <a:gd name="connsiteY17" fmla="*/ 2561601 h 5114806"/>
              <a:gd name="connsiteX18" fmla="*/ 1012098 w 4014544"/>
              <a:gd name="connsiteY18" fmla="*/ 3215513 h 5114806"/>
              <a:gd name="connsiteX19" fmla="*/ 1371543 w 4014544"/>
              <a:gd name="connsiteY19" fmla="*/ 3749606 h 5114806"/>
              <a:gd name="connsiteX20" fmla="*/ 1905628 w 4014544"/>
              <a:gd name="connsiteY20" fmla="*/ 4109052 h 5114806"/>
              <a:gd name="connsiteX21" fmla="*/ 2559522 w 4014544"/>
              <a:gd name="connsiteY21" fmla="*/ 4241053 h 5114806"/>
              <a:gd name="connsiteX22" fmla="*/ 3880516 w 4014544"/>
              <a:gd name="connsiteY22" fmla="*/ 4239018 h 5114806"/>
              <a:gd name="connsiteX23" fmla="*/ 4003373 w 4014544"/>
              <a:gd name="connsiteY23" fmla="*/ 4668534 h 5114806"/>
              <a:gd name="connsiteX24" fmla="*/ 3681501 w 4014544"/>
              <a:gd name="connsiteY24" fmla="*/ 4856379 h 5114806"/>
              <a:gd name="connsiteX25" fmla="*/ 3249967 w 4014544"/>
              <a:gd name="connsiteY25" fmla="*/ 4409606 h 5114806"/>
              <a:gd name="connsiteX26" fmla="*/ 2919981 w 4014544"/>
              <a:gd name="connsiteY26" fmla="*/ 4500995 h 5114806"/>
              <a:gd name="connsiteX27" fmla="*/ 2768686 w 4014544"/>
              <a:gd name="connsiteY27" fmla="*/ 5106164 h 5114806"/>
              <a:gd name="connsiteX28" fmla="*/ 2401127 w 4014544"/>
              <a:gd name="connsiteY28" fmla="*/ 5110225 h 5114806"/>
              <a:gd name="connsiteX29" fmla="*/ 2250846 w 4014544"/>
              <a:gd name="connsiteY29" fmla="*/ 4510131 h 5114806"/>
              <a:gd name="connsiteX30" fmla="*/ 1904606 w 4014544"/>
              <a:gd name="connsiteY30" fmla="*/ 4423824 h 5114806"/>
              <a:gd name="connsiteX31" fmla="*/ 1470033 w 4014544"/>
              <a:gd name="connsiteY31" fmla="*/ 4873637 h 5114806"/>
              <a:gd name="connsiteX32" fmla="*/ 1156283 w 4014544"/>
              <a:gd name="connsiteY32" fmla="*/ 4697976 h 5114806"/>
              <a:gd name="connsiteX33" fmla="*/ 1325848 w 4014544"/>
              <a:gd name="connsiteY33" fmla="*/ 4102955 h 5114806"/>
              <a:gd name="connsiteX34" fmla="*/ 1160344 w 4014544"/>
              <a:gd name="connsiteY34" fmla="*/ 3955731 h 5114806"/>
              <a:gd name="connsiteX35" fmla="*/ 1056779 w 4014544"/>
              <a:gd name="connsiteY35" fmla="*/ 3843013 h 5114806"/>
              <a:gd name="connsiteX36" fmla="*/ 455681 w 4014544"/>
              <a:gd name="connsiteY36" fmla="*/ 4014623 h 5114806"/>
              <a:gd name="connsiteX37" fmla="*/ 275958 w 4014544"/>
              <a:gd name="connsiteY37" fmla="*/ 3714069 h 5114806"/>
              <a:gd name="connsiteX38" fmla="*/ 719675 w 4014544"/>
              <a:gd name="connsiteY38" fmla="*/ 3284553 h 5114806"/>
              <a:gd name="connsiteX39" fmla="*/ 612049 w 4014544"/>
              <a:gd name="connsiteY39" fmla="*/ 2905815 h 5114806"/>
              <a:gd name="connsiteX40" fmla="*/ 7902 w 4014544"/>
              <a:gd name="connsiteY40" fmla="*/ 2754529 h 5114806"/>
              <a:gd name="connsiteX41" fmla="*/ 3841 w 4014544"/>
              <a:gd name="connsiteY41" fmla="*/ 2412341 h 5114806"/>
              <a:gd name="connsiteX42" fmla="*/ 602905 w 4014544"/>
              <a:gd name="connsiteY42" fmla="*/ 2262060 h 5114806"/>
              <a:gd name="connsiteX43" fmla="*/ 705456 w 4014544"/>
              <a:gd name="connsiteY43" fmla="*/ 1867077 h 5114806"/>
              <a:gd name="connsiteX44" fmla="*/ 258700 w 4014544"/>
              <a:gd name="connsiteY44" fmla="*/ 1435535 h 5114806"/>
              <a:gd name="connsiteX45" fmla="*/ 426230 w 4014544"/>
              <a:gd name="connsiteY45" fmla="*/ 1143104 h 5114806"/>
              <a:gd name="connsiteX46" fmla="*/ 1022255 w 4014544"/>
              <a:gd name="connsiteY46" fmla="*/ 1313691 h 5114806"/>
              <a:gd name="connsiteX47" fmla="*/ 1160344 w 4014544"/>
              <a:gd name="connsiteY47" fmla="*/ 1160370 h 5114806"/>
              <a:gd name="connsiteX48" fmla="*/ 1313665 w 4014544"/>
              <a:gd name="connsiteY48" fmla="*/ 1022272 h 5114806"/>
              <a:gd name="connsiteX49" fmla="*/ 1143086 w 4014544"/>
              <a:gd name="connsiteY49" fmla="*/ 426239 h 5114806"/>
              <a:gd name="connsiteX50" fmla="*/ 1435509 w 4014544"/>
              <a:gd name="connsiteY50" fmla="*/ 258700 h 5114806"/>
              <a:gd name="connsiteX51" fmla="*/ 1867042 w 4014544"/>
              <a:gd name="connsiteY51" fmla="*/ 705474 h 5114806"/>
              <a:gd name="connsiteX52" fmla="*/ 2262016 w 4014544"/>
              <a:gd name="connsiteY52" fmla="*/ 602923 h 5114806"/>
              <a:gd name="connsiteX53" fmla="*/ 2412289 w 4014544"/>
              <a:gd name="connsiteY53" fmla="*/ 3841 h 5114806"/>
              <a:gd name="connsiteX54" fmla="*/ 2583378 w 4014544"/>
              <a:gd name="connsiteY5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75144 w 4014544"/>
              <a:gd name="connsiteY10" fmla="*/ 850400 h 5114806"/>
              <a:gd name="connsiteX11" fmla="*/ 3248954 w 4014544"/>
              <a:gd name="connsiteY11" fmla="*/ 882149 h 5114806"/>
              <a:gd name="connsiteX12" fmla="*/ 2559522 w 4014544"/>
              <a:gd name="connsiteY12" fmla="*/ 882149 h 5114806"/>
              <a:gd name="connsiteX13" fmla="*/ 1905628 w 4014544"/>
              <a:gd name="connsiteY13" fmla="*/ 1014150 h 5114806"/>
              <a:gd name="connsiteX14" fmla="*/ 1371543 w 4014544"/>
              <a:gd name="connsiteY14" fmla="*/ 1373595 h 5114806"/>
              <a:gd name="connsiteX15" fmla="*/ 1012098 w 4014544"/>
              <a:gd name="connsiteY15" fmla="*/ 1907689 h 5114806"/>
              <a:gd name="connsiteX16" fmla="*/ 880105 w 4014544"/>
              <a:gd name="connsiteY16" fmla="*/ 2561601 h 5114806"/>
              <a:gd name="connsiteX17" fmla="*/ 1012098 w 4014544"/>
              <a:gd name="connsiteY17" fmla="*/ 3215513 h 5114806"/>
              <a:gd name="connsiteX18" fmla="*/ 1371543 w 4014544"/>
              <a:gd name="connsiteY18" fmla="*/ 3749606 h 5114806"/>
              <a:gd name="connsiteX19" fmla="*/ 1905628 w 4014544"/>
              <a:gd name="connsiteY19" fmla="*/ 4109052 h 5114806"/>
              <a:gd name="connsiteX20" fmla="*/ 2559522 w 4014544"/>
              <a:gd name="connsiteY20" fmla="*/ 4241053 h 5114806"/>
              <a:gd name="connsiteX21" fmla="*/ 3880516 w 4014544"/>
              <a:gd name="connsiteY21" fmla="*/ 4239018 h 5114806"/>
              <a:gd name="connsiteX22" fmla="*/ 4003373 w 4014544"/>
              <a:gd name="connsiteY22" fmla="*/ 4668534 h 5114806"/>
              <a:gd name="connsiteX23" fmla="*/ 3681501 w 4014544"/>
              <a:gd name="connsiteY23" fmla="*/ 4856379 h 5114806"/>
              <a:gd name="connsiteX24" fmla="*/ 3249967 w 4014544"/>
              <a:gd name="connsiteY24" fmla="*/ 4409606 h 5114806"/>
              <a:gd name="connsiteX25" fmla="*/ 2919981 w 4014544"/>
              <a:gd name="connsiteY25" fmla="*/ 4500995 h 5114806"/>
              <a:gd name="connsiteX26" fmla="*/ 2768686 w 4014544"/>
              <a:gd name="connsiteY26" fmla="*/ 5106164 h 5114806"/>
              <a:gd name="connsiteX27" fmla="*/ 2401127 w 4014544"/>
              <a:gd name="connsiteY27" fmla="*/ 5110225 h 5114806"/>
              <a:gd name="connsiteX28" fmla="*/ 2250846 w 4014544"/>
              <a:gd name="connsiteY28" fmla="*/ 4510131 h 5114806"/>
              <a:gd name="connsiteX29" fmla="*/ 1904606 w 4014544"/>
              <a:gd name="connsiteY29" fmla="*/ 4423824 h 5114806"/>
              <a:gd name="connsiteX30" fmla="*/ 1470033 w 4014544"/>
              <a:gd name="connsiteY30" fmla="*/ 4873637 h 5114806"/>
              <a:gd name="connsiteX31" fmla="*/ 1156283 w 4014544"/>
              <a:gd name="connsiteY31" fmla="*/ 4697976 h 5114806"/>
              <a:gd name="connsiteX32" fmla="*/ 1325848 w 4014544"/>
              <a:gd name="connsiteY32" fmla="*/ 4102955 h 5114806"/>
              <a:gd name="connsiteX33" fmla="*/ 1160344 w 4014544"/>
              <a:gd name="connsiteY33" fmla="*/ 3955731 h 5114806"/>
              <a:gd name="connsiteX34" fmla="*/ 1056779 w 4014544"/>
              <a:gd name="connsiteY34" fmla="*/ 3843013 h 5114806"/>
              <a:gd name="connsiteX35" fmla="*/ 455681 w 4014544"/>
              <a:gd name="connsiteY35" fmla="*/ 4014623 h 5114806"/>
              <a:gd name="connsiteX36" fmla="*/ 275958 w 4014544"/>
              <a:gd name="connsiteY36" fmla="*/ 3714069 h 5114806"/>
              <a:gd name="connsiteX37" fmla="*/ 719675 w 4014544"/>
              <a:gd name="connsiteY37" fmla="*/ 3284553 h 5114806"/>
              <a:gd name="connsiteX38" fmla="*/ 612049 w 4014544"/>
              <a:gd name="connsiteY38" fmla="*/ 2905815 h 5114806"/>
              <a:gd name="connsiteX39" fmla="*/ 7902 w 4014544"/>
              <a:gd name="connsiteY39" fmla="*/ 2754529 h 5114806"/>
              <a:gd name="connsiteX40" fmla="*/ 3841 w 4014544"/>
              <a:gd name="connsiteY40" fmla="*/ 2412341 h 5114806"/>
              <a:gd name="connsiteX41" fmla="*/ 602905 w 4014544"/>
              <a:gd name="connsiteY41" fmla="*/ 2262060 h 5114806"/>
              <a:gd name="connsiteX42" fmla="*/ 705456 w 4014544"/>
              <a:gd name="connsiteY42" fmla="*/ 1867077 h 5114806"/>
              <a:gd name="connsiteX43" fmla="*/ 258700 w 4014544"/>
              <a:gd name="connsiteY43" fmla="*/ 1435535 h 5114806"/>
              <a:gd name="connsiteX44" fmla="*/ 426230 w 4014544"/>
              <a:gd name="connsiteY44" fmla="*/ 1143104 h 5114806"/>
              <a:gd name="connsiteX45" fmla="*/ 1022255 w 4014544"/>
              <a:gd name="connsiteY45" fmla="*/ 1313691 h 5114806"/>
              <a:gd name="connsiteX46" fmla="*/ 1160344 w 4014544"/>
              <a:gd name="connsiteY46" fmla="*/ 1160370 h 5114806"/>
              <a:gd name="connsiteX47" fmla="*/ 1313665 w 4014544"/>
              <a:gd name="connsiteY47" fmla="*/ 1022272 h 5114806"/>
              <a:gd name="connsiteX48" fmla="*/ 1143086 w 4014544"/>
              <a:gd name="connsiteY48" fmla="*/ 426239 h 5114806"/>
              <a:gd name="connsiteX49" fmla="*/ 1435509 w 4014544"/>
              <a:gd name="connsiteY49" fmla="*/ 258700 h 5114806"/>
              <a:gd name="connsiteX50" fmla="*/ 1867042 w 4014544"/>
              <a:gd name="connsiteY50" fmla="*/ 705474 h 5114806"/>
              <a:gd name="connsiteX51" fmla="*/ 2262016 w 4014544"/>
              <a:gd name="connsiteY51" fmla="*/ 602923 h 5114806"/>
              <a:gd name="connsiteX52" fmla="*/ 2412289 w 4014544"/>
              <a:gd name="connsiteY52" fmla="*/ 3841 h 5114806"/>
              <a:gd name="connsiteX53" fmla="*/ 2583378 w 4014544"/>
              <a:gd name="connsiteY5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75144 w 4014544"/>
              <a:gd name="connsiteY9" fmla="*/ 850400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172461 w 4014544"/>
              <a:gd name="connsiteY9" fmla="*/ 855603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248954 w 4014544"/>
              <a:gd name="connsiteY8" fmla="*/ 882149 h 5114806"/>
              <a:gd name="connsiteX9" fmla="*/ 2559522 w 4014544"/>
              <a:gd name="connsiteY9" fmla="*/ 882149 h 5114806"/>
              <a:gd name="connsiteX10" fmla="*/ 1905628 w 4014544"/>
              <a:gd name="connsiteY10" fmla="*/ 1014150 h 5114806"/>
              <a:gd name="connsiteX11" fmla="*/ 1371543 w 4014544"/>
              <a:gd name="connsiteY11" fmla="*/ 1373595 h 5114806"/>
              <a:gd name="connsiteX12" fmla="*/ 1012098 w 4014544"/>
              <a:gd name="connsiteY12" fmla="*/ 1907689 h 5114806"/>
              <a:gd name="connsiteX13" fmla="*/ 880105 w 4014544"/>
              <a:gd name="connsiteY13" fmla="*/ 2561601 h 5114806"/>
              <a:gd name="connsiteX14" fmla="*/ 1012098 w 4014544"/>
              <a:gd name="connsiteY14" fmla="*/ 3215513 h 5114806"/>
              <a:gd name="connsiteX15" fmla="*/ 1371543 w 4014544"/>
              <a:gd name="connsiteY15" fmla="*/ 3749606 h 5114806"/>
              <a:gd name="connsiteX16" fmla="*/ 1905628 w 4014544"/>
              <a:gd name="connsiteY16" fmla="*/ 4109052 h 5114806"/>
              <a:gd name="connsiteX17" fmla="*/ 2559522 w 4014544"/>
              <a:gd name="connsiteY17" fmla="*/ 4241053 h 5114806"/>
              <a:gd name="connsiteX18" fmla="*/ 3880516 w 4014544"/>
              <a:gd name="connsiteY18" fmla="*/ 4239018 h 5114806"/>
              <a:gd name="connsiteX19" fmla="*/ 4003373 w 4014544"/>
              <a:gd name="connsiteY19" fmla="*/ 4668534 h 5114806"/>
              <a:gd name="connsiteX20" fmla="*/ 3681501 w 4014544"/>
              <a:gd name="connsiteY20" fmla="*/ 4856379 h 5114806"/>
              <a:gd name="connsiteX21" fmla="*/ 3249967 w 4014544"/>
              <a:gd name="connsiteY21" fmla="*/ 4409606 h 5114806"/>
              <a:gd name="connsiteX22" fmla="*/ 2919981 w 4014544"/>
              <a:gd name="connsiteY22" fmla="*/ 4500995 h 5114806"/>
              <a:gd name="connsiteX23" fmla="*/ 2768686 w 4014544"/>
              <a:gd name="connsiteY23" fmla="*/ 5106164 h 5114806"/>
              <a:gd name="connsiteX24" fmla="*/ 2401127 w 4014544"/>
              <a:gd name="connsiteY24" fmla="*/ 5110225 h 5114806"/>
              <a:gd name="connsiteX25" fmla="*/ 2250846 w 4014544"/>
              <a:gd name="connsiteY25" fmla="*/ 4510131 h 5114806"/>
              <a:gd name="connsiteX26" fmla="*/ 1904606 w 4014544"/>
              <a:gd name="connsiteY26" fmla="*/ 4423824 h 5114806"/>
              <a:gd name="connsiteX27" fmla="*/ 1470033 w 4014544"/>
              <a:gd name="connsiteY27" fmla="*/ 4873637 h 5114806"/>
              <a:gd name="connsiteX28" fmla="*/ 1156283 w 4014544"/>
              <a:gd name="connsiteY28" fmla="*/ 4697976 h 5114806"/>
              <a:gd name="connsiteX29" fmla="*/ 1325848 w 4014544"/>
              <a:gd name="connsiteY29" fmla="*/ 4102955 h 5114806"/>
              <a:gd name="connsiteX30" fmla="*/ 1160344 w 4014544"/>
              <a:gd name="connsiteY30" fmla="*/ 3955731 h 5114806"/>
              <a:gd name="connsiteX31" fmla="*/ 1056779 w 4014544"/>
              <a:gd name="connsiteY31" fmla="*/ 3843013 h 5114806"/>
              <a:gd name="connsiteX32" fmla="*/ 455681 w 4014544"/>
              <a:gd name="connsiteY32" fmla="*/ 4014623 h 5114806"/>
              <a:gd name="connsiteX33" fmla="*/ 275958 w 4014544"/>
              <a:gd name="connsiteY33" fmla="*/ 3714069 h 5114806"/>
              <a:gd name="connsiteX34" fmla="*/ 719675 w 4014544"/>
              <a:gd name="connsiteY34" fmla="*/ 3284553 h 5114806"/>
              <a:gd name="connsiteX35" fmla="*/ 612049 w 4014544"/>
              <a:gd name="connsiteY35" fmla="*/ 2905815 h 5114806"/>
              <a:gd name="connsiteX36" fmla="*/ 7902 w 4014544"/>
              <a:gd name="connsiteY36" fmla="*/ 2754529 h 5114806"/>
              <a:gd name="connsiteX37" fmla="*/ 3841 w 4014544"/>
              <a:gd name="connsiteY37" fmla="*/ 2412341 h 5114806"/>
              <a:gd name="connsiteX38" fmla="*/ 602905 w 4014544"/>
              <a:gd name="connsiteY38" fmla="*/ 2262060 h 5114806"/>
              <a:gd name="connsiteX39" fmla="*/ 705456 w 4014544"/>
              <a:gd name="connsiteY39" fmla="*/ 1867077 h 5114806"/>
              <a:gd name="connsiteX40" fmla="*/ 258700 w 4014544"/>
              <a:gd name="connsiteY40" fmla="*/ 1435535 h 5114806"/>
              <a:gd name="connsiteX41" fmla="*/ 426230 w 4014544"/>
              <a:gd name="connsiteY41" fmla="*/ 1143104 h 5114806"/>
              <a:gd name="connsiteX42" fmla="*/ 1022255 w 4014544"/>
              <a:gd name="connsiteY42" fmla="*/ 1313691 h 5114806"/>
              <a:gd name="connsiteX43" fmla="*/ 1160344 w 4014544"/>
              <a:gd name="connsiteY43" fmla="*/ 1160370 h 5114806"/>
              <a:gd name="connsiteX44" fmla="*/ 1313665 w 4014544"/>
              <a:gd name="connsiteY44" fmla="*/ 1022272 h 5114806"/>
              <a:gd name="connsiteX45" fmla="*/ 1143086 w 4014544"/>
              <a:gd name="connsiteY45" fmla="*/ 426239 h 5114806"/>
              <a:gd name="connsiteX46" fmla="*/ 1435509 w 4014544"/>
              <a:gd name="connsiteY46" fmla="*/ 258700 h 5114806"/>
              <a:gd name="connsiteX47" fmla="*/ 1867042 w 4014544"/>
              <a:gd name="connsiteY47" fmla="*/ 705474 h 5114806"/>
              <a:gd name="connsiteX48" fmla="*/ 2262016 w 4014544"/>
              <a:gd name="connsiteY48" fmla="*/ 602923 h 5114806"/>
              <a:gd name="connsiteX49" fmla="*/ 2412289 w 4014544"/>
              <a:gd name="connsiteY49" fmla="*/ 3841 h 5114806"/>
              <a:gd name="connsiteX50" fmla="*/ 2583378 w 4014544"/>
              <a:gd name="connsiteY5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2559522 w 4014544"/>
              <a:gd name="connsiteY8" fmla="*/ 882149 h 5114806"/>
              <a:gd name="connsiteX9" fmla="*/ 1905628 w 4014544"/>
              <a:gd name="connsiteY9" fmla="*/ 1014150 h 5114806"/>
              <a:gd name="connsiteX10" fmla="*/ 1371543 w 4014544"/>
              <a:gd name="connsiteY10" fmla="*/ 1373595 h 5114806"/>
              <a:gd name="connsiteX11" fmla="*/ 1012098 w 4014544"/>
              <a:gd name="connsiteY11" fmla="*/ 1907689 h 5114806"/>
              <a:gd name="connsiteX12" fmla="*/ 880105 w 4014544"/>
              <a:gd name="connsiteY12" fmla="*/ 2561601 h 5114806"/>
              <a:gd name="connsiteX13" fmla="*/ 1012098 w 4014544"/>
              <a:gd name="connsiteY13" fmla="*/ 3215513 h 5114806"/>
              <a:gd name="connsiteX14" fmla="*/ 1371543 w 4014544"/>
              <a:gd name="connsiteY14" fmla="*/ 3749606 h 5114806"/>
              <a:gd name="connsiteX15" fmla="*/ 1905628 w 4014544"/>
              <a:gd name="connsiteY15" fmla="*/ 4109052 h 5114806"/>
              <a:gd name="connsiteX16" fmla="*/ 2559522 w 4014544"/>
              <a:gd name="connsiteY16" fmla="*/ 4241053 h 5114806"/>
              <a:gd name="connsiteX17" fmla="*/ 3880516 w 4014544"/>
              <a:gd name="connsiteY17" fmla="*/ 4239018 h 5114806"/>
              <a:gd name="connsiteX18" fmla="*/ 4003373 w 4014544"/>
              <a:gd name="connsiteY18" fmla="*/ 4668534 h 5114806"/>
              <a:gd name="connsiteX19" fmla="*/ 3681501 w 4014544"/>
              <a:gd name="connsiteY19" fmla="*/ 4856379 h 5114806"/>
              <a:gd name="connsiteX20" fmla="*/ 3249967 w 4014544"/>
              <a:gd name="connsiteY20" fmla="*/ 4409606 h 5114806"/>
              <a:gd name="connsiteX21" fmla="*/ 2919981 w 4014544"/>
              <a:gd name="connsiteY21" fmla="*/ 4500995 h 5114806"/>
              <a:gd name="connsiteX22" fmla="*/ 2768686 w 4014544"/>
              <a:gd name="connsiteY22" fmla="*/ 5106164 h 5114806"/>
              <a:gd name="connsiteX23" fmla="*/ 2401127 w 4014544"/>
              <a:gd name="connsiteY23" fmla="*/ 5110225 h 5114806"/>
              <a:gd name="connsiteX24" fmla="*/ 2250846 w 4014544"/>
              <a:gd name="connsiteY24" fmla="*/ 4510131 h 5114806"/>
              <a:gd name="connsiteX25" fmla="*/ 1904606 w 4014544"/>
              <a:gd name="connsiteY25" fmla="*/ 4423824 h 5114806"/>
              <a:gd name="connsiteX26" fmla="*/ 1470033 w 4014544"/>
              <a:gd name="connsiteY26" fmla="*/ 4873637 h 5114806"/>
              <a:gd name="connsiteX27" fmla="*/ 1156283 w 4014544"/>
              <a:gd name="connsiteY27" fmla="*/ 4697976 h 5114806"/>
              <a:gd name="connsiteX28" fmla="*/ 1325848 w 4014544"/>
              <a:gd name="connsiteY28" fmla="*/ 4102955 h 5114806"/>
              <a:gd name="connsiteX29" fmla="*/ 1160344 w 4014544"/>
              <a:gd name="connsiteY29" fmla="*/ 3955731 h 5114806"/>
              <a:gd name="connsiteX30" fmla="*/ 1056779 w 4014544"/>
              <a:gd name="connsiteY30" fmla="*/ 3843013 h 5114806"/>
              <a:gd name="connsiteX31" fmla="*/ 455681 w 4014544"/>
              <a:gd name="connsiteY31" fmla="*/ 4014623 h 5114806"/>
              <a:gd name="connsiteX32" fmla="*/ 275958 w 4014544"/>
              <a:gd name="connsiteY32" fmla="*/ 3714069 h 5114806"/>
              <a:gd name="connsiteX33" fmla="*/ 719675 w 4014544"/>
              <a:gd name="connsiteY33" fmla="*/ 3284553 h 5114806"/>
              <a:gd name="connsiteX34" fmla="*/ 612049 w 4014544"/>
              <a:gd name="connsiteY34" fmla="*/ 2905815 h 5114806"/>
              <a:gd name="connsiteX35" fmla="*/ 7902 w 4014544"/>
              <a:gd name="connsiteY35" fmla="*/ 2754529 h 5114806"/>
              <a:gd name="connsiteX36" fmla="*/ 3841 w 4014544"/>
              <a:gd name="connsiteY36" fmla="*/ 2412341 h 5114806"/>
              <a:gd name="connsiteX37" fmla="*/ 602905 w 4014544"/>
              <a:gd name="connsiteY37" fmla="*/ 2262060 h 5114806"/>
              <a:gd name="connsiteX38" fmla="*/ 705456 w 4014544"/>
              <a:gd name="connsiteY38" fmla="*/ 1867077 h 5114806"/>
              <a:gd name="connsiteX39" fmla="*/ 258700 w 4014544"/>
              <a:gd name="connsiteY39" fmla="*/ 1435535 h 5114806"/>
              <a:gd name="connsiteX40" fmla="*/ 426230 w 4014544"/>
              <a:gd name="connsiteY40" fmla="*/ 1143104 h 5114806"/>
              <a:gd name="connsiteX41" fmla="*/ 1022255 w 4014544"/>
              <a:gd name="connsiteY41" fmla="*/ 1313691 h 5114806"/>
              <a:gd name="connsiteX42" fmla="*/ 1160344 w 4014544"/>
              <a:gd name="connsiteY42" fmla="*/ 1160370 h 5114806"/>
              <a:gd name="connsiteX43" fmla="*/ 1313665 w 4014544"/>
              <a:gd name="connsiteY43" fmla="*/ 1022272 h 5114806"/>
              <a:gd name="connsiteX44" fmla="*/ 1143086 w 4014544"/>
              <a:gd name="connsiteY44" fmla="*/ 426239 h 5114806"/>
              <a:gd name="connsiteX45" fmla="*/ 1435509 w 4014544"/>
              <a:gd name="connsiteY45" fmla="*/ 258700 h 5114806"/>
              <a:gd name="connsiteX46" fmla="*/ 1867042 w 4014544"/>
              <a:gd name="connsiteY46" fmla="*/ 705474 h 5114806"/>
              <a:gd name="connsiteX47" fmla="*/ 2262016 w 4014544"/>
              <a:gd name="connsiteY47" fmla="*/ 602923 h 5114806"/>
              <a:gd name="connsiteX48" fmla="*/ 2412289 w 4014544"/>
              <a:gd name="connsiteY48" fmla="*/ 3841 h 5114806"/>
              <a:gd name="connsiteX49" fmla="*/ 2583378 w 4014544"/>
              <a:gd name="connsiteY4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2559522 w 4014544"/>
              <a:gd name="connsiteY7" fmla="*/ 882149 h 5114806"/>
              <a:gd name="connsiteX8" fmla="*/ 1905628 w 4014544"/>
              <a:gd name="connsiteY8" fmla="*/ 1014150 h 5114806"/>
              <a:gd name="connsiteX9" fmla="*/ 1371543 w 4014544"/>
              <a:gd name="connsiteY9" fmla="*/ 1373595 h 5114806"/>
              <a:gd name="connsiteX10" fmla="*/ 1012098 w 4014544"/>
              <a:gd name="connsiteY10" fmla="*/ 1907689 h 5114806"/>
              <a:gd name="connsiteX11" fmla="*/ 880105 w 4014544"/>
              <a:gd name="connsiteY11" fmla="*/ 2561601 h 5114806"/>
              <a:gd name="connsiteX12" fmla="*/ 1012098 w 4014544"/>
              <a:gd name="connsiteY12" fmla="*/ 3215513 h 5114806"/>
              <a:gd name="connsiteX13" fmla="*/ 1371543 w 4014544"/>
              <a:gd name="connsiteY13" fmla="*/ 3749606 h 5114806"/>
              <a:gd name="connsiteX14" fmla="*/ 1905628 w 4014544"/>
              <a:gd name="connsiteY14" fmla="*/ 4109052 h 5114806"/>
              <a:gd name="connsiteX15" fmla="*/ 2559522 w 4014544"/>
              <a:gd name="connsiteY15" fmla="*/ 4241053 h 5114806"/>
              <a:gd name="connsiteX16" fmla="*/ 3880516 w 4014544"/>
              <a:gd name="connsiteY16" fmla="*/ 4239018 h 5114806"/>
              <a:gd name="connsiteX17" fmla="*/ 4003373 w 4014544"/>
              <a:gd name="connsiteY17" fmla="*/ 4668534 h 5114806"/>
              <a:gd name="connsiteX18" fmla="*/ 3681501 w 4014544"/>
              <a:gd name="connsiteY18" fmla="*/ 4856379 h 5114806"/>
              <a:gd name="connsiteX19" fmla="*/ 3249967 w 4014544"/>
              <a:gd name="connsiteY19" fmla="*/ 4409606 h 5114806"/>
              <a:gd name="connsiteX20" fmla="*/ 2919981 w 4014544"/>
              <a:gd name="connsiteY20" fmla="*/ 4500995 h 5114806"/>
              <a:gd name="connsiteX21" fmla="*/ 2768686 w 4014544"/>
              <a:gd name="connsiteY21" fmla="*/ 5106164 h 5114806"/>
              <a:gd name="connsiteX22" fmla="*/ 2401127 w 4014544"/>
              <a:gd name="connsiteY22" fmla="*/ 5110225 h 5114806"/>
              <a:gd name="connsiteX23" fmla="*/ 2250846 w 4014544"/>
              <a:gd name="connsiteY23" fmla="*/ 4510131 h 5114806"/>
              <a:gd name="connsiteX24" fmla="*/ 1904606 w 4014544"/>
              <a:gd name="connsiteY24" fmla="*/ 4423824 h 5114806"/>
              <a:gd name="connsiteX25" fmla="*/ 1470033 w 4014544"/>
              <a:gd name="connsiteY25" fmla="*/ 4873637 h 5114806"/>
              <a:gd name="connsiteX26" fmla="*/ 1156283 w 4014544"/>
              <a:gd name="connsiteY26" fmla="*/ 4697976 h 5114806"/>
              <a:gd name="connsiteX27" fmla="*/ 1325848 w 4014544"/>
              <a:gd name="connsiteY27" fmla="*/ 4102955 h 5114806"/>
              <a:gd name="connsiteX28" fmla="*/ 1160344 w 4014544"/>
              <a:gd name="connsiteY28" fmla="*/ 3955731 h 5114806"/>
              <a:gd name="connsiteX29" fmla="*/ 1056779 w 4014544"/>
              <a:gd name="connsiteY29" fmla="*/ 3843013 h 5114806"/>
              <a:gd name="connsiteX30" fmla="*/ 455681 w 4014544"/>
              <a:gd name="connsiteY30" fmla="*/ 4014623 h 5114806"/>
              <a:gd name="connsiteX31" fmla="*/ 275958 w 4014544"/>
              <a:gd name="connsiteY31" fmla="*/ 3714069 h 5114806"/>
              <a:gd name="connsiteX32" fmla="*/ 719675 w 4014544"/>
              <a:gd name="connsiteY32" fmla="*/ 3284553 h 5114806"/>
              <a:gd name="connsiteX33" fmla="*/ 612049 w 4014544"/>
              <a:gd name="connsiteY33" fmla="*/ 2905815 h 5114806"/>
              <a:gd name="connsiteX34" fmla="*/ 7902 w 4014544"/>
              <a:gd name="connsiteY34" fmla="*/ 2754529 h 5114806"/>
              <a:gd name="connsiteX35" fmla="*/ 3841 w 4014544"/>
              <a:gd name="connsiteY35" fmla="*/ 2412341 h 5114806"/>
              <a:gd name="connsiteX36" fmla="*/ 602905 w 4014544"/>
              <a:gd name="connsiteY36" fmla="*/ 2262060 h 5114806"/>
              <a:gd name="connsiteX37" fmla="*/ 705456 w 4014544"/>
              <a:gd name="connsiteY37" fmla="*/ 1867077 h 5114806"/>
              <a:gd name="connsiteX38" fmla="*/ 258700 w 4014544"/>
              <a:gd name="connsiteY38" fmla="*/ 1435535 h 5114806"/>
              <a:gd name="connsiteX39" fmla="*/ 426230 w 4014544"/>
              <a:gd name="connsiteY39" fmla="*/ 1143104 h 5114806"/>
              <a:gd name="connsiteX40" fmla="*/ 1022255 w 4014544"/>
              <a:gd name="connsiteY40" fmla="*/ 1313691 h 5114806"/>
              <a:gd name="connsiteX41" fmla="*/ 1160344 w 4014544"/>
              <a:gd name="connsiteY41" fmla="*/ 1160370 h 5114806"/>
              <a:gd name="connsiteX42" fmla="*/ 1313665 w 4014544"/>
              <a:gd name="connsiteY42" fmla="*/ 1022272 h 5114806"/>
              <a:gd name="connsiteX43" fmla="*/ 1143086 w 4014544"/>
              <a:gd name="connsiteY43" fmla="*/ 426239 h 5114806"/>
              <a:gd name="connsiteX44" fmla="*/ 1435509 w 4014544"/>
              <a:gd name="connsiteY44" fmla="*/ 258700 h 5114806"/>
              <a:gd name="connsiteX45" fmla="*/ 1867042 w 4014544"/>
              <a:gd name="connsiteY45" fmla="*/ 705474 h 5114806"/>
              <a:gd name="connsiteX46" fmla="*/ 2262016 w 4014544"/>
              <a:gd name="connsiteY46" fmla="*/ 602923 h 5114806"/>
              <a:gd name="connsiteX47" fmla="*/ 2412289 w 4014544"/>
              <a:gd name="connsiteY47" fmla="*/ 3841 h 5114806"/>
              <a:gd name="connsiteX48" fmla="*/ 2583378 w 4014544"/>
              <a:gd name="connsiteY48" fmla="*/ 160 h 511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014544" h="5114806">
                <a:moveTo>
                  <a:pt x="2583378" y="160"/>
                </a:moveTo>
                <a:cubicBezTo>
                  <a:pt x="2640493" y="795"/>
                  <a:pt x="2697607" y="3335"/>
                  <a:pt x="2754468" y="7902"/>
                </a:cubicBezTo>
                <a:lnTo>
                  <a:pt x="2905762" y="612058"/>
                </a:lnTo>
                <a:cubicBezTo>
                  <a:pt x="3034716" y="635412"/>
                  <a:pt x="3161634" y="670949"/>
                  <a:pt x="3284492" y="719692"/>
                </a:cubicBezTo>
                <a:lnTo>
                  <a:pt x="3713990" y="275967"/>
                </a:lnTo>
                <a:cubicBezTo>
                  <a:pt x="3817563" y="328762"/>
                  <a:pt x="3918080" y="388675"/>
                  <a:pt x="4014544" y="455689"/>
                </a:cubicBezTo>
                <a:lnTo>
                  <a:pt x="3892700" y="882149"/>
                </a:lnTo>
                <a:lnTo>
                  <a:pt x="2559522" y="882149"/>
                </a:lnTo>
                <a:cubicBezTo>
                  <a:pt x="2333092" y="882149"/>
                  <a:pt x="2112757" y="926830"/>
                  <a:pt x="1905628" y="1014150"/>
                </a:cubicBezTo>
                <a:cubicBezTo>
                  <a:pt x="1705599" y="1098431"/>
                  <a:pt x="1525877" y="1220275"/>
                  <a:pt x="1371543" y="1373595"/>
                </a:cubicBezTo>
                <a:cubicBezTo>
                  <a:pt x="1217209" y="1527938"/>
                  <a:pt x="1096378" y="1707661"/>
                  <a:pt x="1012098" y="1907689"/>
                </a:cubicBezTo>
                <a:cubicBezTo>
                  <a:pt x="924778" y="2114827"/>
                  <a:pt x="880105" y="2335170"/>
                  <a:pt x="880105" y="2561601"/>
                </a:cubicBezTo>
                <a:cubicBezTo>
                  <a:pt x="880105" y="2788031"/>
                  <a:pt x="924778" y="3008375"/>
                  <a:pt x="1012098" y="3215513"/>
                </a:cubicBezTo>
                <a:cubicBezTo>
                  <a:pt x="1096378" y="3415541"/>
                  <a:pt x="1218222" y="3595264"/>
                  <a:pt x="1371543" y="3749606"/>
                </a:cubicBezTo>
                <a:cubicBezTo>
                  <a:pt x="1525877" y="3903940"/>
                  <a:pt x="1705599" y="4024780"/>
                  <a:pt x="1905628" y="4109052"/>
                </a:cubicBezTo>
                <a:cubicBezTo>
                  <a:pt x="2112757" y="4196372"/>
                  <a:pt x="2333092" y="4241053"/>
                  <a:pt x="2559522" y="4241053"/>
                </a:cubicBezTo>
                <a:lnTo>
                  <a:pt x="3880516" y="4239018"/>
                </a:lnTo>
                <a:lnTo>
                  <a:pt x="4003373" y="4668534"/>
                </a:lnTo>
                <a:cubicBezTo>
                  <a:pt x="3899809" y="4739610"/>
                  <a:pt x="3792174" y="4802562"/>
                  <a:pt x="3681501" y="4856379"/>
                </a:cubicBezTo>
                <a:lnTo>
                  <a:pt x="3249967" y="4409606"/>
                </a:lnTo>
                <a:cubicBezTo>
                  <a:pt x="3142341" y="4449204"/>
                  <a:pt x="3031668" y="4480681"/>
                  <a:pt x="2919981" y="4500995"/>
                </a:cubicBezTo>
                <a:lnTo>
                  <a:pt x="2768686" y="5106164"/>
                </a:lnTo>
                <a:cubicBezTo>
                  <a:pt x="2646842" y="5116321"/>
                  <a:pt x="2523985" y="5117326"/>
                  <a:pt x="2401127" y="5110225"/>
                </a:cubicBezTo>
                <a:lnTo>
                  <a:pt x="2250846" y="4510131"/>
                </a:lnTo>
                <a:cubicBezTo>
                  <a:pt x="2133063" y="4491851"/>
                  <a:pt x="2017315" y="4463423"/>
                  <a:pt x="1904606" y="4423824"/>
                </a:cubicBezTo>
                <a:lnTo>
                  <a:pt x="1470033" y="4873637"/>
                </a:lnTo>
                <a:cubicBezTo>
                  <a:pt x="1362399" y="4822868"/>
                  <a:pt x="1257821" y="4763977"/>
                  <a:pt x="1156283" y="4697976"/>
                </a:cubicBezTo>
                <a:lnTo>
                  <a:pt x="1325848" y="4102955"/>
                </a:lnTo>
                <a:cubicBezTo>
                  <a:pt x="1268992" y="4057269"/>
                  <a:pt x="1213139" y="4008526"/>
                  <a:pt x="1160344" y="3955731"/>
                </a:cubicBezTo>
                <a:cubicBezTo>
                  <a:pt x="1123793" y="3919172"/>
                  <a:pt x="1090282" y="3881608"/>
                  <a:pt x="1056779" y="3843013"/>
                </a:cubicBezTo>
                <a:lnTo>
                  <a:pt x="455681" y="4014623"/>
                </a:lnTo>
                <a:cubicBezTo>
                  <a:pt x="388667" y="3918159"/>
                  <a:pt x="328762" y="3817633"/>
                  <a:pt x="275958" y="3714069"/>
                </a:cubicBezTo>
                <a:lnTo>
                  <a:pt x="719675" y="3284553"/>
                </a:lnTo>
                <a:cubicBezTo>
                  <a:pt x="670941" y="3161695"/>
                  <a:pt x="635394" y="3034777"/>
                  <a:pt x="612049" y="2905815"/>
                </a:cubicBezTo>
                <a:lnTo>
                  <a:pt x="7902" y="2754529"/>
                </a:lnTo>
                <a:cubicBezTo>
                  <a:pt x="-1233" y="2640798"/>
                  <a:pt x="-2255" y="2526063"/>
                  <a:pt x="3841" y="2412341"/>
                </a:cubicBezTo>
                <a:lnTo>
                  <a:pt x="602905" y="2262060"/>
                </a:lnTo>
                <a:cubicBezTo>
                  <a:pt x="623211" y="2128032"/>
                  <a:pt x="657735" y="1995009"/>
                  <a:pt x="705456" y="1867077"/>
                </a:cubicBezTo>
                <a:lnTo>
                  <a:pt x="258700" y="1435535"/>
                </a:lnTo>
                <a:cubicBezTo>
                  <a:pt x="308447" y="1335010"/>
                  <a:pt x="363278" y="1237533"/>
                  <a:pt x="426230" y="1143104"/>
                </a:cubicBezTo>
                <a:lnTo>
                  <a:pt x="1022255" y="1313691"/>
                </a:lnTo>
                <a:cubicBezTo>
                  <a:pt x="1064902" y="1260887"/>
                  <a:pt x="1111610" y="1209104"/>
                  <a:pt x="1160344" y="1160370"/>
                </a:cubicBezTo>
                <a:cubicBezTo>
                  <a:pt x="1209078" y="1111627"/>
                  <a:pt x="1260869" y="1064919"/>
                  <a:pt x="1313665" y="1022272"/>
                </a:cubicBezTo>
                <a:lnTo>
                  <a:pt x="1143086" y="426239"/>
                </a:lnTo>
                <a:cubicBezTo>
                  <a:pt x="1237515" y="363286"/>
                  <a:pt x="1334984" y="307443"/>
                  <a:pt x="1435509" y="258700"/>
                </a:cubicBezTo>
                <a:lnTo>
                  <a:pt x="1867042" y="705474"/>
                </a:lnTo>
                <a:cubicBezTo>
                  <a:pt x="1995996" y="657753"/>
                  <a:pt x="2127989" y="623228"/>
                  <a:pt x="2262016" y="602923"/>
                </a:cubicBezTo>
                <a:lnTo>
                  <a:pt x="2412289" y="3841"/>
                </a:lnTo>
                <a:cubicBezTo>
                  <a:pt x="2469150" y="793"/>
                  <a:pt x="2526264" y="-476"/>
                  <a:pt x="2583378" y="160"/>
                </a:cubicBezTo>
                <a:close/>
              </a:path>
            </a:pathLst>
          </a:custGeom>
          <a:solidFill>
            <a:schemeClr val="tx2"/>
          </a:solidFill>
          <a:ln w="115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6E59C4-3955-1D0E-9778-CF769483C405}"/>
              </a:ext>
            </a:extLst>
          </p:cNvPr>
          <p:cNvSpPr/>
          <p:nvPr/>
        </p:nvSpPr>
        <p:spPr>
          <a:xfrm>
            <a:off x="797932" y="2469888"/>
            <a:ext cx="3609820" cy="3609820"/>
          </a:xfrm>
          <a:prstGeom prst="ellipse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103A8C-E2FB-7632-0D77-F27E9C55992D}"/>
              </a:ext>
            </a:extLst>
          </p:cNvPr>
          <p:cNvGrpSpPr/>
          <p:nvPr/>
        </p:nvGrpSpPr>
        <p:grpSpPr>
          <a:xfrm>
            <a:off x="513981" y="5422155"/>
            <a:ext cx="5629040" cy="405131"/>
            <a:chOff x="1452950" y="4616596"/>
            <a:chExt cx="5629040" cy="405131"/>
          </a:xfrm>
        </p:grpSpPr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3D92B985-75F5-E5D9-F7F7-09E9349D6942}"/>
                </a:ext>
              </a:extLst>
            </p:cNvPr>
            <p:cNvSpPr/>
            <p:nvPr/>
          </p:nvSpPr>
          <p:spPr>
            <a:xfrm>
              <a:off x="2350871" y="4616596"/>
              <a:ext cx="4667644" cy="405131"/>
            </a:xfrm>
            <a:custGeom>
              <a:avLst/>
              <a:gdLst>
                <a:gd name="connsiteX0" fmla="*/ 506906 w 529842"/>
                <a:gd name="connsiteY0" fmla="*/ 0 h 45988"/>
                <a:gd name="connsiteX1" fmla="*/ 0 w 529842"/>
                <a:gd name="connsiteY1" fmla="*/ 0 h 45988"/>
                <a:gd name="connsiteX2" fmla="*/ 118831 w 529842"/>
                <a:gd name="connsiteY2" fmla="*/ 45989 h 45988"/>
                <a:gd name="connsiteX3" fmla="*/ 506906 w 529842"/>
                <a:gd name="connsiteY3" fmla="*/ 45989 h 45988"/>
                <a:gd name="connsiteX4" fmla="*/ 529842 w 529842"/>
                <a:gd name="connsiteY4" fmla="*/ 23052 h 45988"/>
                <a:gd name="connsiteX5" fmla="*/ 506906 w 529842"/>
                <a:gd name="connsiteY5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842" h="45988">
                  <a:moveTo>
                    <a:pt x="506906" y="0"/>
                  </a:moveTo>
                  <a:lnTo>
                    <a:pt x="0" y="0"/>
                  </a:lnTo>
                  <a:cubicBezTo>
                    <a:pt x="31350" y="28584"/>
                    <a:pt x="73074" y="45989"/>
                    <a:pt x="118831" y="45989"/>
                  </a:cubicBezTo>
                  <a:lnTo>
                    <a:pt x="506906" y="45989"/>
                  </a:lnTo>
                  <a:cubicBezTo>
                    <a:pt x="519584" y="45989"/>
                    <a:pt x="529842" y="35731"/>
                    <a:pt x="529842" y="23052"/>
                  </a:cubicBezTo>
                  <a:cubicBezTo>
                    <a:pt x="529842" y="10373"/>
                    <a:pt x="519584" y="115"/>
                    <a:pt x="506906" y="115"/>
                  </a:cubicBezTo>
                  <a:close/>
                </a:path>
              </a:pathLst>
            </a:custGeom>
            <a:solidFill>
              <a:srgbClr val="CEBA8B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B5A81D45-0B3A-8433-2A96-6928A56C3DC4}"/>
                </a:ext>
              </a:extLst>
            </p:cNvPr>
            <p:cNvSpPr txBox="1"/>
            <p:nvPr/>
          </p:nvSpPr>
          <p:spPr>
            <a:xfrm>
              <a:off x="1452950" y="4618435"/>
              <a:ext cx="3117669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>
                  <a:solidFill>
                    <a:schemeClr val="bg1"/>
                  </a:solidFill>
                </a:rPr>
                <a:t>RGB Conversion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B0DE22BC-FA13-0ED5-30E2-8ECE66D0C028}"/>
                </a:ext>
              </a:extLst>
            </p:cNvPr>
            <p:cNvSpPr txBox="1"/>
            <p:nvPr/>
          </p:nvSpPr>
          <p:spPr>
            <a:xfrm>
              <a:off x="6394194" y="4649884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B8CAA6-2113-AB71-2F71-7195248824F2}"/>
              </a:ext>
            </a:extLst>
          </p:cNvPr>
          <p:cNvGrpSpPr/>
          <p:nvPr/>
        </p:nvGrpSpPr>
        <p:grpSpPr>
          <a:xfrm>
            <a:off x="424201" y="4980493"/>
            <a:ext cx="5746422" cy="405131"/>
            <a:chOff x="1335568" y="4158755"/>
            <a:chExt cx="5746422" cy="405131"/>
          </a:xfrm>
        </p:grpSpPr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CE37A6E-D6C9-FC2F-360D-9A370048AC2B}"/>
                </a:ext>
              </a:extLst>
            </p:cNvPr>
            <p:cNvSpPr/>
            <p:nvPr/>
          </p:nvSpPr>
          <p:spPr>
            <a:xfrm>
              <a:off x="2006657" y="4158755"/>
              <a:ext cx="5011849" cy="405131"/>
            </a:xfrm>
            <a:custGeom>
              <a:avLst/>
              <a:gdLst>
                <a:gd name="connsiteX0" fmla="*/ 545978 w 568914"/>
                <a:gd name="connsiteY0" fmla="*/ 0 h 45988"/>
                <a:gd name="connsiteX1" fmla="*/ 0 w 568914"/>
                <a:gd name="connsiteY1" fmla="*/ 0 h 45988"/>
                <a:gd name="connsiteX2" fmla="*/ 33425 w 568914"/>
                <a:gd name="connsiteY2" fmla="*/ 45989 h 45988"/>
                <a:gd name="connsiteX3" fmla="*/ 545978 w 568914"/>
                <a:gd name="connsiteY3" fmla="*/ 45989 h 45988"/>
                <a:gd name="connsiteX4" fmla="*/ 568915 w 568914"/>
                <a:gd name="connsiteY4" fmla="*/ 23052 h 45988"/>
                <a:gd name="connsiteX5" fmla="*/ 568915 w 568914"/>
                <a:gd name="connsiteY5" fmla="*/ 23052 h 45988"/>
                <a:gd name="connsiteX6" fmla="*/ 545978 w 568914"/>
                <a:gd name="connsiteY6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14" h="45988">
                  <a:moveTo>
                    <a:pt x="545978" y="0"/>
                  </a:moveTo>
                  <a:lnTo>
                    <a:pt x="0" y="0"/>
                  </a:lnTo>
                  <a:cubicBezTo>
                    <a:pt x="8644" y="17058"/>
                    <a:pt x="19940" y="32618"/>
                    <a:pt x="33425" y="45989"/>
                  </a:cubicBezTo>
                  <a:lnTo>
                    <a:pt x="545978" y="45989"/>
                  </a:lnTo>
                  <a:cubicBezTo>
                    <a:pt x="558657" y="45989"/>
                    <a:pt x="568915" y="35731"/>
                    <a:pt x="568915" y="23052"/>
                  </a:cubicBezTo>
                  <a:lnTo>
                    <a:pt x="568915" y="23052"/>
                  </a:lnTo>
                  <a:cubicBezTo>
                    <a:pt x="568915" y="10373"/>
                    <a:pt x="558657" y="115"/>
                    <a:pt x="545978" y="115"/>
                  </a:cubicBezTo>
                  <a:close/>
                </a:path>
              </a:pathLst>
            </a:custGeom>
            <a:solidFill>
              <a:srgbClr val="F595A6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6E77BEBF-78F4-E0F5-3721-8692A50D3EB9}"/>
                </a:ext>
              </a:extLst>
            </p:cNvPr>
            <p:cNvSpPr txBox="1"/>
            <p:nvPr/>
          </p:nvSpPr>
          <p:spPr>
            <a:xfrm>
              <a:off x="1335568" y="4195838"/>
              <a:ext cx="3117669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>
                  <a:solidFill>
                    <a:schemeClr val="bg1"/>
                  </a:solidFill>
                </a:rPr>
                <a:t>Edge Detection 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057ACC82-9E74-1DEE-E978-4DAEF8397701}"/>
                </a:ext>
              </a:extLst>
            </p:cNvPr>
            <p:cNvSpPr txBox="1"/>
            <p:nvPr/>
          </p:nvSpPr>
          <p:spPr>
            <a:xfrm>
              <a:off x="6394194" y="4192043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D93166-CD9E-E6E8-3CCE-D1C124671CB6}"/>
              </a:ext>
            </a:extLst>
          </p:cNvPr>
          <p:cNvGrpSpPr/>
          <p:nvPr/>
        </p:nvGrpSpPr>
        <p:grpSpPr>
          <a:xfrm>
            <a:off x="921477" y="4388112"/>
            <a:ext cx="5221544" cy="535636"/>
            <a:chOff x="1860446" y="3583380"/>
            <a:chExt cx="5221544" cy="535636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AB0C27-3490-1605-9CFB-78E2C8913E6F}"/>
                </a:ext>
              </a:extLst>
            </p:cNvPr>
            <p:cNvSpPr/>
            <p:nvPr/>
          </p:nvSpPr>
          <p:spPr>
            <a:xfrm>
              <a:off x="1860446" y="3713885"/>
              <a:ext cx="5158060" cy="405131"/>
            </a:xfrm>
            <a:custGeom>
              <a:avLst/>
              <a:gdLst>
                <a:gd name="connsiteX0" fmla="*/ 562576 w 585511"/>
                <a:gd name="connsiteY0" fmla="*/ 0 h 45988"/>
                <a:gd name="connsiteX1" fmla="*/ 0 w 585511"/>
                <a:gd name="connsiteY1" fmla="*/ 0 h 45988"/>
                <a:gd name="connsiteX2" fmla="*/ 14061 w 585511"/>
                <a:gd name="connsiteY2" fmla="*/ 45989 h 45988"/>
                <a:gd name="connsiteX3" fmla="*/ 562576 w 585511"/>
                <a:gd name="connsiteY3" fmla="*/ 45989 h 45988"/>
                <a:gd name="connsiteX4" fmla="*/ 585512 w 585511"/>
                <a:gd name="connsiteY4" fmla="*/ 23052 h 45988"/>
                <a:gd name="connsiteX5" fmla="*/ 585512 w 585511"/>
                <a:gd name="connsiteY5" fmla="*/ 23052 h 45988"/>
                <a:gd name="connsiteX6" fmla="*/ 562576 w 585511"/>
                <a:gd name="connsiteY6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511" h="45988">
                  <a:moveTo>
                    <a:pt x="562576" y="0"/>
                  </a:moveTo>
                  <a:lnTo>
                    <a:pt x="0" y="0"/>
                  </a:lnTo>
                  <a:cubicBezTo>
                    <a:pt x="2651" y="16136"/>
                    <a:pt x="7376" y="31581"/>
                    <a:pt x="14061" y="45989"/>
                  </a:cubicBezTo>
                  <a:lnTo>
                    <a:pt x="562576" y="45989"/>
                  </a:lnTo>
                  <a:cubicBezTo>
                    <a:pt x="575254" y="45989"/>
                    <a:pt x="585512" y="35731"/>
                    <a:pt x="585512" y="23052"/>
                  </a:cubicBezTo>
                  <a:lnTo>
                    <a:pt x="585512" y="23052"/>
                  </a:lnTo>
                  <a:cubicBezTo>
                    <a:pt x="585512" y="10373"/>
                    <a:pt x="575254" y="115"/>
                    <a:pt x="562576" y="115"/>
                  </a:cubicBezTo>
                  <a:close/>
                </a:path>
              </a:pathLst>
            </a:custGeom>
            <a:solidFill>
              <a:srgbClr val="805AAB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A277C728-8A9E-D492-8A30-3743C5535F6B}"/>
                </a:ext>
              </a:extLst>
            </p:cNvPr>
            <p:cNvSpPr txBox="1"/>
            <p:nvPr/>
          </p:nvSpPr>
          <p:spPr>
            <a:xfrm>
              <a:off x="2627801" y="3583380"/>
              <a:ext cx="3117669" cy="4926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Contrast </a:t>
              </a:r>
              <a:r>
                <a:rPr lang="en-US" sz="1600" b="1" dirty="0" err="1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Echancement</a:t>
              </a:r>
              <a:endParaRPr lang="en-US" sz="1600" b="1" dirty="0">
                <a:solidFill>
                  <a:schemeClr val="bg1"/>
                </a:solidFill>
                <a:latin typeface="Helios Bold"/>
                <a:ea typeface="Helios Bold"/>
                <a:cs typeface="Helios Bold"/>
                <a:sym typeface="Helios Bold"/>
              </a:endParaRPr>
            </a:p>
          </p:txBody>
        </p:sp>
        <p:sp>
          <p:nvSpPr>
            <p:cNvPr id="31" name="TextBox 23">
              <a:extLst>
                <a:ext uri="{FF2B5EF4-FFF2-40B4-BE49-F238E27FC236}">
                  <a16:creationId xmlns:a16="http://schemas.microsoft.com/office/drawing/2014/main" id="{FB5F82FC-356A-8172-A17C-B770FF8B0A4E}"/>
                </a:ext>
              </a:extLst>
            </p:cNvPr>
            <p:cNvSpPr txBox="1"/>
            <p:nvPr/>
          </p:nvSpPr>
          <p:spPr>
            <a:xfrm>
              <a:off x="6394194" y="3747173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44B134-49F8-D437-C975-9B505EF5A797}"/>
              </a:ext>
            </a:extLst>
          </p:cNvPr>
          <p:cNvGrpSpPr/>
          <p:nvPr/>
        </p:nvGrpSpPr>
        <p:grpSpPr>
          <a:xfrm>
            <a:off x="827554" y="4062162"/>
            <a:ext cx="5241850" cy="409720"/>
            <a:chOff x="1840140" y="3260899"/>
            <a:chExt cx="5241850" cy="409720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69B996C-63EB-F0E9-D14E-760CBC9D225D}"/>
                </a:ext>
              </a:extLst>
            </p:cNvPr>
            <p:cNvSpPr/>
            <p:nvPr/>
          </p:nvSpPr>
          <p:spPr>
            <a:xfrm>
              <a:off x="1840140" y="3266501"/>
              <a:ext cx="5178366" cy="404118"/>
            </a:xfrm>
            <a:custGeom>
              <a:avLst/>
              <a:gdLst>
                <a:gd name="connsiteX0" fmla="*/ 564881 w 587816"/>
                <a:gd name="connsiteY0" fmla="*/ 0 h 45873"/>
                <a:gd name="connsiteX1" fmla="*/ 1498 w 587816"/>
                <a:gd name="connsiteY1" fmla="*/ 0 h 45873"/>
                <a:gd name="connsiteX2" fmla="*/ 0 w 587816"/>
                <a:gd name="connsiteY2" fmla="*/ 22937 h 45873"/>
                <a:gd name="connsiteX3" fmla="*/ 1498 w 587816"/>
                <a:gd name="connsiteY3" fmla="*/ 45873 h 45873"/>
                <a:gd name="connsiteX4" fmla="*/ 564881 w 587816"/>
                <a:gd name="connsiteY4" fmla="*/ 45873 h 45873"/>
                <a:gd name="connsiteX5" fmla="*/ 587817 w 587816"/>
                <a:gd name="connsiteY5" fmla="*/ 22937 h 45873"/>
                <a:gd name="connsiteX6" fmla="*/ 564881 w 587816"/>
                <a:gd name="connsiteY6" fmla="*/ 0 h 4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7816" h="45873">
                  <a:moveTo>
                    <a:pt x="564881" y="0"/>
                  </a:moveTo>
                  <a:lnTo>
                    <a:pt x="1498" y="0"/>
                  </a:lnTo>
                  <a:cubicBezTo>
                    <a:pt x="576" y="7492"/>
                    <a:pt x="0" y="15214"/>
                    <a:pt x="0" y="22937"/>
                  </a:cubicBezTo>
                  <a:cubicBezTo>
                    <a:pt x="0" y="30659"/>
                    <a:pt x="461" y="38382"/>
                    <a:pt x="1498" y="45873"/>
                  </a:cubicBezTo>
                  <a:lnTo>
                    <a:pt x="564881" y="45873"/>
                  </a:lnTo>
                  <a:cubicBezTo>
                    <a:pt x="577559" y="45873"/>
                    <a:pt x="587817" y="35615"/>
                    <a:pt x="587817" y="22937"/>
                  </a:cubicBezTo>
                  <a:cubicBezTo>
                    <a:pt x="587817" y="10258"/>
                    <a:pt x="577559" y="0"/>
                    <a:pt x="564881" y="0"/>
                  </a:cubicBezTo>
                  <a:close/>
                </a:path>
              </a:pathLst>
            </a:custGeom>
            <a:solidFill>
              <a:schemeClr val="accent5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F049CBEF-9F2F-8E89-D80C-C29E89B370C0}"/>
                </a:ext>
              </a:extLst>
            </p:cNvPr>
            <p:cNvSpPr txBox="1"/>
            <p:nvPr/>
          </p:nvSpPr>
          <p:spPr>
            <a:xfrm>
              <a:off x="1977144" y="3260899"/>
              <a:ext cx="311766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noProof="1">
                  <a:solidFill>
                    <a:schemeClr val="bg1"/>
                  </a:solidFill>
                </a:rPr>
                <a:t>Data </a:t>
              </a:r>
              <a:r>
                <a:rPr lang="en-US" b="1" noProof="1">
                  <a:solidFill>
                    <a:schemeClr val="bg1"/>
                  </a:solidFill>
                </a:rPr>
                <a:t>Augmentation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88A16090-665F-813B-7903-216570F1BA6D}"/>
                </a:ext>
              </a:extLst>
            </p:cNvPr>
            <p:cNvSpPr txBox="1"/>
            <p:nvPr/>
          </p:nvSpPr>
          <p:spPr>
            <a:xfrm>
              <a:off x="6394194" y="3299283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B6744-8576-A3B0-AF92-B847B56FA1E8}"/>
              </a:ext>
            </a:extLst>
          </p:cNvPr>
          <p:cNvGrpSpPr/>
          <p:nvPr/>
        </p:nvGrpSpPr>
        <p:grpSpPr>
          <a:xfrm>
            <a:off x="962840" y="3610932"/>
            <a:ext cx="5221544" cy="410188"/>
            <a:chOff x="1860446" y="2806414"/>
            <a:chExt cx="5221544" cy="41018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90B58CC-4DC2-4D20-C161-AA23E2B80C49}"/>
                </a:ext>
              </a:extLst>
            </p:cNvPr>
            <p:cNvSpPr/>
            <p:nvPr/>
          </p:nvSpPr>
          <p:spPr>
            <a:xfrm>
              <a:off x="1860446" y="2811471"/>
              <a:ext cx="5158060" cy="405131"/>
            </a:xfrm>
            <a:custGeom>
              <a:avLst/>
              <a:gdLst>
                <a:gd name="connsiteX0" fmla="*/ 562576 w 585511"/>
                <a:gd name="connsiteY0" fmla="*/ 0 h 45988"/>
                <a:gd name="connsiteX1" fmla="*/ 14061 w 585511"/>
                <a:gd name="connsiteY1" fmla="*/ 0 h 45988"/>
                <a:gd name="connsiteX2" fmla="*/ 0 w 585511"/>
                <a:gd name="connsiteY2" fmla="*/ 45989 h 45988"/>
                <a:gd name="connsiteX3" fmla="*/ 562576 w 585511"/>
                <a:gd name="connsiteY3" fmla="*/ 45989 h 45988"/>
                <a:gd name="connsiteX4" fmla="*/ 585512 w 585511"/>
                <a:gd name="connsiteY4" fmla="*/ 23052 h 45988"/>
                <a:gd name="connsiteX5" fmla="*/ 585512 w 585511"/>
                <a:gd name="connsiteY5" fmla="*/ 23052 h 45988"/>
                <a:gd name="connsiteX6" fmla="*/ 562576 w 585511"/>
                <a:gd name="connsiteY6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511" h="45988">
                  <a:moveTo>
                    <a:pt x="562576" y="0"/>
                  </a:moveTo>
                  <a:lnTo>
                    <a:pt x="14061" y="0"/>
                  </a:lnTo>
                  <a:cubicBezTo>
                    <a:pt x="7376" y="14408"/>
                    <a:pt x="2651" y="29737"/>
                    <a:pt x="0" y="45989"/>
                  </a:cubicBezTo>
                  <a:lnTo>
                    <a:pt x="562576" y="45989"/>
                  </a:lnTo>
                  <a:cubicBezTo>
                    <a:pt x="575254" y="45989"/>
                    <a:pt x="585512" y="35731"/>
                    <a:pt x="585512" y="23052"/>
                  </a:cubicBezTo>
                  <a:lnTo>
                    <a:pt x="585512" y="23052"/>
                  </a:lnTo>
                  <a:cubicBezTo>
                    <a:pt x="585512" y="10373"/>
                    <a:pt x="575254" y="115"/>
                    <a:pt x="562576" y="115"/>
                  </a:cubicBezTo>
                  <a:close/>
                </a:path>
              </a:pathLst>
            </a:custGeom>
            <a:solidFill>
              <a:schemeClr val="accent1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56ABF28F-2167-94E1-EDE4-65FA37830CB4}"/>
                </a:ext>
              </a:extLst>
            </p:cNvPr>
            <p:cNvSpPr txBox="1"/>
            <p:nvPr/>
          </p:nvSpPr>
          <p:spPr>
            <a:xfrm>
              <a:off x="3160704" y="2806414"/>
              <a:ext cx="3117669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>
                  <a:solidFill>
                    <a:schemeClr val="bg1"/>
                  </a:solidFill>
                </a:rPr>
                <a:t>Noise Reduction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EFC40271-0A0D-005B-3A63-67DE1181A266}"/>
                </a:ext>
              </a:extLst>
            </p:cNvPr>
            <p:cNvSpPr txBox="1"/>
            <p:nvPr/>
          </p:nvSpPr>
          <p:spPr>
            <a:xfrm>
              <a:off x="6394194" y="2844759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784DC-5F20-5F34-A1D6-26CEB3736F04}"/>
              </a:ext>
            </a:extLst>
          </p:cNvPr>
          <p:cNvGrpSpPr/>
          <p:nvPr/>
        </p:nvGrpSpPr>
        <p:grpSpPr>
          <a:xfrm>
            <a:off x="1125783" y="3074262"/>
            <a:ext cx="5075333" cy="492699"/>
            <a:chOff x="2006657" y="2274900"/>
            <a:chExt cx="5075333" cy="492699"/>
          </a:xfrm>
        </p:grpSpPr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1D9715C-5812-25DB-E1C6-F28EC46F3147}"/>
                </a:ext>
              </a:extLst>
            </p:cNvPr>
            <p:cNvSpPr/>
            <p:nvPr/>
          </p:nvSpPr>
          <p:spPr>
            <a:xfrm>
              <a:off x="2006657" y="2354885"/>
              <a:ext cx="5011849" cy="405131"/>
            </a:xfrm>
            <a:custGeom>
              <a:avLst/>
              <a:gdLst>
                <a:gd name="connsiteX0" fmla="*/ 545978 w 568914"/>
                <a:gd name="connsiteY0" fmla="*/ 0 h 45988"/>
                <a:gd name="connsiteX1" fmla="*/ 33425 w 568914"/>
                <a:gd name="connsiteY1" fmla="*/ 0 h 45988"/>
                <a:gd name="connsiteX2" fmla="*/ 0 w 568914"/>
                <a:gd name="connsiteY2" fmla="*/ 45989 h 45988"/>
                <a:gd name="connsiteX3" fmla="*/ 545978 w 568914"/>
                <a:gd name="connsiteY3" fmla="*/ 45989 h 45988"/>
                <a:gd name="connsiteX4" fmla="*/ 568915 w 568914"/>
                <a:gd name="connsiteY4" fmla="*/ 23052 h 45988"/>
                <a:gd name="connsiteX5" fmla="*/ 568915 w 568914"/>
                <a:gd name="connsiteY5" fmla="*/ 23052 h 45988"/>
                <a:gd name="connsiteX6" fmla="*/ 545978 w 568914"/>
                <a:gd name="connsiteY6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14" h="45988">
                  <a:moveTo>
                    <a:pt x="545978" y="0"/>
                  </a:moveTo>
                  <a:lnTo>
                    <a:pt x="33425" y="0"/>
                  </a:lnTo>
                  <a:cubicBezTo>
                    <a:pt x="19940" y="13370"/>
                    <a:pt x="8644" y="28815"/>
                    <a:pt x="0" y="45989"/>
                  </a:cubicBezTo>
                  <a:lnTo>
                    <a:pt x="545978" y="45989"/>
                  </a:lnTo>
                  <a:cubicBezTo>
                    <a:pt x="558657" y="45989"/>
                    <a:pt x="568915" y="35731"/>
                    <a:pt x="568915" y="23052"/>
                  </a:cubicBezTo>
                  <a:lnTo>
                    <a:pt x="568915" y="23052"/>
                  </a:lnTo>
                  <a:cubicBezTo>
                    <a:pt x="568915" y="10373"/>
                    <a:pt x="558657" y="115"/>
                    <a:pt x="545978" y="115"/>
                  </a:cubicBezTo>
                  <a:close/>
                </a:path>
              </a:pathLst>
            </a:custGeom>
            <a:solidFill>
              <a:schemeClr val="accent4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9220076-B41D-83CD-FA66-A3489A076A4C}"/>
                </a:ext>
              </a:extLst>
            </p:cNvPr>
            <p:cNvSpPr txBox="1"/>
            <p:nvPr/>
          </p:nvSpPr>
          <p:spPr>
            <a:xfrm>
              <a:off x="2229292" y="2274900"/>
              <a:ext cx="3117669" cy="4926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Normalization</a:t>
              </a:r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E28C335F-D8C7-588C-AB22-6969E9D3D1A8}"/>
                </a:ext>
              </a:extLst>
            </p:cNvPr>
            <p:cNvSpPr txBox="1"/>
            <p:nvPr/>
          </p:nvSpPr>
          <p:spPr>
            <a:xfrm>
              <a:off x="6394194" y="2388173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0CA3AF-DDC4-B55D-43E2-9C1BD880DCA5}"/>
              </a:ext>
            </a:extLst>
          </p:cNvPr>
          <p:cNvGrpSpPr/>
          <p:nvPr/>
        </p:nvGrpSpPr>
        <p:grpSpPr>
          <a:xfrm>
            <a:off x="1177549" y="2658747"/>
            <a:ext cx="4965472" cy="492699"/>
            <a:chOff x="2116518" y="1853188"/>
            <a:chExt cx="4965472" cy="492699"/>
          </a:xfrm>
        </p:grpSpPr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E69FBC-06D4-CE06-EA0D-9D90F88DA07B}"/>
                </a:ext>
              </a:extLst>
            </p:cNvPr>
            <p:cNvSpPr/>
            <p:nvPr/>
          </p:nvSpPr>
          <p:spPr>
            <a:xfrm>
              <a:off x="2350871" y="1906995"/>
              <a:ext cx="4667644" cy="405131"/>
            </a:xfrm>
            <a:custGeom>
              <a:avLst/>
              <a:gdLst>
                <a:gd name="connsiteX0" fmla="*/ 506906 w 529842"/>
                <a:gd name="connsiteY0" fmla="*/ 0 h 45988"/>
                <a:gd name="connsiteX1" fmla="*/ 118831 w 529842"/>
                <a:gd name="connsiteY1" fmla="*/ 0 h 45988"/>
                <a:gd name="connsiteX2" fmla="*/ 0 w 529842"/>
                <a:gd name="connsiteY2" fmla="*/ 45989 h 45988"/>
                <a:gd name="connsiteX3" fmla="*/ 506906 w 529842"/>
                <a:gd name="connsiteY3" fmla="*/ 45989 h 45988"/>
                <a:gd name="connsiteX4" fmla="*/ 529842 w 529842"/>
                <a:gd name="connsiteY4" fmla="*/ 23052 h 45988"/>
                <a:gd name="connsiteX5" fmla="*/ 506906 w 529842"/>
                <a:gd name="connsiteY5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842" h="45988">
                  <a:moveTo>
                    <a:pt x="506906" y="0"/>
                  </a:moveTo>
                  <a:lnTo>
                    <a:pt x="118831" y="0"/>
                  </a:lnTo>
                  <a:cubicBezTo>
                    <a:pt x="73074" y="0"/>
                    <a:pt x="31350" y="17404"/>
                    <a:pt x="0" y="45989"/>
                  </a:cubicBezTo>
                  <a:lnTo>
                    <a:pt x="506906" y="45989"/>
                  </a:lnTo>
                  <a:cubicBezTo>
                    <a:pt x="519584" y="45989"/>
                    <a:pt x="529842" y="35731"/>
                    <a:pt x="529842" y="23052"/>
                  </a:cubicBezTo>
                  <a:cubicBezTo>
                    <a:pt x="529842" y="10373"/>
                    <a:pt x="519584" y="115"/>
                    <a:pt x="506906" y="115"/>
                  </a:cubicBezTo>
                  <a:close/>
                </a:path>
              </a:pathLst>
            </a:custGeom>
            <a:solidFill>
              <a:schemeClr val="accent2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4F77CABD-E1BC-ED92-2093-2FD5B4DD97D7}"/>
                </a:ext>
              </a:extLst>
            </p:cNvPr>
            <p:cNvSpPr txBox="1"/>
            <p:nvPr/>
          </p:nvSpPr>
          <p:spPr>
            <a:xfrm>
              <a:off x="2116518" y="1853188"/>
              <a:ext cx="3117669" cy="4926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Resizing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0E734C30-DBD2-F653-00DB-534B7D670CEA}"/>
                </a:ext>
              </a:extLst>
            </p:cNvPr>
            <p:cNvSpPr txBox="1"/>
            <p:nvPr/>
          </p:nvSpPr>
          <p:spPr>
            <a:xfrm>
              <a:off x="6394194" y="1940283"/>
              <a:ext cx="68779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73" name="Group 3">
            <a:extLst>
              <a:ext uri="{FF2B5EF4-FFF2-40B4-BE49-F238E27FC236}">
                <a16:creationId xmlns:a16="http://schemas.microsoft.com/office/drawing/2014/main" id="{D0DF798F-4243-1930-650C-5C822B66E326}"/>
              </a:ext>
            </a:extLst>
          </p:cNvPr>
          <p:cNvGrpSpPr/>
          <p:nvPr/>
        </p:nvGrpSpPr>
        <p:grpSpPr>
          <a:xfrm>
            <a:off x="7849152" y="1834541"/>
            <a:ext cx="873859" cy="902161"/>
            <a:chOff x="0" y="0"/>
            <a:chExt cx="6350000" cy="6349975"/>
          </a:xfrm>
        </p:grpSpPr>
        <p:sp>
          <p:nvSpPr>
            <p:cNvPr id="74" name="Freeform 4">
              <a:extLst>
                <a:ext uri="{FF2B5EF4-FFF2-40B4-BE49-F238E27FC236}">
                  <a16:creationId xmlns:a16="http://schemas.microsoft.com/office/drawing/2014/main" id="{F287771A-8EC3-FAE8-44E8-25EAE0AF3FA6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19" r="-3619"/>
              </a:stretch>
            </a:blipFill>
          </p:spPr>
        </p:sp>
      </p:grpSp>
      <p:grpSp>
        <p:nvGrpSpPr>
          <p:cNvPr id="75" name="Group 5">
            <a:extLst>
              <a:ext uri="{FF2B5EF4-FFF2-40B4-BE49-F238E27FC236}">
                <a16:creationId xmlns:a16="http://schemas.microsoft.com/office/drawing/2014/main" id="{E473BAAC-0DC8-F84F-2383-7C97B03041DE}"/>
              </a:ext>
            </a:extLst>
          </p:cNvPr>
          <p:cNvGrpSpPr/>
          <p:nvPr/>
        </p:nvGrpSpPr>
        <p:grpSpPr>
          <a:xfrm>
            <a:off x="7821786" y="3037515"/>
            <a:ext cx="873859" cy="902161"/>
            <a:chOff x="0" y="0"/>
            <a:chExt cx="6350000" cy="6349975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53FE214-17B7-106A-A4F7-07D3F3CA63F0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1370" b="-1370"/>
              </a:stretch>
            </a:blipFill>
          </p:spPr>
        </p:sp>
      </p:grpSp>
      <p:grpSp>
        <p:nvGrpSpPr>
          <p:cNvPr id="77" name="Group 7">
            <a:extLst>
              <a:ext uri="{FF2B5EF4-FFF2-40B4-BE49-F238E27FC236}">
                <a16:creationId xmlns:a16="http://schemas.microsoft.com/office/drawing/2014/main" id="{9190B62D-FF7B-02A3-0F58-FA09098B7AB5}"/>
              </a:ext>
            </a:extLst>
          </p:cNvPr>
          <p:cNvGrpSpPr/>
          <p:nvPr/>
        </p:nvGrpSpPr>
        <p:grpSpPr>
          <a:xfrm>
            <a:off x="7870771" y="4295656"/>
            <a:ext cx="873859" cy="902161"/>
            <a:chOff x="0" y="0"/>
            <a:chExt cx="6350000" cy="6349975"/>
          </a:xfrm>
        </p:grpSpPr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5DC567C7-7A62-1166-DCE9-8F2D297840C9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632" r="-632"/>
              </a:stretch>
            </a:blipFill>
          </p:spPr>
        </p:sp>
      </p:grpSp>
      <p:grpSp>
        <p:nvGrpSpPr>
          <p:cNvPr id="79" name="Group 9">
            <a:extLst>
              <a:ext uri="{FF2B5EF4-FFF2-40B4-BE49-F238E27FC236}">
                <a16:creationId xmlns:a16="http://schemas.microsoft.com/office/drawing/2014/main" id="{F2FA2974-6C93-4DB4-6D1E-B513B8635B98}"/>
              </a:ext>
            </a:extLst>
          </p:cNvPr>
          <p:cNvGrpSpPr/>
          <p:nvPr/>
        </p:nvGrpSpPr>
        <p:grpSpPr>
          <a:xfrm>
            <a:off x="7852907" y="5498630"/>
            <a:ext cx="873859" cy="902161"/>
            <a:chOff x="0" y="0"/>
            <a:chExt cx="6350000" cy="6349975"/>
          </a:xfrm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303E5FA-402D-381A-FFAE-E61F9065246B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813" r="-1813"/>
              </a:stretch>
            </a:blipFill>
          </p:spPr>
        </p:sp>
      </p:grpSp>
      <p:grpSp>
        <p:nvGrpSpPr>
          <p:cNvPr id="81" name="Group 12">
            <a:extLst>
              <a:ext uri="{FF2B5EF4-FFF2-40B4-BE49-F238E27FC236}">
                <a16:creationId xmlns:a16="http://schemas.microsoft.com/office/drawing/2014/main" id="{F406A4A0-53D0-75FA-C33A-4A3AFC821BF1}"/>
              </a:ext>
            </a:extLst>
          </p:cNvPr>
          <p:cNvGrpSpPr/>
          <p:nvPr/>
        </p:nvGrpSpPr>
        <p:grpSpPr>
          <a:xfrm>
            <a:off x="9328769" y="1819833"/>
            <a:ext cx="2344823" cy="806835"/>
            <a:chOff x="0" y="-9525"/>
            <a:chExt cx="5979827" cy="1779493"/>
          </a:xfrm>
        </p:grpSpPr>
        <p:sp>
          <p:nvSpPr>
            <p:cNvPr id="82" name="TextBox 13">
              <a:extLst>
                <a:ext uri="{FF2B5EF4-FFF2-40B4-BE49-F238E27FC236}">
                  <a16:creationId xmlns:a16="http://schemas.microsoft.com/office/drawing/2014/main" id="{3DD0A513-5C69-82F7-2261-983B13663307}"/>
                </a:ext>
              </a:extLst>
            </p:cNvPr>
            <p:cNvSpPr txBox="1"/>
            <p:nvPr/>
          </p:nvSpPr>
          <p:spPr>
            <a:xfrm>
              <a:off x="0" y="-9525"/>
              <a:ext cx="5723703" cy="960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Front End:</a:t>
              </a:r>
            </a:p>
          </p:txBody>
        </p:sp>
        <p:sp>
          <p:nvSpPr>
            <p:cNvPr id="83" name="TextBox 14">
              <a:extLst>
                <a:ext uri="{FF2B5EF4-FFF2-40B4-BE49-F238E27FC236}">
                  <a16:creationId xmlns:a16="http://schemas.microsoft.com/office/drawing/2014/main" id="{BD1BDB9E-9ABB-124F-E552-FAFEE5317C8D}"/>
                </a:ext>
              </a:extLst>
            </p:cNvPr>
            <p:cNvSpPr txBox="1"/>
            <p:nvPr/>
          </p:nvSpPr>
          <p:spPr>
            <a:xfrm>
              <a:off x="0" y="835049"/>
              <a:ext cx="5979827" cy="934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React</a:t>
              </a:r>
            </a:p>
          </p:txBody>
        </p:sp>
      </p:grpSp>
      <p:grpSp>
        <p:nvGrpSpPr>
          <p:cNvPr id="87" name="Group 18">
            <a:extLst>
              <a:ext uri="{FF2B5EF4-FFF2-40B4-BE49-F238E27FC236}">
                <a16:creationId xmlns:a16="http://schemas.microsoft.com/office/drawing/2014/main" id="{53144D72-C1BD-6AE1-F0A4-DD11C2A6B695}"/>
              </a:ext>
            </a:extLst>
          </p:cNvPr>
          <p:cNvGrpSpPr/>
          <p:nvPr/>
        </p:nvGrpSpPr>
        <p:grpSpPr>
          <a:xfrm>
            <a:off x="9255859" y="5553282"/>
            <a:ext cx="1958450" cy="792856"/>
            <a:chOff x="0" y="-9525"/>
            <a:chExt cx="5723703" cy="1627181"/>
          </a:xfrm>
        </p:grpSpPr>
        <p:sp>
          <p:nvSpPr>
            <p:cNvPr id="88" name="TextBox 19">
              <a:extLst>
                <a:ext uri="{FF2B5EF4-FFF2-40B4-BE49-F238E27FC236}">
                  <a16:creationId xmlns:a16="http://schemas.microsoft.com/office/drawing/2014/main" id="{9C453421-FE0E-6B6B-E623-9F6034C09EB0}"/>
                </a:ext>
              </a:extLst>
            </p:cNvPr>
            <p:cNvSpPr txBox="1"/>
            <p:nvPr/>
          </p:nvSpPr>
          <p:spPr>
            <a:xfrm>
              <a:off x="0" y="-9525"/>
              <a:ext cx="5723703" cy="917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2400" b="1" u="none" strike="noStrike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Database:</a:t>
              </a:r>
            </a:p>
          </p:txBody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DDBEABF6-2D34-FA10-28AC-9FC3154CEF04}"/>
                </a:ext>
              </a:extLst>
            </p:cNvPr>
            <p:cNvSpPr txBox="1"/>
            <p:nvPr/>
          </p:nvSpPr>
          <p:spPr>
            <a:xfrm>
              <a:off x="0" y="799142"/>
              <a:ext cx="5723703" cy="81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MongoDB</a:t>
              </a:r>
            </a:p>
          </p:txBody>
        </p:sp>
      </p:grpSp>
      <p:grpSp>
        <p:nvGrpSpPr>
          <p:cNvPr id="90" name="Group 21">
            <a:extLst>
              <a:ext uri="{FF2B5EF4-FFF2-40B4-BE49-F238E27FC236}">
                <a16:creationId xmlns:a16="http://schemas.microsoft.com/office/drawing/2014/main" id="{663A63A5-AFB3-FD7A-0CC2-9BB62EA46288}"/>
              </a:ext>
            </a:extLst>
          </p:cNvPr>
          <p:cNvGrpSpPr/>
          <p:nvPr/>
        </p:nvGrpSpPr>
        <p:grpSpPr>
          <a:xfrm>
            <a:off x="9316227" y="4327901"/>
            <a:ext cx="1749990" cy="756737"/>
            <a:chOff x="-5455633" y="2083166"/>
            <a:chExt cx="5723703" cy="1587956"/>
          </a:xfrm>
        </p:grpSpPr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E1648B35-FACC-2777-D739-44F90F4DD20C}"/>
                </a:ext>
              </a:extLst>
            </p:cNvPr>
            <p:cNvSpPr txBox="1"/>
            <p:nvPr/>
          </p:nvSpPr>
          <p:spPr>
            <a:xfrm>
              <a:off x="-5455633" y="2083166"/>
              <a:ext cx="5723703" cy="913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2400" b="1" u="none" strike="noStrike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AI Models:</a:t>
              </a:r>
            </a:p>
          </p:txBody>
        </p:sp>
        <p:sp>
          <p:nvSpPr>
            <p:cNvPr id="92" name="TextBox 23">
              <a:extLst>
                <a:ext uri="{FF2B5EF4-FFF2-40B4-BE49-F238E27FC236}">
                  <a16:creationId xmlns:a16="http://schemas.microsoft.com/office/drawing/2014/main" id="{0981A4CC-BEDC-BEBE-D53C-21228523CB93}"/>
                </a:ext>
              </a:extLst>
            </p:cNvPr>
            <p:cNvSpPr txBox="1"/>
            <p:nvPr/>
          </p:nvSpPr>
          <p:spPr>
            <a:xfrm>
              <a:off x="-5339690" y="2821967"/>
              <a:ext cx="4535455" cy="8491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VIT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914DABE-C61B-46EE-7830-5566E9C33DF7}"/>
              </a:ext>
            </a:extLst>
          </p:cNvPr>
          <p:cNvSpPr txBox="1"/>
          <p:nvPr/>
        </p:nvSpPr>
        <p:spPr>
          <a:xfrm>
            <a:off x="9304104" y="2856343"/>
            <a:ext cx="1762113" cy="5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Back End: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BDF75A-A38C-A112-51D2-2254152EB661}"/>
              </a:ext>
            </a:extLst>
          </p:cNvPr>
          <p:cNvSpPr txBox="1"/>
          <p:nvPr/>
        </p:nvSpPr>
        <p:spPr>
          <a:xfrm>
            <a:off x="9284732" y="3300593"/>
            <a:ext cx="2907268" cy="52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0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Express &amp; Node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E9C3A1-5081-AC73-74D3-3DE5AA6E4FC7}"/>
              </a:ext>
            </a:extLst>
          </p:cNvPr>
          <p:cNvSpPr txBox="1"/>
          <p:nvPr/>
        </p:nvSpPr>
        <p:spPr>
          <a:xfrm>
            <a:off x="565759" y="1012997"/>
            <a:ext cx="42980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DATA-SOURCE</a:t>
            </a:r>
            <a:r>
              <a:rPr lang="en-US" b="1" dirty="0"/>
              <a:t> : </a:t>
            </a:r>
            <a:r>
              <a:rPr lang="en-US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Collected from </a:t>
            </a:r>
            <a:r>
              <a:rPr lang="en-US" sz="2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Ninjas platform</a:t>
            </a:r>
            <a:endParaRPr lang="en-US" dirty="0"/>
          </a:p>
          <a:p>
            <a:endParaRPr lang="en-US" b="1" noProof="1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F4214C-8866-D309-8154-93A6CBEFE36F}"/>
              </a:ext>
            </a:extLst>
          </p:cNvPr>
          <p:cNvGrpSpPr/>
          <p:nvPr/>
        </p:nvGrpSpPr>
        <p:grpSpPr>
          <a:xfrm>
            <a:off x="7397371" y="958801"/>
            <a:ext cx="4667644" cy="538778"/>
            <a:chOff x="2350871" y="1773348"/>
            <a:chExt cx="4667644" cy="538778"/>
          </a:xfrm>
        </p:grpSpPr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0695AB4F-7E91-BC2C-F19A-E2B0463C20BF}"/>
                </a:ext>
              </a:extLst>
            </p:cNvPr>
            <p:cNvSpPr/>
            <p:nvPr/>
          </p:nvSpPr>
          <p:spPr>
            <a:xfrm>
              <a:off x="2350871" y="1906995"/>
              <a:ext cx="4667644" cy="405131"/>
            </a:xfrm>
            <a:custGeom>
              <a:avLst/>
              <a:gdLst>
                <a:gd name="connsiteX0" fmla="*/ 506906 w 529842"/>
                <a:gd name="connsiteY0" fmla="*/ 0 h 45988"/>
                <a:gd name="connsiteX1" fmla="*/ 118831 w 529842"/>
                <a:gd name="connsiteY1" fmla="*/ 0 h 45988"/>
                <a:gd name="connsiteX2" fmla="*/ 0 w 529842"/>
                <a:gd name="connsiteY2" fmla="*/ 45989 h 45988"/>
                <a:gd name="connsiteX3" fmla="*/ 506906 w 529842"/>
                <a:gd name="connsiteY3" fmla="*/ 45989 h 45988"/>
                <a:gd name="connsiteX4" fmla="*/ 529842 w 529842"/>
                <a:gd name="connsiteY4" fmla="*/ 23052 h 45988"/>
                <a:gd name="connsiteX5" fmla="*/ 506906 w 529842"/>
                <a:gd name="connsiteY5" fmla="*/ 115 h 4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842" h="45988">
                  <a:moveTo>
                    <a:pt x="506906" y="0"/>
                  </a:moveTo>
                  <a:lnTo>
                    <a:pt x="118831" y="0"/>
                  </a:lnTo>
                  <a:cubicBezTo>
                    <a:pt x="73074" y="0"/>
                    <a:pt x="31350" y="17404"/>
                    <a:pt x="0" y="45989"/>
                  </a:cubicBezTo>
                  <a:lnTo>
                    <a:pt x="506906" y="45989"/>
                  </a:lnTo>
                  <a:cubicBezTo>
                    <a:pt x="519584" y="45989"/>
                    <a:pt x="529842" y="35731"/>
                    <a:pt x="529842" y="23052"/>
                  </a:cubicBezTo>
                  <a:cubicBezTo>
                    <a:pt x="529842" y="10373"/>
                    <a:pt x="519584" y="115"/>
                    <a:pt x="506906" y="115"/>
                  </a:cubicBezTo>
                  <a:close/>
                </a:path>
              </a:pathLst>
            </a:custGeom>
            <a:solidFill>
              <a:schemeClr val="accent2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TextBox 20">
              <a:extLst>
                <a:ext uri="{FF2B5EF4-FFF2-40B4-BE49-F238E27FC236}">
                  <a16:creationId xmlns:a16="http://schemas.microsoft.com/office/drawing/2014/main" id="{F1BFC262-86E8-FD7D-3FBF-C76C2D869A11}"/>
                </a:ext>
              </a:extLst>
            </p:cNvPr>
            <p:cNvSpPr txBox="1"/>
            <p:nvPr/>
          </p:nvSpPr>
          <p:spPr>
            <a:xfrm>
              <a:off x="3462072" y="1773348"/>
              <a:ext cx="3117669" cy="4926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TECH - STACK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F80A27-973C-CE74-9862-84F198D9ACF9}"/>
              </a:ext>
            </a:extLst>
          </p:cNvPr>
          <p:cNvSpPr txBox="1"/>
          <p:nvPr/>
        </p:nvSpPr>
        <p:spPr>
          <a:xfrm>
            <a:off x="585823" y="272320"/>
            <a:ext cx="609426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DATA-SET : </a:t>
            </a:r>
            <a:r>
              <a:rPr lang="en-US" sz="2000" b="1" dirty="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Road-damage data set</a:t>
            </a:r>
            <a:endParaRPr lang="en-US" sz="2000" dirty="0"/>
          </a:p>
          <a:p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29532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EE9546-2EC7-5F02-63FF-5D72A146B68D}"/>
              </a:ext>
            </a:extLst>
          </p:cNvPr>
          <p:cNvSpPr/>
          <p:nvPr/>
        </p:nvSpPr>
        <p:spPr>
          <a:xfrm>
            <a:off x="332509" y="87086"/>
            <a:ext cx="4135582" cy="6714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21875-E9FD-0F39-EF48-C4CD3E0A2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5" y="1055914"/>
            <a:ext cx="10163175" cy="571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77FAE-AC3A-C2F9-F65F-8F529C26AB9E}"/>
              </a:ext>
            </a:extLst>
          </p:cNvPr>
          <p:cNvSpPr txBox="1"/>
          <p:nvPr/>
        </p:nvSpPr>
        <p:spPr>
          <a:xfrm>
            <a:off x="-783771" y="87086"/>
            <a:ext cx="6237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Aptos Narrow" panose="020B0004020202020204" pitchFamily="34" charset="0"/>
              </a:rPr>
              <a:t>Architecture-Diagram:</a:t>
            </a:r>
            <a:endParaRPr lang="en-US" sz="3200" b="1" u="sng" noProof="1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262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Agency FB</vt:lpstr>
      <vt:lpstr>Aptos Narrow</vt:lpstr>
      <vt:lpstr>Arial</vt:lpstr>
      <vt:lpstr>Arimo Bold</vt:lpstr>
      <vt:lpstr>Calibri</vt:lpstr>
      <vt:lpstr>Calibri Light</vt:lpstr>
      <vt:lpstr>Helios</vt:lpstr>
      <vt:lpstr>Helios Bold</vt:lpstr>
      <vt:lpstr>Klein Bold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madhu</dc:creator>
  <cp:lastModifiedBy>rushikaanumula2006@outlook.com</cp:lastModifiedBy>
  <cp:revision>16</cp:revision>
  <dcterms:created xsi:type="dcterms:W3CDTF">2025-03-18T12:57:12Z</dcterms:created>
  <dcterms:modified xsi:type="dcterms:W3CDTF">2025-03-19T14:11:38Z</dcterms:modified>
</cp:coreProperties>
</file>