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8890"/>
            <a:ext cx="12190730" cy="6876415"/>
          </a:xfrm>
          <a:prstGeom prst="rect">
            <a:avLst/>
          </a:prstGeom>
        </p:spPr>
      </p:pic>
      <p:pic>
        <p:nvPicPr>
          <p:cNvPr id="5" name="Picture 4" descr="bf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68" y="1122680"/>
            <a:ext cx="5701665" cy="432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Content Placeholder 18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-22860" y="-17780"/>
            <a:ext cx="12220575" cy="6893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-38100" y="-33655"/>
            <a:ext cx="12219940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SATH</dc:creator>
  <cp:lastModifiedBy>SATH</cp:lastModifiedBy>
  <cp:revision>1</cp:revision>
  <dcterms:created xsi:type="dcterms:W3CDTF">2018-09-07T13:00:32Z</dcterms:created>
  <dcterms:modified xsi:type="dcterms:W3CDTF">2018-09-07T13:00:32Z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1033-10.2.0.7478</vt:lpwstr>
  </property>
</Properties>
</file>