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2279-A3C7-45FB-9C54-2863E4019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E6EA-1064-45DD-A8CA-2E4BD5BE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ED7F-4C3B-4C77-A272-F5598988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F3CD-EE5E-408A-82A5-8FF85D69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59BD-FBEC-4E48-A510-DD25DBDE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5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49C0-3224-4AED-84F9-7F79B8C0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E2FA2-D427-4A98-B67C-F454DE36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6F50-728D-457A-951C-61800791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02F0-0C65-49D9-9343-177A9F3E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29CF-BBDD-4AB1-B62F-D141E889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2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BF5D1-DCF0-4D7D-904B-C8280DF42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8F6F7-18D7-4AB1-9B73-57D9EF17E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867E-254E-4288-8472-BEC7C715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A3E4-FB26-4B39-97CC-2A1C6D7F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A328-0437-4929-8863-F20A2660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7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53B5-BA75-4B55-BC52-138BA640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3818-32B1-4E47-B961-E3B156D9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4151-E5E2-4A54-8891-5056AB84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EBA1-EFC3-40F4-8BFE-2F807E64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887A-9C93-44C2-B7CF-55378791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92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359-9AA0-4F74-9C58-6CF8F2BA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2F5C-DC5C-4017-ACB4-67D579C7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4794-B21A-46B6-BFEA-B5108E5C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DF3E-AFC4-4374-85BC-6D9E6D5B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9253-A955-47BC-8BDD-707D1A23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1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5BC8-E838-472F-8BAA-2ADF51CD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EB1A-E6E2-459E-8965-6C829E959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396A6-2C0C-40C1-873E-A8DC2677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50D0-D644-4F35-9C4B-CF1FC4CF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F7980-7DC2-4A9D-A5E8-0641A350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083CD-57A9-46F6-A562-9FC829B3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6EC9-0702-46B4-B745-0A893563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AF28-EF65-4A27-B307-E7088319C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42A11-3FE9-4902-B870-19A48F25E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3C414-0DCE-45E5-A27A-04F671E8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F8D95-C670-4269-8CFE-5DDBCECD3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FBDA1-EEE8-406C-A395-12A7F98D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2DF60-DDA2-440D-81F5-4D4037F9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89E8B-5064-45C0-9950-C0E95F6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9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2509-7017-4DB2-BE10-E4FCCE63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7BA19-2042-4959-89A9-EA6D5C1E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C6FE-2756-48DA-B354-BF768F2F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B4EE8-94D2-466A-A5AA-65361ED3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6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AED79-799C-4304-9C4F-9756ED53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F940B-0D2C-4733-8BD9-B4CA1A67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42F5-ADDF-4178-AC13-B2C341F6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9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6E21-CC06-44E0-AED1-0323EE0C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89F2-658E-4AB2-A493-509F6238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BCEC-42B4-4A0D-B22F-85EC63DC6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5C8BA-A96A-445A-9236-D6784F66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8AC6-E7F4-4853-AB57-1819F50E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F1CDD-76FE-4CAE-BB98-C91139B2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2BC1-B3AB-409D-9E7C-3F3D9D54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3D8DE-0D75-4B12-B0D7-10DD927BF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B47F-30C8-4551-AD7D-343E2517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4116-32E7-4EA7-8AF4-38B63171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85378-6987-443E-9ED0-05919459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8AD4-7E2A-4902-9F17-2AD761E7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CC1AB-B705-4979-AC7D-5F3BEF46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E614E-3D0A-4E5D-9C97-C3DAEB23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688E-C198-4F0A-996D-31F9F7A2D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C088-32A5-41B1-9BFF-B724A057D7E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FA7E-5104-4A64-B9FD-DB942D996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9881-6BB4-43DF-A992-8A9BA11D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A75B-60DD-42FE-B522-A8F49E694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4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135B2C-2A14-4288-839B-9F39DBE5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Microservice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6FDDA3-4EFD-41A7-9B5E-283B2007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 fontAlgn="base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 Module is a Middleware Microservice that performs the following operations: </a:t>
            </a:r>
            <a:endParaRPr lang="en-GB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Policy</a:t>
            </a:r>
          </a:p>
          <a:p>
            <a:pPr algn="just" fontAlgn="base"/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Policy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Policy</a:t>
            </a:r>
          </a:p>
        </p:txBody>
      </p:sp>
    </p:spTree>
    <p:extLst>
      <p:ext uri="{BB962C8B-B14F-4D97-AF65-F5344CB8AC3E}">
        <p14:creationId xmlns:p14="http://schemas.microsoft.com/office/powerpoint/2010/main" val="21065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72C-CD09-4F3A-938E-FCADE18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Functional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B343-6FE2-4100-BCE9-32C2B14D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Policy Microservice interacts with Consumer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Microservice and Quotes Microservice, but it gets invoked from 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Insureity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Portal (MVC app). Post authorization of request, Policy Microservice allows the following operations: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Creates Policy based on Business and Property Value from Consumer Service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these values, the service will validate the permissible Policies of type “Property Insurance” and for the coverage the Agent has quoted, and get the quotes from Quotes service.  </a:t>
            </a:r>
            <a:endParaRPr lang="en-GB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 Policy will issue a policy to the consumer based on the payment and acceptance status from consumer, for the quoted insurance cover. </a:t>
            </a:r>
            <a:endParaRPr lang="en-GB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View Policy allows to view the Policy Details </a:t>
            </a:r>
            <a:endParaRPr lang="en-GB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2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72C-CD09-4F3A-938E-FCADE18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REST End Points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B343-6FE2-4100-BCE9-32C2B14D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Policy Microservice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POST: /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createPolicy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(Input: Consumer Details, Business Details, Accepted Quotes, Agent Details | Output: Policy Status, Description) 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POST: /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issuePolicy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(Input: Policy ID, Payment Details) | Output: Issue Status, Status Description) 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GET: /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viewPolicy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(Input: Policy ID) | Output: Policy Details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GET: /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getQuotes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(Input: Business Value, Property Value | Quotes details) 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05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72C-CD09-4F3A-938E-FCADE18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Policy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B343-6FE2-4100-BCE9-32C2B14D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Consumer and Business Details, get the concrete details from Consumer Microservice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Business Value find appropriate policy based on policy rules in Policy Master Entity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Quotes from Quote Service for the Business Value and Property Value.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Policy with Status “Initiated”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that Agent details / Consumer Business Details will not be verified in the scope of this Policy Microservice. </a:t>
            </a:r>
          </a:p>
        </p:txBody>
      </p:sp>
    </p:spTree>
    <p:extLst>
      <p:ext uri="{BB962C8B-B14F-4D97-AF65-F5344CB8AC3E}">
        <p14:creationId xmlns:p14="http://schemas.microsoft.com/office/powerpoint/2010/main" val="281180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72C-CD09-4F3A-938E-FCADE18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Policy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B343-6FE2-4100-BCE9-32C2B14D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Invoked from </a:t>
            </a:r>
            <a:r>
              <a:rPr lang="en-GB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Insureity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App when Agent clicks on Issue Policy in the Portal, with Payment Status and Policy Acceptance Status by Business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Status will get updated as “Issued”, Update the Quote on which the Policy was approved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that Payment of Policy Premium happens outside the portal and Agent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33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6369-E924-4AD7-AC6D-3B63AC94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Policy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91D2-3B55-41CA-BB20-5D8DAAEF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Details will be returned for the given Policy ID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78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357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Office Theme</vt:lpstr>
      <vt:lpstr>Policy Microservice</vt:lpstr>
      <vt:lpstr>Functional Requirements</vt:lpstr>
      <vt:lpstr>REST End Points</vt:lpstr>
      <vt:lpstr>Create Policy</vt:lpstr>
      <vt:lpstr>Issue Policy</vt:lpstr>
      <vt:lpstr>View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Microservice</dc:title>
  <dc:creator>sathvik tn</dc:creator>
  <cp:lastModifiedBy>sathvik tn</cp:lastModifiedBy>
  <cp:revision>2</cp:revision>
  <dcterms:created xsi:type="dcterms:W3CDTF">2021-10-03T06:27:22Z</dcterms:created>
  <dcterms:modified xsi:type="dcterms:W3CDTF">2021-10-04T12:44:35Z</dcterms:modified>
</cp:coreProperties>
</file>