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9451-AE62-EA74-9B63-DB435D131E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0802E5-8E57-6337-F56F-63D0006974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788D74-48E4-C479-1ECC-0DE9CDB685D8}"/>
              </a:ext>
            </a:extLst>
          </p:cNvPr>
          <p:cNvSpPr>
            <a:spLocks noGrp="1"/>
          </p:cNvSpPr>
          <p:nvPr>
            <p:ph type="dt" sz="half" idx="10"/>
          </p:nvPr>
        </p:nvSpPr>
        <p:spPr/>
        <p:txBody>
          <a:bodyPr/>
          <a:lstStyle/>
          <a:p>
            <a:fld id="{DEE73861-F50F-4A3C-8CCE-1570EBDDCDBA}" type="datetimeFigureOut">
              <a:rPr lang="en-IN" smtClean="0"/>
              <a:t>27-04-2025</a:t>
            </a:fld>
            <a:endParaRPr lang="en-IN"/>
          </a:p>
        </p:txBody>
      </p:sp>
      <p:sp>
        <p:nvSpPr>
          <p:cNvPr id="5" name="Footer Placeholder 4">
            <a:extLst>
              <a:ext uri="{FF2B5EF4-FFF2-40B4-BE49-F238E27FC236}">
                <a16:creationId xmlns:a16="http://schemas.microsoft.com/office/drawing/2014/main" id="{03C952D2-65C5-CCA8-3CAB-BC5670F098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B8141B-9792-DA03-E23F-F843094BA42B}"/>
              </a:ext>
            </a:extLst>
          </p:cNvPr>
          <p:cNvSpPr>
            <a:spLocks noGrp="1"/>
          </p:cNvSpPr>
          <p:nvPr>
            <p:ph type="sldNum" sz="quarter" idx="12"/>
          </p:nvPr>
        </p:nvSpPr>
        <p:spPr/>
        <p:txBody>
          <a:bodyPr/>
          <a:lstStyle/>
          <a:p>
            <a:fld id="{7B961BE6-4759-4DB6-93E4-4EC77F26E9DC}" type="slidenum">
              <a:rPr lang="en-IN" smtClean="0"/>
              <a:t>‹#›</a:t>
            </a:fld>
            <a:endParaRPr lang="en-IN"/>
          </a:p>
        </p:txBody>
      </p:sp>
    </p:spTree>
    <p:extLst>
      <p:ext uri="{BB962C8B-B14F-4D97-AF65-F5344CB8AC3E}">
        <p14:creationId xmlns:p14="http://schemas.microsoft.com/office/powerpoint/2010/main" val="3398988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FE7D-68BB-4A93-5806-DA96B9092A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E392B7-0E0D-DFB7-38E1-6EEA9BEE48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886719-70A2-A51A-AA36-1DE2581C705B}"/>
              </a:ext>
            </a:extLst>
          </p:cNvPr>
          <p:cNvSpPr>
            <a:spLocks noGrp="1"/>
          </p:cNvSpPr>
          <p:nvPr>
            <p:ph type="dt" sz="half" idx="10"/>
          </p:nvPr>
        </p:nvSpPr>
        <p:spPr/>
        <p:txBody>
          <a:bodyPr/>
          <a:lstStyle/>
          <a:p>
            <a:fld id="{DEE73861-F50F-4A3C-8CCE-1570EBDDCDBA}" type="datetimeFigureOut">
              <a:rPr lang="en-IN" smtClean="0"/>
              <a:t>27-04-2025</a:t>
            </a:fld>
            <a:endParaRPr lang="en-IN"/>
          </a:p>
        </p:txBody>
      </p:sp>
      <p:sp>
        <p:nvSpPr>
          <p:cNvPr id="5" name="Footer Placeholder 4">
            <a:extLst>
              <a:ext uri="{FF2B5EF4-FFF2-40B4-BE49-F238E27FC236}">
                <a16:creationId xmlns:a16="http://schemas.microsoft.com/office/drawing/2014/main" id="{1D2FB890-631B-C917-BDE4-E076BF9918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F7644D-573C-9FD0-8C96-FBE3C11BE0F6}"/>
              </a:ext>
            </a:extLst>
          </p:cNvPr>
          <p:cNvSpPr>
            <a:spLocks noGrp="1"/>
          </p:cNvSpPr>
          <p:nvPr>
            <p:ph type="sldNum" sz="quarter" idx="12"/>
          </p:nvPr>
        </p:nvSpPr>
        <p:spPr/>
        <p:txBody>
          <a:bodyPr/>
          <a:lstStyle/>
          <a:p>
            <a:fld id="{7B961BE6-4759-4DB6-93E4-4EC77F26E9DC}" type="slidenum">
              <a:rPr lang="en-IN" smtClean="0"/>
              <a:t>‹#›</a:t>
            </a:fld>
            <a:endParaRPr lang="en-IN"/>
          </a:p>
        </p:txBody>
      </p:sp>
    </p:spTree>
    <p:extLst>
      <p:ext uri="{BB962C8B-B14F-4D97-AF65-F5344CB8AC3E}">
        <p14:creationId xmlns:p14="http://schemas.microsoft.com/office/powerpoint/2010/main" val="1116687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3A2955-813A-7D25-3343-0A3D77930D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D6B5D6-A662-1F4F-C214-DC7DD1541F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AFA3AC-5D02-8375-BBB4-E0D5503EA2D5}"/>
              </a:ext>
            </a:extLst>
          </p:cNvPr>
          <p:cNvSpPr>
            <a:spLocks noGrp="1"/>
          </p:cNvSpPr>
          <p:nvPr>
            <p:ph type="dt" sz="half" idx="10"/>
          </p:nvPr>
        </p:nvSpPr>
        <p:spPr/>
        <p:txBody>
          <a:bodyPr/>
          <a:lstStyle/>
          <a:p>
            <a:fld id="{DEE73861-F50F-4A3C-8CCE-1570EBDDCDBA}" type="datetimeFigureOut">
              <a:rPr lang="en-IN" smtClean="0"/>
              <a:t>27-04-2025</a:t>
            </a:fld>
            <a:endParaRPr lang="en-IN"/>
          </a:p>
        </p:txBody>
      </p:sp>
      <p:sp>
        <p:nvSpPr>
          <p:cNvPr id="5" name="Footer Placeholder 4">
            <a:extLst>
              <a:ext uri="{FF2B5EF4-FFF2-40B4-BE49-F238E27FC236}">
                <a16:creationId xmlns:a16="http://schemas.microsoft.com/office/drawing/2014/main" id="{3614CE42-084A-8FB9-36BE-1DFFFCE63E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EA29D9-FA49-BCEC-5642-2C7EA9D37F06}"/>
              </a:ext>
            </a:extLst>
          </p:cNvPr>
          <p:cNvSpPr>
            <a:spLocks noGrp="1"/>
          </p:cNvSpPr>
          <p:nvPr>
            <p:ph type="sldNum" sz="quarter" idx="12"/>
          </p:nvPr>
        </p:nvSpPr>
        <p:spPr/>
        <p:txBody>
          <a:bodyPr/>
          <a:lstStyle/>
          <a:p>
            <a:fld id="{7B961BE6-4759-4DB6-93E4-4EC77F26E9DC}" type="slidenum">
              <a:rPr lang="en-IN" smtClean="0"/>
              <a:t>‹#›</a:t>
            </a:fld>
            <a:endParaRPr lang="en-IN"/>
          </a:p>
        </p:txBody>
      </p:sp>
    </p:spTree>
    <p:extLst>
      <p:ext uri="{BB962C8B-B14F-4D97-AF65-F5344CB8AC3E}">
        <p14:creationId xmlns:p14="http://schemas.microsoft.com/office/powerpoint/2010/main" val="1770771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F6EF-0ED7-3FF6-1FB1-2D0FBD02AF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935AFB-0770-00F9-D953-E873AB56B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4AC449-45B4-07F7-4EB1-28D74E29E957}"/>
              </a:ext>
            </a:extLst>
          </p:cNvPr>
          <p:cNvSpPr>
            <a:spLocks noGrp="1"/>
          </p:cNvSpPr>
          <p:nvPr>
            <p:ph type="dt" sz="half" idx="10"/>
          </p:nvPr>
        </p:nvSpPr>
        <p:spPr/>
        <p:txBody>
          <a:bodyPr/>
          <a:lstStyle/>
          <a:p>
            <a:fld id="{DEE73861-F50F-4A3C-8CCE-1570EBDDCDBA}" type="datetimeFigureOut">
              <a:rPr lang="en-IN" smtClean="0"/>
              <a:t>27-04-2025</a:t>
            </a:fld>
            <a:endParaRPr lang="en-IN"/>
          </a:p>
        </p:txBody>
      </p:sp>
      <p:sp>
        <p:nvSpPr>
          <p:cNvPr id="5" name="Footer Placeholder 4">
            <a:extLst>
              <a:ext uri="{FF2B5EF4-FFF2-40B4-BE49-F238E27FC236}">
                <a16:creationId xmlns:a16="http://schemas.microsoft.com/office/drawing/2014/main" id="{CBE9BA38-3F77-0AB7-A93B-5D73E01B05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17A8EC-DE9C-DE8B-AB66-D4A2E33AA7F2}"/>
              </a:ext>
            </a:extLst>
          </p:cNvPr>
          <p:cNvSpPr>
            <a:spLocks noGrp="1"/>
          </p:cNvSpPr>
          <p:nvPr>
            <p:ph type="sldNum" sz="quarter" idx="12"/>
          </p:nvPr>
        </p:nvSpPr>
        <p:spPr/>
        <p:txBody>
          <a:bodyPr/>
          <a:lstStyle/>
          <a:p>
            <a:fld id="{7B961BE6-4759-4DB6-93E4-4EC77F26E9DC}" type="slidenum">
              <a:rPr lang="en-IN" smtClean="0"/>
              <a:t>‹#›</a:t>
            </a:fld>
            <a:endParaRPr lang="en-IN"/>
          </a:p>
        </p:txBody>
      </p:sp>
    </p:spTree>
    <p:extLst>
      <p:ext uri="{BB962C8B-B14F-4D97-AF65-F5344CB8AC3E}">
        <p14:creationId xmlns:p14="http://schemas.microsoft.com/office/powerpoint/2010/main" val="272208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16AF-4DFD-7ED2-F558-6A93D05D65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115F95-B385-B071-56C5-70B87BCEDF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AE7DA8-5BA6-3990-71F7-CA37D0353DF3}"/>
              </a:ext>
            </a:extLst>
          </p:cNvPr>
          <p:cNvSpPr>
            <a:spLocks noGrp="1"/>
          </p:cNvSpPr>
          <p:nvPr>
            <p:ph type="dt" sz="half" idx="10"/>
          </p:nvPr>
        </p:nvSpPr>
        <p:spPr/>
        <p:txBody>
          <a:bodyPr/>
          <a:lstStyle/>
          <a:p>
            <a:fld id="{DEE73861-F50F-4A3C-8CCE-1570EBDDCDBA}" type="datetimeFigureOut">
              <a:rPr lang="en-IN" smtClean="0"/>
              <a:t>27-04-2025</a:t>
            </a:fld>
            <a:endParaRPr lang="en-IN"/>
          </a:p>
        </p:txBody>
      </p:sp>
      <p:sp>
        <p:nvSpPr>
          <p:cNvPr id="5" name="Footer Placeholder 4">
            <a:extLst>
              <a:ext uri="{FF2B5EF4-FFF2-40B4-BE49-F238E27FC236}">
                <a16:creationId xmlns:a16="http://schemas.microsoft.com/office/drawing/2014/main" id="{FA0343AD-40B6-CD0E-19DF-A82FE29EF5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12ABAD-26E4-DB28-A672-012A06EB72A4}"/>
              </a:ext>
            </a:extLst>
          </p:cNvPr>
          <p:cNvSpPr>
            <a:spLocks noGrp="1"/>
          </p:cNvSpPr>
          <p:nvPr>
            <p:ph type="sldNum" sz="quarter" idx="12"/>
          </p:nvPr>
        </p:nvSpPr>
        <p:spPr/>
        <p:txBody>
          <a:bodyPr/>
          <a:lstStyle/>
          <a:p>
            <a:fld id="{7B961BE6-4759-4DB6-93E4-4EC77F26E9DC}" type="slidenum">
              <a:rPr lang="en-IN" smtClean="0"/>
              <a:t>‹#›</a:t>
            </a:fld>
            <a:endParaRPr lang="en-IN"/>
          </a:p>
        </p:txBody>
      </p:sp>
    </p:spTree>
    <p:extLst>
      <p:ext uri="{BB962C8B-B14F-4D97-AF65-F5344CB8AC3E}">
        <p14:creationId xmlns:p14="http://schemas.microsoft.com/office/powerpoint/2010/main" val="1308941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CCDFD-8F71-E83B-CA44-31AE93717D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176281-1DB6-7ACE-BC19-F2797068A2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11B162-8122-2D41-F32A-E0E128592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CBB9F2-3684-F07E-4F53-9B5D717894F3}"/>
              </a:ext>
            </a:extLst>
          </p:cNvPr>
          <p:cNvSpPr>
            <a:spLocks noGrp="1"/>
          </p:cNvSpPr>
          <p:nvPr>
            <p:ph type="dt" sz="half" idx="10"/>
          </p:nvPr>
        </p:nvSpPr>
        <p:spPr/>
        <p:txBody>
          <a:bodyPr/>
          <a:lstStyle/>
          <a:p>
            <a:fld id="{DEE73861-F50F-4A3C-8CCE-1570EBDDCDBA}" type="datetimeFigureOut">
              <a:rPr lang="en-IN" smtClean="0"/>
              <a:t>27-04-2025</a:t>
            </a:fld>
            <a:endParaRPr lang="en-IN"/>
          </a:p>
        </p:txBody>
      </p:sp>
      <p:sp>
        <p:nvSpPr>
          <p:cNvPr id="6" name="Footer Placeholder 5">
            <a:extLst>
              <a:ext uri="{FF2B5EF4-FFF2-40B4-BE49-F238E27FC236}">
                <a16:creationId xmlns:a16="http://schemas.microsoft.com/office/drawing/2014/main" id="{B9781927-73A8-B1C2-09A8-23BF0A14B0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D796C9-1BFA-C3CA-1FC7-9E3E35C7362A}"/>
              </a:ext>
            </a:extLst>
          </p:cNvPr>
          <p:cNvSpPr>
            <a:spLocks noGrp="1"/>
          </p:cNvSpPr>
          <p:nvPr>
            <p:ph type="sldNum" sz="quarter" idx="12"/>
          </p:nvPr>
        </p:nvSpPr>
        <p:spPr/>
        <p:txBody>
          <a:bodyPr/>
          <a:lstStyle/>
          <a:p>
            <a:fld id="{7B961BE6-4759-4DB6-93E4-4EC77F26E9DC}" type="slidenum">
              <a:rPr lang="en-IN" smtClean="0"/>
              <a:t>‹#›</a:t>
            </a:fld>
            <a:endParaRPr lang="en-IN"/>
          </a:p>
        </p:txBody>
      </p:sp>
    </p:spTree>
    <p:extLst>
      <p:ext uri="{BB962C8B-B14F-4D97-AF65-F5344CB8AC3E}">
        <p14:creationId xmlns:p14="http://schemas.microsoft.com/office/powerpoint/2010/main" val="2906794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03808-CA04-887C-DA7A-5E2AF219D4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731F68-88AD-5A71-C47A-DF6FD2BD0E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D04B57-C096-CEFF-3F78-C94A79645F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2E27CC-B8C9-1649-324B-08036ADBEF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D5346D-E20E-7CB4-7F66-5B6B19B19A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00960D-1B39-32CA-4317-03D6666F5CC3}"/>
              </a:ext>
            </a:extLst>
          </p:cNvPr>
          <p:cNvSpPr>
            <a:spLocks noGrp="1"/>
          </p:cNvSpPr>
          <p:nvPr>
            <p:ph type="dt" sz="half" idx="10"/>
          </p:nvPr>
        </p:nvSpPr>
        <p:spPr/>
        <p:txBody>
          <a:bodyPr/>
          <a:lstStyle/>
          <a:p>
            <a:fld id="{DEE73861-F50F-4A3C-8CCE-1570EBDDCDBA}" type="datetimeFigureOut">
              <a:rPr lang="en-IN" smtClean="0"/>
              <a:t>27-04-2025</a:t>
            </a:fld>
            <a:endParaRPr lang="en-IN"/>
          </a:p>
        </p:txBody>
      </p:sp>
      <p:sp>
        <p:nvSpPr>
          <p:cNvPr id="8" name="Footer Placeholder 7">
            <a:extLst>
              <a:ext uri="{FF2B5EF4-FFF2-40B4-BE49-F238E27FC236}">
                <a16:creationId xmlns:a16="http://schemas.microsoft.com/office/drawing/2014/main" id="{B0C1B6B0-E386-DA8B-BC60-0E07B69108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AA324D-7FAF-EA4E-2126-4C8CEF973139}"/>
              </a:ext>
            </a:extLst>
          </p:cNvPr>
          <p:cNvSpPr>
            <a:spLocks noGrp="1"/>
          </p:cNvSpPr>
          <p:nvPr>
            <p:ph type="sldNum" sz="quarter" idx="12"/>
          </p:nvPr>
        </p:nvSpPr>
        <p:spPr/>
        <p:txBody>
          <a:bodyPr/>
          <a:lstStyle/>
          <a:p>
            <a:fld id="{7B961BE6-4759-4DB6-93E4-4EC77F26E9DC}" type="slidenum">
              <a:rPr lang="en-IN" smtClean="0"/>
              <a:t>‹#›</a:t>
            </a:fld>
            <a:endParaRPr lang="en-IN"/>
          </a:p>
        </p:txBody>
      </p:sp>
    </p:spTree>
    <p:extLst>
      <p:ext uri="{BB962C8B-B14F-4D97-AF65-F5344CB8AC3E}">
        <p14:creationId xmlns:p14="http://schemas.microsoft.com/office/powerpoint/2010/main" val="300165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CC1E-E7FC-F9AF-FBE4-208C107D4C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C3E393-B049-C8E3-4EF5-97D1CFD16A65}"/>
              </a:ext>
            </a:extLst>
          </p:cNvPr>
          <p:cNvSpPr>
            <a:spLocks noGrp="1"/>
          </p:cNvSpPr>
          <p:nvPr>
            <p:ph type="dt" sz="half" idx="10"/>
          </p:nvPr>
        </p:nvSpPr>
        <p:spPr/>
        <p:txBody>
          <a:bodyPr/>
          <a:lstStyle/>
          <a:p>
            <a:fld id="{DEE73861-F50F-4A3C-8CCE-1570EBDDCDBA}" type="datetimeFigureOut">
              <a:rPr lang="en-IN" smtClean="0"/>
              <a:t>27-04-2025</a:t>
            </a:fld>
            <a:endParaRPr lang="en-IN"/>
          </a:p>
        </p:txBody>
      </p:sp>
      <p:sp>
        <p:nvSpPr>
          <p:cNvPr id="4" name="Footer Placeholder 3">
            <a:extLst>
              <a:ext uri="{FF2B5EF4-FFF2-40B4-BE49-F238E27FC236}">
                <a16:creationId xmlns:a16="http://schemas.microsoft.com/office/drawing/2014/main" id="{F1B80FFF-37C4-495C-E535-2BD51CBF18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82FC7DE-3F6C-377E-67BC-8E3E8827CC0A}"/>
              </a:ext>
            </a:extLst>
          </p:cNvPr>
          <p:cNvSpPr>
            <a:spLocks noGrp="1"/>
          </p:cNvSpPr>
          <p:nvPr>
            <p:ph type="sldNum" sz="quarter" idx="12"/>
          </p:nvPr>
        </p:nvSpPr>
        <p:spPr/>
        <p:txBody>
          <a:bodyPr/>
          <a:lstStyle/>
          <a:p>
            <a:fld id="{7B961BE6-4759-4DB6-93E4-4EC77F26E9DC}" type="slidenum">
              <a:rPr lang="en-IN" smtClean="0"/>
              <a:t>‹#›</a:t>
            </a:fld>
            <a:endParaRPr lang="en-IN"/>
          </a:p>
        </p:txBody>
      </p:sp>
    </p:spTree>
    <p:extLst>
      <p:ext uri="{BB962C8B-B14F-4D97-AF65-F5344CB8AC3E}">
        <p14:creationId xmlns:p14="http://schemas.microsoft.com/office/powerpoint/2010/main" val="1378099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64ABB9-8FA3-2876-A388-837F26172AC8}"/>
              </a:ext>
            </a:extLst>
          </p:cNvPr>
          <p:cNvSpPr>
            <a:spLocks noGrp="1"/>
          </p:cNvSpPr>
          <p:nvPr>
            <p:ph type="dt" sz="half" idx="10"/>
          </p:nvPr>
        </p:nvSpPr>
        <p:spPr/>
        <p:txBody>
          <a:bodyPr/>
          <a:lstStyle/>
          <a:p>
            <a:fld id="{DEE73861-F50F-4A3C-8CCE-1570EBDDCDBA}" type="datetimeFigureOut">
              <a:rPr lang="en-IN" smtClean="0"/>
              <a:t>27-04-2025</a:t>
            </a:fld>
            <a:endParaRPr lang="en-IN"/>
          </a:p>
        </p:txBody>
      </p:sp>
      <p:sp>
        <p:nvSpPr>
          <p:cNvPr id="3" name="Footer Placeholder 2">
            <a:extLst>
              <a:ext uri="{FF2B5EF4-FFF2-40B4-BE49-F238E27FC236}">
                <a16:creationId xmlns:a16="http://schemas.microsoft.com/office/drawing/2014/main" id="{8582AA41-F1CE-E6E6-A12F-084519F60A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A250A3-1A1D-F77D-9DDA-73B0AEE13B5B}"/>
              </a:ext>
            </a:extLst>
          </p:cNvPr>
          <p:cNvSpPr>
            <a:spLocks noGrp="1"/>
          </p:cNvSpPr>
          <p:nvPr>
            <p:ph type="sldNum" sz="quarter" idx="12"/>
          </p:nvPr>
        </p:nvSpPr>
        <p:spPr/>
        <p:txBody>
          <a:bodyPr/>
          <a:lstStyle/>
          <a:p>
            <a:fld id="{7B961BE6-4759-4DB6-93E4-4EC77F26E9DC}" type="slidenum">
              <a:rPr lang="en-IN" smtClean="0"/>
              <a:t>‹#›</a:t>
            </a:fld>
            <a:endParaRPr lang="en-IN"/>
          </a:p>
        </p:txBody>
      </p:sp>
    </p:spTree>
    <p:extLst>
      <p:ext uri="{BB962C8B-B14F-4D97-AF65-F5344CB8AC3E}">
        <p14:creationId xmlns:p14="http://schemas.microsoft.com/office/powerpoint/2010/main" val="6056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A52D-AC43-5184-DB79-2D4444BE9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15F14AD-3702-528A-241A-8BB4386A5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BE6EAC-4E05-BAF6-53EA-9DBBB46D61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0B89F4-47A7-F771-F1DD-231F0A32203C}"/>
              </a:ext>
            </a:extLst>
          </p:cNvPr>
          <p:cNvSpPr>
            <a:spLocks noGrp="1"/>
          </p:cNvSpPr>
          <p:nvPr>
            <p:ph type="dt" sz="half" idx="10"/>
          </p:nvPr>
        </p:nvSpPr>
        <p:spPr/>
        <p:txBody>
          <a:bodyPr/>
          <a:lstStyle/>
          <a:p>
            <a:fld id="{DEE73861-F50F-4A3C-8CCE-1570EBDDCDBA}" type="datetimeFigureOut">
              <a:rPr lang="en-IN" smtClean="0"/>
              <a:t>27-04-2025</a:t>
            </a:fld>
            <a:endParaRPr lang="en-IN"/>
          </a:p>
        </p:txBody>
      </p:sp>
      <p:sp>
        <p:nvSpPr>
          <p:cNvPr id="6" name="Footer Placeholder 5">
            <a:extLst>
              <a:ext uri="{FF2B5EF4-FFF2-40B4-BE49-F238E27FC236}">
                <a16:creationId xmlns:a16="http://schemas.microsoft.com/office/drawing/2014/main" id="{1DE84FD0-F041-4D76-10D6-731C28E100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3FC7B2-1955-0F6F-498C-A60BA0014ADE}"/>
              </a:ext>
            </a:extLst>
          </p:cNvPr>
          <p:cNvSpPr>
            <a:spLocks noGrp="1"/>
          </p:cNvSpPr>
          <p:nvPr>
            <p:ph type="sldNum" sz="quarter" idx="12"/>
          </p:nvPr>
        </p:nvSpPr>
        <p:spPr/>
        <p:txBody>
          <a:bodyPr/>
          <a:lstStyle/>
          <a:p>
            <a:fld id="{7B961BE6-4759-4DB6-93E4-4EC77F26E9DC}" type="slidenum">
              <a:rPr lang="en-IN" smtClean="0"/>
              <a:t>‹#›</a:t>
            </a:fld>
            <a:endParaRPr lang="en-IN"/>
          </a:p>
        </p:txBody>
      </p:sp>
    </p:spTree>
    <p:extLst>
      <p:ext uri="{BB962C8B-B14F-4D97-AF65-F5344CB8AC3E}">
        <p14:creationId xmlns:p14="http://schemas.microsoft.com/office/powerpoint/2010/main" val="1430075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1FD20-2C86-CBFB-DC08-D3EBFB7B9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268D4B-51EF-9B3F-0E7B-8400F992B5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C26BAB-939B-3EB6-8102-D3F18D27D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8D2CBD-8CEC-46C4-ABAB-23B807AB2BEB}"/>
              </a:ext>
            </a:extLst>
          </p:cNvPr>
          <p:cNvSpPr>
            <a:spLocks noGrp="1"/>
          </p:cNvSpPr>
          <p:nvPr>
            <p:ph type="dt" sz="half" idx="10"/>
          </p:nvPr>
        </p:nvSpPr>
        <p:spPr/>
        <p:txBody>
          <a:bodyPr/>
          <a:lstStyle/>
          <a:p>
            <a:fld id="{DEE73861-F50F-4A3C-8CCE-1570EBDDCDBA}" type="datetimeFigureOut">
              <a:rPr lang="en-IN" smtClean="0"/>
              <a:t>27-04-2025</a:t>
            </a:fld>
            <a:endParaRPr lang="en-IN"/>
          </a:p>
        </p:txBody>
      </p:sp>
      <p:sp>
        <p:nvSpPr>
          <p:cNvPr id="6" name="Footer Placeholder 5">
            <a:extLst>
              <a:ext uri="{FF2B5EF4-FFF2-40B4-BE49-F238E27FC236}">
                <a16:creationId xmlns:a16="http://schemas.microsoft.com/office/drawing/2014/main" id="{E6AB62F3-E12D-21F3-03D8-B7F9B18F42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C1EB96-BCC1-78B5-E9AE-FC4757A7BE0A}"/>
              </a:ext>
            </a:extLst>
          </p:cNvPr>
          <p:cNvSpPr>
            <a:spLocks noGrp="1"/>
          </p:cNvSpPr>
          <p:nvPr>
            <p:ph type="sldNum" sz="quarter" idx="12"/>
          </p:nvPr>
        </p:nvSpPr>
        <p:spPr/>
        <p:txBody>
          <a:bodyPr/>
          <a:lstStyle/>
          <a:p>
            <a:fld id="{7B961BE6-4759-4DB6-93E4-4EC77F26E9DC}" type="slidenum">
              <a:rPr lang="en-IN" smtClean="0"/>
              <a:t>‹#›</a:t>
            </a:fld>
            <a:endParaRPr lang="en-IN"/>
          </a:p>
        </p:txBody>
      </p:sp>
    </p:spTree>
    <p:extLst>
      <p:ext uri="{BB962C8B-B14F-4D97-AF65-F5344CB8AC3E}">
        <p14:creationId xmlns:p14="http://schemas.microsoft.com/office/powerpoint/2010/main" val="3140585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B89430-8588-83D3-8D16-54DC1C620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E66F82-5F39-C0CD-C72D-68E5A8878A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2371D3-9CB5-7973-A927-69F9C56C7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73861-F50F-4A3C-8CCE-1570EBDDCDBA}" type="datetimeFigureOut">
              <a:rPr lang="en-IN" smtClean="0"/>
              <a:t>27-04-2025</a:t>
            </a:fld>
            <a:endParaRPr lang="en-IN"/>
          </a:p>
        </p:txBody>
      </p:sp>
      <p:sp>
        <p:nvSpPr>
          <p:cNvPr id="5" name="Footer Placeholder 4">
            <a:extLst>
              <a:ext uri="{FF2B5EF4-FFF2-40B4-BE49-F238E27FC236}">
                <a16:creationId xmlns:a16="http://schemas.microsoft.com/office/drawing/2014/main" id="{7C9B6CC7-06A6-0CB7-2026-4C4064B764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1AD4D9-2902-8AE1-51D5-1158D5CBE1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961BE6-4759-4DB6-93E4-4EC77F26E9DC}" type="slidenum">
              <a:rPr lang="en-IN" smtClean="0"/>
              <a:t>‹#›</a:t>
            </a:fld>
            <a:endParaRPr lang="en-IN"/>
          </a:p>
        </p:txBody>
      </p:sp>
    </p:spTree>
    <p:extLst>
      <p:ext uri="{BB962C8B-B14F-4D97-AF65-F5344CB8AC3E}">
        <p14:creationId xmlns:p14="http://schemas.microsoft.com/office/powerpoint/2010/main" val="315456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9F0B7-6C6E-EB07-E37F-64D228AD3BA2}"/>
              </a:ext>
            </a:extLst>
          </p:cNvPr>
          <p:cNvSpPr>
            <a:spLocks noGrp="1"/>
          </p:cNvSpPr>
          <p:nvPr>
            <p:ph type="ctrTitle"/>
          </p:nvPr>
        </p:nvSpPr>
        <p:spPr>
          <a:xfrm>
            <a:off x="1524000" y="1122362"/>
            <a:ext cx="9144000" cy="2987521"/>
          </a:xfrm>
        </p:spPr>
        <p:txBody>
          <a:bodyPr>
            <a:normAutofit/>
          </a:bodyPr>
          <a:lstStyle/>
          <a:p>
            <a:r>
              <a:rPr lang="en-US" sz="4000" b="1" dirty="0">
                <a:solidFill>
                  <a:srgbClr val="000000"/>
                </a:solidFill>
                <a:latin typeface="Times New Roman" panose="02020603050405020304" pitchFamily="18" charset="0"/>
                <a:cs typeface="Times New Roman" panose="02020603050405020304" pitchFamily="18" charset="0"/>
              </a:rPr>
              <a:t>summarizing</a:t>
            </a:r>
            <a:r>
              <a:rPr lang="en-US" sz="4000" b="1" dirty="0">
                <a:solidFill>
                  <a:srgbClr val="000000"/>
                </a:solidFill>
                <a:effectLst/>
                <a:latin typeface="Times New Roman" panose="02020603050405020304" pitchFamily="18" charset="0"/>
                <a:cs typeface="Times New Roman" panose="02020603050405020304" pitchFamily="18" charset="0"/>
              </a:rPr>
              <a:t> interactive dashboard for business stakeholders</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7128650-7BEB-E141-A400-A34677F55C2C}"/>
              </a:ext>
            </a:extLst>
          </p:cNvPr>
          <p:cNvSpPr>
            <a:spLocks noGrp="1"/>
          </p:cNvSpPr>
          <p:nvPr>
            <p:ph type="subTitle" idx="1"/>
          </p:nvPr>
        </p:nvSpPr>
        <p:spPr>
          <a:xfrm>
            <a:off x="2163098" y="4424516"/>
            <a:ext cx="7167716" cy="833284"/>
          </a:xfrm>
        </p:spPr>
        <p:txBody>
          <a:bodyPr/>
          <a:lstStyle/>
          <a:p>
            <a:r>
              <a:rPr lang="en-IN" dirty="0"/>
              <a:t>BY SATHVIKAA SRI R</a:t>
            </a:r>
          </a:p>
        </p:txBody>
      </p:sp>
    </p:spTree>
    <p:extLst>
      <p:ext uri="{BB962C8B-B14F-4D97-AF65-F5344CB8AC3E}">
        <p14:creationId xmlns:p14="http://schemas.microsoft.com/office/powerpoint/2010/main" val="3394300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6D24-6957-1D20-DD7E-0F4B8278661F}"/>
              </a:ext>
            </a:extLst>
          </p:cNvPr>
          <p:cNvSpPr>
            <a:spLocks noGrp="1"/>
          </p:cNvSpPr>
          <p:nvPr>
            <p:ph type="title"/>
          </p:nvPr>
        </p:nvSpPr>
        <p:spPr>
          <a:xfrm>
            <a:off x="4080386" y="374957"/>
            <a:ext cx="8111613" cy="1325563"/>
          </a:xfrm>
        </p:spPr>
        <p:txBody>
          <a:bodyPr>
            <a:normAutofit/>
          </a:bodyPr>
          <a:lstStyle/>
          <a:p>
            <a:pPr algn="just"/>
            <a:r>
              <a:rPr lang="en-IN" dirty="0">
                <a:latin typeface="Bodoni MT" panose="02070603080606020203" pitchFamily="18" charset="0"/>
              </a:rPr>
              <a:t>LINE CHART</a:t>
            </a:r>
          </a:p>
        </p:txBody>
      </p:sp>
      <p:sp>
        <p:nvSpPr>
          <p:cNvPr id="3" name="Content Placeholder 2">
            <a:extLst>
              <a:ext uri="{FF2B5EF4-FFF2-40B4-BE49-F238E27FC236}">
                <a16:creationId xmlns:a16="http://schemas.microsoft.com/office/drawing/2014/main" id="{2C44CE27-7B5C-DD9F-9008-B2FDC7667F65}"/>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line chart illustrates the trends in both the total quantity of products and the number of shipments across different product categories. This visualization allows us to quickly identify which products have the highest and lowest volumes, as well as any patterns in shipping frequency</a:t>
            </a:r>
            <a:r>
              <a:rPr lang="en-US" dirty="0"/>
              <a:t>.</a:t>
            </a:r>
          </a:p>
          <a:p>
            <a:endParaRPr lang="en-US" dirty="0"/>
          </a:p>
          <a:p>
            <a:r>
              <a:rPr lang="en-US" dirty="0">
                <a:latin typeface="Times New Roman" panose="02020603050405020304" pitchFamily="18" charset="0"/>
                <a:cs typeface="Times New Roman" panose="02020603050405020304" pitchFamily="18" charset="0"/>
              </a:rPr>
              <a:t>Horizontal axis likely represents Product Name, the vertical axes represent Sum of Quantity and Count of Ship Date. The movement of the line shows the trend over the different product names</a:t>
            </a:r>
            <a:r>
              <a:rPr lang="en-US" dirty="0"/>
              <a:t>. </a:t>
            </a:r>
            <a:endParaRPr lang="en-IN" dirty="0"/>
          </a:p>
        </p:txBody>
      </p:sp>
    </p:spTree>
    <p:extLst>
      <p:ext uri="{BB962C8B-B14F-4D97-AF65-F5344CB8AC3E}">
        <p14:creationId xmlns:p14="http://schemas.microsoft.com/office/powerpoint/2010/main" val="2862433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ADF8-1D53-132F-E7E0-84C04CDD15D0}"/>
              </a:ext>
            </a:extLst>
          </p:cNvPr>
          <p:cNvSpPr>
            <a:spLocks noGrp="1"/>
          </p:cNvSpPr>
          <p:nvPr>
            <p:ph type="title"/>
          </p:nvPr>
        </p:nvSpPr>
        <p:spPr>
          <a:xfrm>
            <a:off x="3991896" y="365125"/>
            <a:ext cx="7361903" cy="1325563"/>
          </a:xfrm>
        </p:spPr>
        <p:txBody>
          <a:bodyPr/>
          <a:lstStyle/>
          <a:p>
            <a:r>
              <a:rPr lang="en-IN" dirty="0">
                <a:latin typeface="Bodoni MT" panose="02070603080606020203" pitchFamily="18" charset="0"/>
              </a:rPr>
              <a:t>RIBBON CHART</a:t>
            </a:r>
          </a:p>
        </p:txBody>
      </p:sp>
      <p:sp>
        <p:nvSpPr>
          <p:cNvPr id="3" name="Content Placeholder 2">
            <a:extLst>
              <a:ext uri="{FF2B5EF4-FFF2-40B4-BE49-F238E27FC236}">
                <a16:creationId xmlns:a16="http://schemas.microsoft.com/office/drawing/2014/main" id="{F3835EBC-D784-5499-3F6D-6B72A8E9F1F3}"/>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Ribbon chart displays the distribution of the count of cities across different sales ranges. Each bar represents a specific sales bracket, and the height of the bar indicates the number of cities that fall within that sales volume.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Horizontal axis represents Sales ranges, the vertical axis represents the Count of Cities. Each column represents a specific range of </a:t>
            </a:r>
            <a:r>
              <a:rPr lang="en-US" dirty="0" err="1">
                <a:latin typeface="Times New Roman" panose="02020603050405020304" pitchFamily="18" charset="0"/>
                <a:cs typeface="Times New Roman" panose="02020603050405020304" pitchFamily="18" charset="0"/>
              </a:rPr>
              <a:t>sales.The</a:t>
            </a:r>
            <a:r>
              <a:rPr lang="en-US" dirty="0">
                <a:latin typeface="Times New Roman" panose="02020603050405020304" pitchFamily="18" charset="0"/>
                <a:cs typeface="Times New Roman" panose="02020603050405020304" pitchFamily="18" charset="0"/>
              </a:rPr>
              <a:t> height shows the number of cities that achieved sales within that range.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54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B225-4AAD-370C-8756-357221F9722F}"/>
              </a:ext>
            </a:extLst>
          </p:cNvPr>
          <p:cNvSpPr>
            <a:spLocks noGrp="1"/>
          </p:cNvSpPr>
          <p:nvPr>
            <p:ph type="title"/>
          </p:nvPr>
        </p:nvSpPr>
        <p:spPr>
          <a:xfrm>
            <a:off x="4041058" y="365125"/>
            <a:ext cx="7312742" cy="1325563"/>
          </a:xfrm>
        </p:spPr>
        <p:txBody>
          <a:bodyPr/>
          <a:lstStyle/>
          <a:p>
            <a:r>
              <a:rPr lang="en-IN" dirty="0">
                <a:latin typeface="Bodoni MT" panose="02070603080606020203" pitchFamily="18" charset="0"/>
              </a:rPr>
              <a:t>DONUT CHART</a:t>
            </a:r>
          </a:p>
        </p:txBody>
      </p:sp>
      <p:sp>
        <p:nvSpPr>
          <p:cNvPr id="3" name="Content Placeholder 2">
            <a:extLst>
              <a:ext uri="{FF2B5EF4-FFF2-40B4-BE49-F238E27FC236}">
                <a16:creationId xmlns:a16="http://schemas.microsoft.com/office/drawing/2014/main" id="{C27589D4-B8B5-54A3-FAC9-C31DCAF173FC}"/>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This donut chart shows the breakdown of the number of countries associated with various discount tiers. It allows for a quick comparison of how many countries fall into each discount category, highlighting the most and least frequent discount levels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it Likely represent the total count of countries. The each slice represent A specific discount percentage. the size of each slice indicate The proportion of countries that received that particular discount.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352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E147E-3172-98A5-1D5F-49D24FC7980D}"/>
              </a:ext>
            </a:extLst>
          </p:cNvPr>
          <p:cNvSpPr>
            <a:spLocks noGrp="1"/>
          </p:cNvSpPr>
          <p:nvPr>
            <p:ph type="title"/>
          </p:nvPr>
        </p:nvSpPr>
        <p:spPr>
          <a:xfrm>
            <a:off x="5201264" y="365125"/>
            <a:ext cx="6152535" cy="1325563"/>
          </a:xfrm>
        </p:spPr>
        <p:txBody>
          <a:bodyPr/>
          <a:lstStyle/>
          <a:p>
            <a:r>
              <a:rPr lang="en-IN" dirty="0">
                <a:latin typeface="Bodoni MT" panose="02070603080606020203" pitchFamily="18" charset="0"/>
              </a:rPr>
              <a:t>CARD</a:t>
            </a:r>
          </a:p>
        </p:txBody>
      </p:sp>
      <p:sp>
        <p:nvSpPr>
          <p:cNvPr id="3" name="Content Placeholder 2">
            <a:extLst>
              <a:ext uri="{FF2B5EF4-FFF2-40B4-BE49-F238E27FC236}">
                <a16:creationId xmlns:a16="http://schemas.microsoft.com/office/drawing/2014/main" id="{79D93319-FB86-8182-80A1-880C2838B5CC}"/>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Average of Discount: Displaying the value $0.155252... </a:t>
            </a:r>
          </a:p>
          <a:p>
            <a:r>
              <a:rPr lang="en-US" dirty="0">
                <a:latin typeface="Times New Roman" panose="02020603050405020304" pitchFamily="18" charset="0"/>
                <a:cs typeface="Times New Roman" panose="02020603050405020304" pitchFamily="18" charset="0"/>
              </a:rPr>
              <a:t>Sum of Sales by Sales: Displaying the value 3.08K</a:t>
            </a:r>
          </a:p>
          <a:p>
            <a:r>
              <a:rPr lang="en-US" dirty="0">
                <a:latin typeface="Times New Roman" panose="02020603050405020304" pitchFamily="18" charset="0"/>
                <a:cs typeface="Times New Roman" panose="02020603050405020304" pitchFamily="18" charset="0"/>
              </a:rPr>
              <a:t>The Average of Discount card provides a quick snapshot of the overall average discount applied. Currently, the average discount stands at approximately 15.5%.The card represent the calculated average discount across all transactions or   data points.  the significance of this </a:t>
            </a:r>
            <a:r>
              <a:rPr lang="en-US" dirty="0" err="1">
                <a:latin typeface="Times New Roman" panose="02020603050405020304" pitchFamily="18" charset="0"/>
                <a:cs typeface="Times New Roman" panose="02020603050405020304" pitchFamily="18" charset="0"/>
              </a:rPr>
              <a:t>numberis</a:t>
            </a:r>
            <a:r>
              <a:rPr lang="en-US" dirty="0">
                <a:latin typeface="Times New Roman" panose="02020603050405020304" pitchFamily="18" charset="0"/>
                <a:cs typeface="Times New Roman" panose="02020603050405020304" pitchFamily="18" charset="0"/>
              </a:rPr>
              <a:t> that It gives an immediate understanding of the typical discount being offered. The 'Sum of Sales by Sales' card presents the total sales figure, currently at 3.08K. This provides an immediate understanding of the overall sales performance. </a:t>
            </a:r>
          </a:p>
          <a:p>
            <a:r>
              <a:rPr lang="en-US" dirty="0">
                <a:latin typeface="Times New Roman" panose="02020603050405020304" pitchFamily="18" charset="0"/>
                <a:cs typeface="Times New Roman" panose="02020603050405020304" pitchFamily="18" charset="0"/>
              </a:rPr>
              <a:t>  this card represent The total aggregate sales value. the significance of this number is a key indicator of overall revenue generation.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65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7788-7BB6-F90A-2973-058FC2C67339}"/>
              </a:ext>
            </a:extLst>
          </p:cNvPr>
          <p:cNvSpPr>
            <a:spLocks noGrp="1"/>
          </p:cNvSpPr>
          <p:nvPr>
            <p:ph type="title"/>
          </p:nvPr>
        </p:nvSpPr>
        <p:spPr>
          <a:xfrm>
            <a:off x="5643716" y="365125"/>
            <a:ext cx="5710084" cy="1325563"/>
          </a:xfrm>
        </p:spPr>
        <p:txBody>
          <a:bodyPr/>
          <a:lstStyle/>
          <a:p>
            <a:r>
              <a:rPr lang="en-IN" dirty="0">
                <a:latin typeface="Bodoni MT" panose="02070603080606020203" pitchFamily="18" charset="0"/>
              </a:rPr>
              <a:t>KPI</a:t>
            </a:r>
          </a:p>
        </p:txBody>
      </p:sp>
      <p:sp>
        <p:nvSpPr>
          <p:cNvPr id="3" name="Content Placeholder 2">
            <a:extLst>
              <a:ext uri="{FF2B5EF4-FFF2-40B4-BE49-F238E27FC236}">
                <a16:creationId xmlns:a16="http://schemas.microsoft.com/office/drawing/2014/main" id="{B25B98C9-A53E-E8E2-8C33-DA579697FFCA}"/>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'Sum of Sales by Sales' KPI indicates the total sales achieved, currently standing at 3.08K. This key metric provides an immediate understanding of our overall sales performance.</a:t>
            </a:r>
          </a:p>
          <a:p>
            <a:r>
              <a:rPr lang="en-US" dirty="0">
                <a:latin typeface="Times New Roman" panose="02020603050405020304" pitchFamily="18" charset="0"/>
                <a:cs typeface="Times New Roman" panose="02020603050405020304" pitchFamily="18" charset="0"/>
              </a:rPr>
              <a:t> The KPI stands for Key Performance Indicator - a measurable value that demonstrates how effectively a company is achieving key business objectives.  this specific KPI measure the total revenue or sales generated. the current value is 3.08K. This represents our total sales for the </a:t>
            </a:r>
            <a:r>
              <a:rPr lang="en-US" dirty="0" err="1">
                <a:latin typeface="Times New Roman" panose="02020603050405020304" pitchFamily="18" charset="0"/>
                <a:cs typeface="Times New Roman" panose="02020603050405020304" pitchFamily="18" charset="0"/>
              </a:rPr>
              <a:t>quarter.Compared</a:t>
            </a:r>
            <a:r>
              <a:rPr lang="en-US" dirty="0">
                <a:latin typeface="Times New Roman" panose="02020603050405020304" pitchFamily="18" charset="0"/>
                <a:cs typeface="Times New Roman" panose="02020603050405020304" pitchFamily="18" charset="0"/>
              </a:rPr>
              <a:t> to our target of 3.5K, we are currently at 3.08K.This is a 5% increase compared to the same period last year.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448897"/>
      </p:ext>
    </p:extLst>
  </p:cSld>
  <p:clrMapOvr>
    <a:masterClrMapping/>
  </p:clrMapOvr>
</p:sld>
</file>

<file path=ppt/theme/theme1.xml><?xml version="1.0" encoding="utf-8"?>
<a:theme xmlns:a="http://schemas.openxmlformats.org/drawingml/2006/main" name="Office Theme">
  <a:themeElements>
    <a:clrScheme name="Office">
      <a:dk1>
        <a:sysClr val="windowText" lastClr="FFFFFF"/>
      </a:dk1>
      <a:lt1>
        <a:sysClr val="window" lastClr="000000"/>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496</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Bodoni MT</vt:lpstr>
      <vt:lpstr>Calibri</vt:lpstr>
      <vt:lpstr>Calibri Light</vt:lpstr>
      <vt:lpstr>Times New Roman</vt:lpstr>
      <vt:lpstr>Office Theme</vt:lpstr>
      <vt:lpstr>summarizing interactive dashboard for business stakeholders</vt:lpstr>
      <vt:lpstr>LINE CHART</vt:lpstr>
      <vt:lpstr>RIBBON CHART</vt:lpstr>
      <vt:lpstr>DONUT CHART</vt:lpstr>
      <vt:lpstr>CARD</vt:lpstr>
      <vt:lpstr>KPI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sathvikaa sri</dc:creator>
  <cp:lastModifiedBy>sathvikaa sri</cp:lastModifiedBy>
  <cp:revision>2</cp:revision>
  <dcterms:created xsi:type="dcterms:W3CDTF">2025-04-26T19:12:24Z</dcterms:created>
  <dcterms:modified xsi:type="dcterms:W3CDTF">2025-04-27T08:01:24Z</dcterms:modified>
</cp:coreProperties>
</file>