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7142"/>
  <p:notesSz cx="12192000" cy="8667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0">
                <a:solidFill>
                  <a:srgbClr val="37BDF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1" i="0">
                <a:solidFill>
                  <a:srgbClr val="F1F5F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Made</a:t>
            </a:r>
            <a:r>
              <a:rPr dirty="0" spc="-10"/>
              <a:t> </a:t>
            </a:r>
            <a:r>
              <a:rPr dirty="0"/>
              <a:t>with</a:t>
            </a:r>
            <a:r>
              <a:rPr dirty="0" spc="-10"/>
              <a:t> 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55395">
              <a:lnSpc>
                <a:spcPts val="1280"/>
              </a:lnSpc>
            </a:pPr>
            <a:fld id="{81D60167-4931-47E6-BA6A-407CBD079E47}" type="slidenum">
              <a:rPr dirty="0" sz="1150" spc="-50" b="0">
                <a:solidFill>
                  <a:srgbClr val="64738B"/>
                </a:solidFill>
                <a:latin typeface="Bookman Old Style"/>
                <a:cs typeface="Bookman Old Style"/>
              </a:rPr>
              <a:t>#</a:t>
            </a:fld>
            <a:endParaRPr sz="11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9500" y="2095500"/>
            <a:ext cx="4762499" cy="4762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37BDF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100" b="1" i="0">
                <a:solidFill>
                  <a:srgbClr val="F1F5F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Made</a:t>
            </a:r>
            <a:r>
              <a:rPr dirty="0" spc="-10"/>
              <a:t> </a:t>
            </a:r>
            <a:r>
              <a:rPr dirty="0"/>
              <a:t>with</a:t>
            </a:r>
            <a:r>
              <a:rPr dirty="0" spc="-10"/>
              <a:t> 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55395">
              <a:lnSpc>
                <a:spcPts val="1280"/>
              </a:lnSpc>
            </a:pPr>
            <a:fld id="{81D60167-4931-47E6-BA6A-407CBD079E47}" type="slidenum">
              <a:rPr dirty="0" sz="1150" spc="-50" b="0">
                <a:solidFill>
                  <a:srgbClr val="64738B"/>
                </a:solidFill>
                <a:latin typeface="Bookman Old Style"/>
                <a:cs typeface="Bookman Old Style"/>
              </a:rPr>
              <a:t>#</a:t>
            </a:fld>
            <a:endParaRPr sz="11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37BDF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Made</a:t>
            </a:r>
            <a:r>
              <a:rPr dirty="0" spc="-10"/>
              <a:t> </a:t>
            </a:r>
            <a:r>
              <a:rPr dirty="0"/>
              <a:t>with</a:t>
            </a:r>
            <a:r>
              <a:rPr dirty="0" spc="-10"/>
              <a:t> Genspark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55395">
              <a:lnSpc>
                <a:spcPts val="1280"/>
              </a:lnSpc>
            </a:pPr>
            <a:fld id="{81D60167-4931-47E6-BA6A-407CBD079E47}" type="slidenum">
              <a:rPr dirty="0" sz="1150" spc="-50" b="0">
                <a:solidFill>
                  <a:srgbClr val="64738B"/>
                </a:solidFill>
                <a:latin typeface="Bookman Old Style"/>
                <a:cs typeface="Bookman Old Style"/>
              </a:rPr>
              <a:t>#</a:t>
            </a:fld>
            <a:endParaRPr sz="11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37BDF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Made</a:t>
            </a:r>
            <a:r>
              <a:rPr dirty="0" spc="-10"/>
              <a:t> </a:t>
            </a:r>
            <a:r>
              <a:rPr dirty="0"/>
              <a:t>with</a:t>
            </a:r>
            <a:r>
              <a:rPr dirty="0" spc="-10"/>
              <a:t> Genspark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55395">
              <a:lnSpc>
                <a:spcPts val="1280"/>
              </a:lnSpc>
            </a:pPr>
            <a:fld id="{81D60167-4931-47E6-BA6A-407CBD079E47}" type="slidenum">
              <a:rPr dirty="0" sz="1150" spc="-50" b="0">
                <a:solidFill>
                  <a:srgbClr val="64738B"/>
                </a:solidFill>
                <a:latin typeface="Bookman Old Style"/>
                <a:cs typeface="Bookman Old Style"/>
              </a:rPr>
              <a:t>#</a:t>
            </a:fld>
            <a:endParaRPr sz="11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Made</a:t>
            </a:r>
            <a:r>
              <a:rPr dirty="0" spc="-10"/>
              <a:t> </a:t>
            </a:r>
            <a:r>
              <a:rPr dirty="0"/>
              <a:t>with</a:t>
            </a:r>
            <a:r>
              <a:rPr dirty="0" spc="-10"/>
              <a:t> Genspark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55395">
              <a:lnSpc>
                <a:spcPts val="1280"/>
              </a:lnSpc>
            </a:pPr>
            <a:fld id="{81D60167-4931-47E6-BA6A-407CBD079E47}" type="slidenum">
              <a:rPr dirty="0" sz="1150" spc="-50" b="0">
                <a:solidFill>
                  <a:srgbClr val="64738B"/>
                </a:solidFill>
                <a:latin typeface="Bookman Old Style"/>
                <a:cs typeface="Bookman Old Style"/>
              </a:rPr>
              <a:t>#</a:t>
            </a:fld>
            <a:endParaRPr sz="11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3150" y="534754"/>
            <a:ext cx="10045700" cy="4858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0">
                <a:solidFill>
                  <a:srgbClr val="37BDF7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27495" y="1530723"/>
            <a:ext cx="8937009" cy="2326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00" b="1" i="0">
                <a:solidFill>
                  <a:srgbClr val="F1F5F9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701138" y="6424878"/>
            <a:ext cx="1198879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Made</a:t>
            </a:r>
            <a:r>
              <a:rPr dirty="0" spc="-10"/>
              <a:t> </a:t>
            </a:r>
            <a:r>
              <a:rPr dirty="0"/>
              <a:t>with</a:t>
            </a:r>
            <a:r>
              <a:rPr dirty="0" spc="-10"/>
              <a:t> 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701138" y="7134026"/>
            <a:ext cx="1389697" cy="28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55395">
              <a:lnSpc>
                <a:spcPts val="1280"/>
              </a:lnSpc>
            </a:pPr>
            <a:fld id="{81D60167-4931-47E6-BA6A-407CBD079E47}" type="slidenum">
              <a:rPr dirty="0" sz="1150" spc="-50" b="0">
                <a:solidFill>
                  <a:srgbClr val="64738B"/>
                </a:solidFill>
                <a:latin typeface="Bookman Old Style"/>
                <a:cs typeface="Bookman Old Style"/>
              </a:rPr>
              <a:t>#</a:t>
            </a:fld>
            <a:endParaRPr sz="1150">
              <a:latin typeface="Bookman Old Style"/>
              <a:cs typeface="Bookman Old Style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0.png"/><Relationship Id="rId3" Type="http://schemas.openxmlformats.org/officeDocument/2006/relationships/image" Target="../media/image2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4.png"/><Relationship Id="rId8" Type="http://schemas.openxmlformats.org/officeDocument/2006/relationships/image" Target="../media/image65.png"/><Relationship Id="rId9" Type="http://schemas.openxmlformats.org/officeDocument/2006/relationships/image" Target="../media/image66.png"/><Relationship Id="rId10" Type="http://schemas.openxmlformats.org/officeDocument/2006/relationships/image" Target="../media/image67.png"/><Relationship Id="rId11" Type="http://schemas.openxmlformats.org/officeDocument/2006/relationships/image" Target="../media/image68.png"/><Relationship Id="rId12" Type="http://schemas.openxmlformats.org/officeDocument/2006/relationships/image" Target="../media/image69.png"/><Relationship Id="rId13" Type="http://schemas.openxmlformats.org/officeDocument/2006/relationships/image" Target="../media/image22.png"/><Relationship Id="rId14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0.png"/><Relationship Id="rId3" Type="http://schemas.openxmlformats.org/officeDocument/2006/relationships/image" Target="../media/image2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75.png"/><Relationship Id="rId9" Type="http://schemas.openxmlformats.org/officeDocument/2006/relationships/image" Target="../media/image76.png"/><Relationship Id="rId10" Type="http://schemas.openxmlformats.org/officeDocument/2006/relationships/image" Target="../media/image77.png"/><Relationship Id="rId11" Type="http://schemas.openxmlformats.org/officeDocument/2006/relationships/image" Target="../media/image22.png"/><Relationship Id="rId12" Type="http://schemas.openxmlformats.org/officeDocument/2006/relationships/image" Target="../media/image3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Relationship Id="rId4" Type="http://schemas.openxmlformats.org/officeDocument/2006/relationships/image" Target="../media/image80.png"/><Relationship Id="rId5" Type="http://schemas.openxmlformats.org/officeDocument/2006/relationships/image" Target="../media/image81.png"/><Relationship Id="rId6" Type="http://schemas.openxmlformats.org/officeDocument/2006/relationships/image" Target="../media/image82.png"/><Relationship Id="rId7" Type="http://schemas.openxmlformats.org/officeDocument/2006/relationships/image" Target="../media/image83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image" Target="../media/image22.png"/><Relationship Id="rId12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2.png"/><Relationship Id="rId10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3" Type="http://schemas.openxmlformats.org/officeDocument/2006/relationships/image" Target="../media/image2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22.png"/><Relationship Id="rId7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2.png"/><Relationship Id="rId3" Type="http://schemas.openxmlformats.org/officeDocument/2006/relationships/image" Target="../media/image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0.png"/><Relationship Id="rId3" Type="http://schemas.openxmlformats.org/officeDocument/2006/relationships/image" Target="../media/image2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Relationship Id="rId9" Type="http://schemas.openxmlformats.org/officeDocument/2006/relationships/image" Target="../media/image46.png"/><Relationship Id="rId10" Type="http://schemas.openxmlformats.org/officeDocument/2006/relationships/image" Target="../media/image22.png"/><Relationship Id="rId11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22.png"/><Relationship Id="rId9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3.png"/><Relationship Id="rId3" Type="http://schemas.openxmlformats.org/officeDocument/2006/relationships/image" Target="../media/image2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hyperlink" Target="mailto:alice@example.com" TargetMode="External"/><Relationship Id="rId10" Type="http://schemas.openxmlformats.org/officeDocument/2006/relationships/image" Target="../media/image46.png"/><Relationship Id="rId11" Type="http://schemas.openxmlformats.org/officeDocument/2006/relationships/image" Target="../media/image59.png"/><Relationship Id="rId1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4886352" y="819350"/>
              <a:ext cx="714375" cy="571500"/>
            </a:xfrm>
            <a:custGeom>
              <a:avLst/>
              <a:gdLst/>
              <a:ahLst/>
              <a:cxnLst/>
              <a:rect l="l" t="t" r="r" b="b"/>
              <a:pathLst>
                <a:path w="714375" h="571500">
                  <a:moveTo>
                    <a:pt x="290042" y="571098"/>
                  </a:moveTo>
                  <a:lnTo>
                    <a:pt x="275899" y="569960"/>
                  </a:lnTo>
                  <a:lnTo>
                    <a:pt x="263288" y="563414"/>
                  </a:lnTo>
                  <a:lnTo>
                    <a:pt x="254454" y="552923"/>
                  </a:lnTo>
                  <a:lnTo>
                    <a:pt x="250203" y="539900"/>
                  </a:lnTo>
                  <a:lnTo>
                    <a:pt x="251342" y="525758"/>
                  </a:lnTo>
                  <a:lnTo>
                    <a:pt x="394217" y="25695"/>
                  </a:lnTo>
                  <a:lnTo>
                    <a:pt x="400763" y="13084"/>
                  </a:lnTo>
                  <a:lnTo>
                    <a:pt x="411253" y="4250"/>
                  </a:lnTo>
                  <a:lnTo>
                    <a:pt x="424277" y="0"/>
                  </a:lnTo>
                  <a:lnTo>
                    <a:pt x="438419" y="1138"/>
                  </a:lnTo>
                  <a:lnTo>
                    <a:pt x="451031" y="7684"/>
                  </a:lnTo>
                  <a:lnTo>
                    <a:pt x="459864" y="18175"/>
                  </a:lnTo>
                  <a:lnTo>
                    <a:pt x="464115" y="31198"/>
                  </a:lnTo>
                  <a:lnTo>
                    <a:pt x="462976" y="45340"/>
                  </a:lnTo>
                  <a:lnTo>
                    <a:pt x="320101" y="545403"/>
                  </a:lnTo>
                  <a:lnTo>
                    <a:pt x="313555" y="558014"/>
                  </a:lnTo>
                  <a:lnTo>
                    <a:pt x="303065" y="566848"/>
                  </a:lnTo>
                  <a:lnTo>
                    <a:pt x="290042" y="571098"/>
                  </a:lnTo>
                  <a:close/>
                </a:path>
                <a:path w="714375" h="571500">
                  <a:moveTo>
                    <a:pt x="553556" y="446367"/>
                  </a:moveTo>
                  <a:lnTo>
                    <a:pt x="540099" y="443751"/>
                  </a:lnTo>
                  <a:lnTo>
                    <a:pt x="528274" y="435903"/>
                  </a:lnTo>
                  <a:lnTo>
                    <a:pt x="520426" y="424078"/>
                  </a:lnTo>
                  <a:lnTo>
                    <a:pt x="517810" y="410620"/>
                  </a:lnTo>
                  <a:lnTo>
                    <a:pt x="520426" y="397163"/>
                  </a:lnTo>
                  <a:lnTo>
                    <a:pt x="528274" y="385338"/>
                  </a:lnTo>
                  <a:lnTo>
                    <a:pt x="628064" y="285549"/>
                  </a:lnTo>
                  <a:lnTo>
                    <a:pt x="528386" y="185760"/>
                  </a:lnTo>
                  <a:lnTo>
                    <a:pt x="520538" y="173935"/>
                  </a:lnTo>
                  <a:lnTo>
                    <a:pt x="517921" y="160477"/>
                  </a:lnTo>
                  <a:lnTo>
                    <a:pt x="520538" y="147020"/>
                  </a:lnTo>
                  <a:lnTo>
                    <a:pt x="528442" y="135195"/>
                  </a:lnTo>
                  <a:lnTo>
                    <a:pt x="540099" y="127459"/>
                  </a:lnTo>
                  <a:lnTo>
                    <a:pt x="553556" y="124842"/>
                  </a:lnTo>
                  <a:lnTo>
                    <a:pt x="567014" y="127459"/>
                  </a:lnTo>
                  <a:lnTo>
                    <a:pt x="578671" y="135195"/>
                  </a:lnTo>
                  <a:lnTo>
                    <a:pt x="703854" y="260323"/>
                  </a:lnTo>
                  <a:lnTo>
                    <a:pt x="711703" y="272147"/>
                  </a:lnTo>
                  <a:lnTo>
                    <a:pt x="714308" y="285549"/>
                  </a:lnTo>
                  <a:lnTo>
                    <a:pt x="711703" y="299062"/>
                  </a:lnTo>
                  <a:lnTo>
                    <a:pt x="703854" y="310887"/>
                  </a:lnTo>
                  <a:lnTo>
                    <a:pt x="578839" y="435903"/>
                  </a:lnTo>
                  <a:lnTo>
                    <a:pt x="567014" y="443751"/>
                  </a:lnTo>
                  <a:lnTo>
                    <a:pt x="553556" y="446367"/>
                  </a:lnTo>
                  <a:close/>
                </a:path>
                <a:path w="714375" h="571500">
                  <a:moveTo>
                    <a:pt x="160762" y="446255"/>
                  </a:moveTo>
                  <a:lnTo>
                    <a:pt x="10464" y="310775"/>
                  </a:lnTo>
                  <a:lnTo>
                    <a:pt x="0" y="285493"/>
                  </a:lnTo>
                  <a:lnTo>
                    <a:pt x="2616" y="272036"/>
                  </a:lnTo>
                  <a:lnTo>
                    <a:pt x="10464" y="260211"/>
                  </a:lnTo>
                  <a:lnTo>
                    <a:pt x="135480" y="135195"/>
                  </a:lnTo>
                  <a:lnTo>
                    <a:pt x="147304" y="127347"/>
                  </a:lnTo>
                  <a:lnTo>
                    <a:pt x="160762" y="124731"/>
                  </a:lnTo>
                  <a:lnTo>
                    <a:pt x="174219" y="127347"/>
                  </a:lnTo>
                  <a:lnTo>
                    <a:pt x="186044" y="135195"/>
                  </a:lnTo>
                  <a:lnTo>
                    <a:pt x="193892" y="147020"/>
                  </a:lnTo>
                  <a:lnTo>
                    <a:pt x="196508" y="160478"/>
                  </a:lnTo>
                  <a:lnTo>
                    <a:pt x="193892" y="173935"/>
                  </a:lnTo>
                  <a:lnTo>
                    <a:pt x="186044" y="185760"/>
                  </a:lnTo>
                  <a:lnTo>
                    <a:pt x="86311" y="285493"/>
                  </a:lnTo>
                  <a:lnTo>
                    <a:pt x="186044" y="385227"/>
                  </a:lnTo>
                  <a:lnTo>
                    <a:pt x="193892" y="397051"/>
                  </a:lnTo>
                  <a:lnTo>
                    <a:pt x="196508" y="410509"/>
                  </a:lnTo>
                  <a:lnTo>
                    <a:pt x="193892" y="423966"/>
                  </a:lnTo>
                  <a:lnTo>
                    <a:pt x="186044" y="435791"/>
                  </a:lnTo>
                  <a:lnTo>
                    <a:pt x="174219" y="443639"/>
                  </a:lnTo>
                  <a:lnTo>
                    <a:pt x="160762" y="446255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915024" y="819150"/>
              <a:ext cx="500380" cy="571500"/>
            </a:xfrm>
            <a:custGeom>
              <a:avLst/>
              <a:gdLst/>
              <a:ahLst/>
              <a:cxnLst/>
              <a:rect l="l" t="t" r="r" b="b"/>
              <a:pathLst>
                <a:path w="500379" h="571500">
                  <a:moveTo>
                    <a:pt x="250031" y="232171"/>
                  </a:moveTo>
                  <a:lnTo>
                    <a:pt x="183567" y="228983"/>
                  </a:lnTo>
                  <a:lnTo>
                    <a:pt x="123841" y="219984"/>
                  </a:lnTo>
                  <a:lnTo>
                    <a:pt x="73237" y="206024"/>
                  </a:lnTo>
                  <a:lnTo>
                    <a:pt x="34139" y="187953"/>
                  </a:lnTo>
                  <a:lnTo>
                    <a:pt x="0" y="142875"/>
                  </a:lnTo>
                  <a:lnTo>
                    <a:pt x="0" y="89296"/>
                  </a:lnTo>
                  <a:lnTo>
                    <a:pt x="34139" y="44218"/>
                  </a:lnTo>
                  <a:lnTo>
                    <a:pt x="73237" y="26147"/>
                  </a:lnTo>
                  <a:lnTo>
                    <a:pt x="123841" y="12187"/>
                  </a:lnTo>
                  <a:lnTo>
                    <a:pt x="183567" y="3188"/>
                  </a:lnTo>
                  <a:lnTo>
                    <a:pt x="250031" y="0"/>
                  </a:lnTo>
                  <a:lnTo>
                    <a:pt x="316494" y="3188"/>
                  </a:lnTo>
                  <a:lnTo>
                    <a:pt x="376220" y="12187"/>
                  </a:lnTo>
                  <a:lnTo>
                    <a:pt x="426825" y="26147"/>
                  </a:lnTo>
                  <a:lnTo>
                    <a:pt x="465922" y="44218"/>
                  </a:lnTo>
                  <a:lnTo>
                    <a:pt x="500062" y="89296"/>
                  </a:lnTo>
                  <a:lnTo>
                    <a:pt x="500062" y="142875"/>
                  </a:lnTo>
                  <a:lnTo>
                    <a:pt x="465922" y="187953"/>
                  </a:lnTo>
                  <a:lnTo>
                    <a:pt x="426825" y="206024"/>
                  </a:lnTo>
                  <a:lnTo>
                    <a:pt x="376220" y="219984"/>
                  </a:lnTo>
                  <a:lnTo>
                    <a:pt x="316494" y="228983"/>
                  </a:lnTo>
                  <a:lnTo>
                    <a:pt x="250031" y="232171"/>
                  </a:lnTo>
                  <a:close/>
                </a:path>
                <a:path w="500379" h="571500">
                  <a:moveTo>
                    <a:pt x="250031" y="410765"/>
                  </a:moveTo>
                  <a:lnTo>
                    <a:pt x="183567" y="407577"/>
                  </a:lnTo>
                  <a:lnTo>
                    <a:pt x="123841" y="398578"/>
                  </a:lnTo>
                  <a:lnTo>
                    <a:pt x="73237" y="384618"/>
                  </a:lnTo>
                  <a:lnTo>
                    <a:pt x="34139" y="366547"/>
                  </a:lnTo>
                  <a:lnTo>
                    <a:pt x="0" y="321468"/>
                  </a:lnTo>
                  <a:lnTo>
                    <a:pt x="0" y="207726"/>
                  </a:lnTo>
                  <a:lnTo>
                    <a:pt x="13242" y="217062"/>
                  </a:lnTo>
                  <a:lnTo>
                    <a:pt x="28040" y="225488"/>
                  </a:lnTo>
                  <a:lnTo>
                    <a:pt x="101697" y="251597"/>
                  </a:lnTo>
                  <a:lnTo>
                    <a:pt x="147395" y="260467"/>
                  </a:lnTo>
                  <a:lnTo>
                    <a:pt x="197196" y="265989"/>
                  </a:lnTo>
                  <a:lnTo>
                    <a:pt x="250031" y="267890"/>
                  </a:lnTo>
                  <a:lnTo>
                    <a:pt x="500062" y="267890"/>
                  </a:lnTo>
                  <a:lnTo>
                    <a:pt x="500062" y="321468"/>
                  </a:lnTo>
                  <a:lnTo>
                    <a:pt x="465922" y="366547"/>
                  </a:lnTo>
                  <a:lnTo>
                    <a:pt x="426825" y="384618"/>
                  </a:lnTo>
                  <a:lnTo>
                    <a:pt x="376220" y="398578"/>
                  </a:lnTo>
                  <a:lnTo>
                    <a:pt x="316494" y="407577"/>
                  </a:lnTo>
                  <a:lnTo>
                    <a:pt x="250031" y="410765"/>
                  </a:lnTo>
                  <a:close/>
                </a:path>
                <a:path w="500379" h="571500">
                  <a:moveTo>
                    <a:pt x="500062" y="267890"/>
                  </a:moveTo>
                  <a:lnTo>
                    <a:pt x="250031" y="267890"/>
                  </a:lnTo>
                  <a:lnTo>
                    <a:pt x="302866" y="265989"/>
                  </a:lnTo>
                  <a:lnTo>
                    <a:pt x="352666" y="260467"/>
                  </a:lnTo>
                  <a:lnTo>
                    <a:pt x="398365" y="251597"/>
                  </a:lnTo>
                  <a:lnTo>
                    <a:pt x="438894" y="239650"/>
                  </a:lnTo>
                  <a:lnTo>
                    <a:pt x="486753" y="217062"/>
                  </a:lnTo>
                  <a:lnTo>
                    <a:pt x="500062" y="207726"/>
                  </a:lnTo>
                  <a:lnTo>
                    <a:pt x="500062" y="267890"/>
                  </a:lnTo>
                  <a:close/>
                </a:path>
                <a:path w="500379" h="571500">
                  <a:moveTo>
                    <a:pt x="250031" y="571500"/>
                  </a:moveTo>
                  <a:lnTo>
                    <a:pt x="183567" y="568311"/>
                  </a:lnTo>
                  <a:lnTo>
                    <a:pt x="123841" y="559312"/>
                  </a:lnTo>
                  <a:lnTo>
                    <a:pt x="73237" y="545352"/>
                  </a:lnTo>
                  <a:lnTo>
                    <a:pt x="34139" y="527281"/>
                  </a:lnTo>
                  <a:lnTo>
                    <a:pt x="0" y="482203"/>
                  </a:lnTo>
                  <a:lnTo>
                    <a:pt x="0" y="386320"/>
                  </a:lnTo>
                  <a:lnTo>
                    <a:pt x="13242" y="395656"/>
                  </a:lnTo>
                  <a:lnTo>
                    <a:pt x="28040" y="404082"/>
                  </a:lnTo>
                  <a:lnTo>
                    <a:pt x="101697" y="430191"/>
                  </a:lnTo>
                  <a:lnTo>
                    <a:pt x="147395" y="439061"/>
                  </a:lnTo>
                  <a:lnTo>
                    <a:pt x="197196" y="444583"/>
                  </a:lnTo>
                  <a:lnTo>
                    <a:pt x="250031" y="446484"/>
                  </a:lnTo>
                  <a:lnTo>
                    <a:pt x="500062" y="446484"/>
                  </a:lnTo>
                  <a:lnTo>
                    <a:pt x="500062" y="482203"/>
                  </a:lnTo>
                  <a:lnTo>
                    <a:pt x="465922" y="527281"/>
                  </a:lnTo>
                  <a:lnTo>
                    <a:pt x="426825" y="545352"/>
                  </a:lnTo>
                  <a:lnTo>
                    <a:pt x="376220" y="559312"/>
                  </a:lnTo>
                  <a:lnTo>
                    <a:pt x="316494" y="568311"/>
                  </a:lnTo>
                  <a:lnTo>
                    <a:pt x="250031" y="571500"/>
                  </a:lnTo>
                  <a:close/>
                </a:path>
                <a:path w="500379" h="571500">
                  <a:moveTo>
                    <a:pt x="500062" y="446484"/>
                  </a:moveTo>
                  <a:lnTo>
                    <a:pt x="250031" y="446484"/>
                  </a:lnTo>
                  <a:lnTo>
                    <a:pt x="302866" y="444583"/>
                  </a:lnTo>
                  <a:lnTo>
                    <a:pt x="352666" y="439061"/>
                  </a:lnTo>
                  <a:lnTo>
                    <a:pt x="398365" y="430191"/>
                  </a:lnTo>
                  <a:lnTo>
                    <a:pt x="438894" y="418244"/>
                  </a:lnTo>
                  <a:lnTo>
                    <a:pt x="486753" y="395656"/>
                  </a:lnTo>
                  <a:lnTo>
                    <a:pt x="500062" y="386320"/>
                  </a:lnTo>
                  <a:lnTo>
                    <a:pt x="500062" y="446484"/>
                  </a:lnTo>
                  <a:close/>
                </a:path>
              </a:pathLst>
            </a:custGeom>
            <a:solidFill>
              <a:srgbClr val="A68B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734175" y="854868"/>
              <a:ext cx="571500" cy="500380"/>
            </a:xfrm>
            <a:custGeom>
              <a:avLst/>
              <a:gdLst/>
              <a:ahLst/>
              <a:cxnLst/>
              <a:rect l="l" t="t" r="r" b="b"/>
              <a:pathLst>
                <a:path w="571500" h="500380">
                  <a:moveTo>
                    <a:pt x="535781" y="500062"/>
                  </a:moveTo>
                  <a:lnTo>
                    <a:pt x="89296" y="500062"/>
                  </a:lnTo>
                  <a:lnTo>
                    <a:pt x="54530" y="493047"/>
                  </a:lnTo>
                  <a:lnTo>
                    <a:pt x="26147" y="473915"/>
                  </a:lnTo>
                  <a:lnTo>
                    <a:pt x="7014" y="445532"/>
                  </a:lnTo>
                  <a:lnTo>
                    <a:pt x="0" y="410765"/>
                  </a:lnTo>
                  <a:lnTo>
                    <a:pt x="0" y="35718"/>
                  </a:lnTo>
                  <a:lnTo>
                    <a:pt x="2802" y="21802"/>
                  </a:lnTo>
                  <a:lnTo>
                    <a:pt x="10450" y="10450"/>
                  </a:lnTo>
                  <a:lnTo>
                    <a:pt x="21802" y="2802"/>
                  </a:lnTo>
                  <a:lnTo>
                    <a:pt x="35718" y="0"/>
                  </a:lnTo>
                  <a:lnTo>
                    <a:pt x="49634" y="2802"/>
                  </a:lnTo>
                  <a:lnTo>
                    <a:pt x="60986" y="10450"/>
                  </a:lnTo>
                  <a:lnTo>
                    <a:pt x="68634" y="21802"/>
                  </a:lnTo>
                  <a:lnTo>
                    <a:pt x="71437" y="35718"/>
                  </a:lnTo>
                  <a:lnTo>
                    <a:pt x="71437" y="420588"/>
                  </a:lnTo>
                  <a:lnTo>
                    <a:pt x="79474" y="428625"/>
                  </a:lnTo>
                  <a:lnTo>
                    <a:pt x="535781" y="428625"/>
                  </a:lnTo>
                  <a:lnTo>
                    <a:pt x="549697" y="431427"/>
                  </a:lnTo>
                  <a:lnTo>
                    <a:pt x="561049" y="439075"/>
                  </a:lnTo>
                  <a:lnTo>
                    <a:pt x="568697" y="450427"/>
                  </a:lnTo>
                  <a:lnTo>
                    <a:pt x="571500" y="464343"/>
                  </a:lnTo>
                  <a:lnTo>
                    <a:pt x="568697" y="478259"/>
                  </a:lnTo>
                  <a:lnTo>
                    <a:pt x="561049" y="489611"/>
                  </a:lnTo>
                  <a:lnTo>
                    <a:pt x="549697" y="497259"/>
                  </a:lnTo>
                  <a:lnTo>
                    <a:pt x="535781" y="500062"/>
                  </a:lnTo>
                  <a:close/>
                </a:path>
                <a:path w="571500" h="500380">
                  <a:moveTo>
                    <a:pt x="392906" y="142875"/>
                  </a:moveTo>
                  <a:lnTo>
                    <a:pt x="178593" y="142875"/>
                  </a:lnTo>
                  <a:lnTo>
                    <a:pt x="164677" y="140072"/>
                  </a:lnTo>
                  <a:lnTo>
                    <a:pt x="153325" y="132424"/>
                  </a:lnTo>
                  <a:lnTo>
                    <a:pt x="145677" y="121072"/>
                  </a:lnTo>
                  <a:lnTo>
                    <a:pt x="142875" y="107156"/>
                  </a:lnTo>
                  <a:lnTo>
                    <a:pt x="145677" y="93240"/>
                  </a:lnTo>
                  <a:lnTo>
                    <a:pt x="153325" y="81888"/>
                  </a:lnTo>
                  <a:lnTo>
                    <a:pt x="164677" y="74240"/>
                  </a:lnTo>
                  <a:lnTo>
                    <a:pt x="178593" y="71437"/>
                  </a:lnTo>
                  <a:lnTo>
                    <a:pt x="392906" y="71437"/>
                  </a:lnTo>
                  <a:lnTo>
                    <a:pt x="406822" y="74240"/>
                  </a:lnTo>
                  <a:lnTo>
                    <a:pt x="418174" y="81888"/>
                  </a:lnTo>
                  <a:lnTo>
                    <a:pt x="425822" y="93240"/>
                  </a:lnTo>
                  <a:lnTo>
                    <a:pt x="428625" y="107156"/>
                  </a:lnTo>
                  <a:lnTo>
                    <a:pt x="425822" y="121072"/>
                  </a:lnTo>
                  <a:lnTo>
                    <a:pt x="418174" y="132424"/>
                  </a:lnTo>
                  <a:lnTo>
                    <a:pt x="406822" y="140072"/>
                  </a:lnTo>
                  <a:lnTo>
                    <a:pt x="392906" y="142875"/>
                  </a:lnTo>
                  <a:close/>
                </a:path>
                <a:path w="571500" h="500380">
                  <a:moveTo>
                    <a:pt x="321468" y="250031"/>
                  </a:moveTo>
                  <a:lnTo>
                    <a:pt x="178593" y="250031"/>
                  </a:lnTo>
                  <a:lnTo>
                    <a:pt x="164677" y="247228"/>
                  </a:lnTo>
                  <a:lnTo>
                    <a:pt x="153325" y="239580"/>
                  </a:lnTo>
                  <a:lnTo>
                    <a:pt x="145677" y="228228"/>
                  </a:lnTo>
                  <a:lnTo>
                    <a:pt x="142875" y="214312"/>
                  </a:lnTo>
                  <a:lnTo>
                    <a:pt x="145677" y="200396"/>
                  </a:lnTo>
                  <a:lnTo>
                    <a:pt x="153325" y="189044"/>
                  </a:lnTo>
                  <a:lnTo>
                    <a:pt x="164677" y="181396"/>
                  </a:lnTo>
                  <a:lnTo>
                    <a:pt x="178593" y="178593"/>
                  </a:lnTo>
                  <a:lnTo>
                    <a:pt x="321468" y="178593"/>
                  </a:lnTo>
                  <a:lnTo>
                    <a:pt x="335384" y="181396"/>
                  </a:lnTo>
                  <a:lnTo>
                    <a:pt x="346736" y="189044"/>
                  </a:lnTo>
                  <a:lnTo>
                    <a:pt x="354384" y="200396"/>
                  </a:lnTo>
                  <a:lnTo>
                    <a:pt x="357187" y="214312"/>
                  </a:lnTo>
                  <a:lnTo>
                    <a:pt x="354384" y="228228"/>
                  </a:lnTo>
                  <a:lnTo>
                    <a:pt x="346736" y="239580"/>
                  </a:lnTo>
                  <a:lnTo>
                    <a:pt x="335384" y="247228"/>
                  </a:lnTo>
                  <a:lnTo>
                    <a:pt x="321468" y="250031"/>
                  </a:lnTo>
                  <a:close/>
                </a:path>
                <a:path w="571500" h="500380">
                  <a:moveTo>
                    <a:pt x="464343" y="357187"/>
                  </a:moveTo>
                  <a:lnTo>
                    <a:pt x="178593" y="357187"/>
                  </a:lnTo>
                  <a:lnTo>
                    <a:pt x="164677" y="354384"/>
                  </a:lnTo>
                  <a:lnTo>
                    <a:pt x="153325" y="346736"/>
                  </a:lnTo>
                  <a:lnTo>
                    <a:pt x="145677" y="335384"/>
                  </a:lnTo>
                  <a:lnTo>
                    <a:pt x="142875" y="321468"/>
                  </a:lnTo>
                  <a:lnTo>
                    <a:pt x="145677" y="307552"/>
                  </a:lnTo>
                  <a:lnTo>
                    <a:pt x="153325" y="296200"/>
                  </a:lnTo>
                  <a:lnTo>
                    <a:pt x="164677" y="288552"/>
                  </a:lnTo>
                  <a:lnTo>
                    <a:pt x="178593" y="285750"/>
                  </a:lnTo>
                  <a:lnTo>
                    <a:pt x="464343" y="285750"/>
                  </a:lnTo>
                  <a:lnTo>
                    <a:pt x="478259" y="288552"/>
                  </a:lnTo>
                  <a:lnTo>
                    <a:pt x="489611" y="296200"/>
                  </a:lnTo>
                  <a:lnTo>
                    <a:pt x="497259" y="307552"/>
                  </a:lnTo>
                  <a:lnTo>
                    <a:pt x="500062" y="321468"/>
                  </a:lnTo>
                  <a:lnTo>
                    <a:pt x="497259" y="335384"/>
                  </a:lnTo>
                  <a:lnTo>
                    <a:pt x="489611" y="346736"/>
                  </a:lnTo>
                  <a:lnTo>
                    <a:pt x="478259" y="354384"/>
                  </a:lnTo>
                  <a:lnTo>
                    <a:pt x="464343" y="357187"/>
                  </a:lnTo>
                  <a:close/>
                </a:path>
              </a:pathLst>
            </a:custGeom>
            <a:solidFill>
              <a:srgbClr val="F472B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17804" rIns="0" bIns="0" rtlCol="0" vert="horz">
            <a:spAutoFit/>
          </a:bodyPr>
          <a:lstStyle/>
          <a:p>
            <a:pPr algn="ctr" marL="27305" marR="5080">
              <a:lnSpc>
                <a:spcPct val="73500"/>
              </a:lnSpc>
              <a:spcBef>
                <a:spcPts val="1714"/>
              </a:spcBef>
            </a:pPr>
            <a:r>
              <a:rPr dirty="0" spc="-385"/>
              <a:t>Professional</a:t>
            </a:r>
            <a:r>
              <a:rPr dirty="0" spc="-570"/>
              <a:t> </a:t>
            </a:r>
            <a:r>
              <a:rPr dirty="0" spc="-434">
                <a:solidFill>
                  <a:srgbClr val="37BDF7"/>
                </a:solidFill>
              </a:rPr>
              <a:t>Programming</a:t>
            </a:r>
            <a:r>
              <a:rPr dirty="0" spc="-570">
                <a:solidFill>
                  <a:srgbClr val="37BDF7"/>
                </a:solidFill>
              </a:rPr>
              <a:t> </a:t>
            </a:r>
            <a:r>
              <a:rPr dirty="0" sz="4900" spc="-335">
                <a:latin typeface="Century Gothic"/>
                <a:cs typeface="Century Gothic"/>
              </a:rPr>
              <a:t>&amp;</a:t>
            </a:r>
            <a:r>
              <a:rPr dirty="0" sz="4900" spc="-520">
                <a:latin typeface="Century Gothic"/>
                <a:cs typeface="Century Gothic"/>
              </a:rPr>
              <a:t> </a:t>
            </a:r>
            <a:r>
              <a:rPr dirty="0" sz="4900" spc="-80">
                <a:solidFill>
                  <a:srgbClr val="F472B5"/>
                </a:solidFill>
              </a:rPr>
              <a:t>Web </a:t>
            </a:r>
            <a:r>
              <a:rPr dirty="0" sz="4900" spc="-260">
                <a:solidFill>
                  <a:srgbClr val="F472B5"/>
                </a:solidFill>
              </a:rPr>
              <a:t>Development</a:t>
            </a:r>
            <a:r>
              <a:rPr dirty="0" sz="4900" spc="-525">
                <a:solidFill>
                  <a:srgbClr val="F472B5"/>
                </a:solidFill>
              </a:rPr>
              <a:t> </a:t>
            </a:r>
            <a:r>
              <a:rPr dirty="0" spc="-430"/>
              <a:t>Guide</a:t>
            </a:r>
            <a:endParaRPr sz="4900">
              <a:latin typeface="Century Gothic"/>
              <a:cs typeface="Century Gothic"/>
            </a:endParaRPr>
          </a:p>
          <a:p>
            <a:pPr algn="ctr" marL="302895" marR="294640">
              <a:lnSpc>
                <a:spcPct val="102899"/>
              </a:lnSpc>
              <a:spcBef>
                <a:spcPts val="1200"/>
              </a:spcBef>
            </a:pPr>
            <a:r>
              <a:rPr dirty="0" sz="1650" spc="-20" b="0">
                <a:solidFill>
                  <a:srgbClr val="D0D5DA"/>
                </a:solidFill>
                <a:latin typeface="Microsoft Sans Serif"/>
                <a:cs typeface="Microsoft Sans Serif"/>
              </a:rPr>
              <a:t>An</a:t>
            </a:r>
            <a:r>
              <a:rPr dirty="0" sz="1650" spc="-50" b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 b="0">
                <a:solidFill>
                  <a:srgbClr val="D0D5DA"/>
                </a:solidFill>
                <a:latin typeface="Microsoft Sans Serif"/>
                <a:cs typeface="Microsoft Sans Serif"/>
              </a:rPr>
              <a:t>overview</a:t>
            </a:r>
            <a:r>
              <a:rPr dirty="0" sz="1650" spc="-45" b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650" b="0">
                <a:solidFill>
                  <a:srgbClr val="D0D5DA"/>
                </a:solidFill>
                <a:latin typeface="Microsoft Sans Serif"/>
                <a:cs typeface="Microsoft Sans Serif"/>
              </a:rPr>
              <a:t>of</a:t>
            </a:r>
            <a:r>
              <a:rPr dirty="0" sz="1650" spc="-45" b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650" b="0">
                <a:solidFill>
                  <a:srgbClr val="D0D5DA"/>
                </a:solidFill>
                <a:latin typeface="Microsoft Sans Serif"/>
                <a:cs typeface="Microsoft Sans Serif"/>
              </a:rPr>
              <a:t>core</a:t>
            </a:r>
            <a:r>
              <a:rPr dirty="0" sz="1650" spc="-45" b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 b="0">
                <a:solidFill>
                  <a:srgbClr val="D0D5DA"/>
                </a:solidFill>
                <a:latin typeface="Microsoft Sans Serif"/>
                <a:cs typeface="Microsoft Sans Serif"/>
              </a:rPr>
              <a:t>technologies</a:t>
            </a:r>
            <a:r>
              <a:rPr dirty="0" sz="1650" spc="-45" b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650" b="0">
                <a:solidFill>
                  <a:srgbClr val="D0D5DA"/>
                </a:solidFill>
                <a:latin typeface="Microsoft Sans Serif"/>
                <a:cs typeface="Microsoft Sans Serif"/>
              </a:rPr>
              <a:t>for</a:t>
            </a:r>
            <a:r>
              <a:rPr dirty="0" sz="1650" spc="-45" b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 b="0">
                <a:solidFill>
                  <a:srgbClr val="D0D5DA"/>
                </a:solidFill>
                <a:latin typeface="Microsoft Sans Serif"/>
                <a:cs typeface="Microsoft Sans Serif"/>
              </a:rPr>
              <a:t>modern</a:t>
            </a:r>
            <a:r>
              <a:rPr dirty="0" sz="1650" spc="-45" b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 b="0">
                <a:solidFill>
                  <a:srgbClr val="D0D5DA"/>
                </a:solidFill>
                <a:latin typeface="Microsoft Sans Serif"/>
                <a:cs typeface="Microsoft Sans Serif"/>
              </a:rPr>
              <a:t>full</a:t>
            </a:r>
            <a:r>
              <a:rPr dirty="0" sz="1700" spc="-20" b="0">
                <a:solidFill>
                  <a:srgbClr val="D0D5DA"/>
                </a:solidFill>
                <a:latin typeface="Traditional Arabic"/>
                <a:cs typeface="Traditional Arabic"/>
              </a:rPr>
              <a:t>-</a:t>
            </a:r>
            <a:r>
              <a:rPr dirty="0" sz="1650" b="0">
                <a:solidFill>
                  <a:srgbClr val="D0D5DA"/>
                </a:solidFill>
                <a:latin typeface="Microsoft Sans Serif"/>
                <a:cs typeface="Microsoft Sans Serif"/>
              </a:rPr>
              <a:t>stack</a:t>
            </a:r>
            <a:r>
              <a:rPr dirty="0" sz="1650" spc="-50" b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30" b="0">
                <a:solidFill>
                  <a:srgbClr val="D0D5DA"/>
                </a:solidFill>
                <a:latin typeface="Microsoft Sans Serif"/>
                <a:cs typeface="Microsoft Sans Serif"/>
              </a:rPr>
              <a:t>development</a:t>
            </a:r>
            <a:r>
              <a:rPr dirty="0" sz="1700" spc="-30" b="0">
                <a:solidFill>
                  <a:srgbClr val="D0D5DA"/>
                </a:solidFill>
                <a:latin typeface="Traditional Arabic"/>
                <a:cs typeface="Traditional Arabic"/>
              </a:rPr>
              <a:t>.</a:t>
            </a:r>
            <a:r>
              <a:rPr dirty="0" sz="1700" spc="-20" b="0">
                <a:solidFill>
                  <a:srgbClr val="D0D5DA"/>
                </a:solidFill>
                <a:latin typeface="Traditional Arabic"/>
                <a:cs typeface="Traditional Arabic"/>
              </a:rPr>
              <a:t> </a:t>
            </a:r>
            <a:r>
              <a:rPr dirty="0" sz="1650" spc="-30" b="0">
                <a:solidFill>
                  <a:srgbClr val="D0D5DA"/>
                </a:solidFill>
                <a:latin typeface="Microsoft Sans Serif"/>
                <a:cs typeface="Microsoft Sans Serif"/>
              </a:rPr>
              <a:t>Covering</a:t>
            </a:r>
            <a:r>
              <a:rPr dirty="0" sz="1650" spc="-45" b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 b="0">
                <a:solidFill>
                  <a:srgbClr val="D0D5DA"/>
                </a:solidFill>
                <a:latin typeface="Microsoft Sans Serif"/>
                <a:cs typeface="Microsoft Sans Serif"/>
              </a:rPr>
              <a:t>Python</a:t>
            </a:r>
            <a:r>
              <a:rPr dirty="0" sz="1700" spc="-20" b="0">
                <a:solidFill>
                  <a:srgbClr val="D0D5DA"/>
                </a:solidFill>
                <a:latin typeface="Traditional Arabic"/>
                <a:cs typeface="Traditional Arabic"/>
              </a:rPr>
              <a:t>, </a:t>
            </a:r>
            <a:r>
              <a:rPr dirty="0" sz="1650" spc="-25" b="0">
                <a:solidFill>
                  <a:srgbClr val="D0D5DA"/>
                </a:solidFill>
                <a:latin typeface="Microsoft Sans Serif"/>
                <a:cs typeface="Microsoft Sans Serif"/>
              </a:rPr>
              <a:t>web </a:t>
            </a:r>
            <a:r>
              <a:rPr dirty="0" sz="1650" spc="-30" b="0">
                <a:solidFill>
                  <a:srgbClr val="D0D5DA"/>
                </a:solidFill>
                <a:latin typeface="Microsoft Sans Serif"/>
                <a:cs typeface="Microsoft Sans Serif"/>
              </a:rPr>
              <a:t>development</a:t>
            </a:r>
            <a:r>
              <a:rPr dirty="0" sz="1700" spc="-30" b="0">
                <a:solidFill>
                  <a:srgbClr val="D0D5DA"/>
                </a:solidFill>
                <a:latin typeface="Traditional Arabic"/>
                <a:cs typeface="Traditional Arabic"/>
              </a:rPr>
              <a:t>,</a:t>
            </a:r>
            <a:r>
              <a:rPr dirty="0" sz="1700" spc="-20" b="0">
                <a:solidFill>
                  <a:srgbClr val="D0D5DA"/>
                </a:solidFill>
                <a:latin typeface="Traditional Arabic"/>
                <a:cs typeface="Traditional Arabic"/>
              </a:rPr>
              <a:t> </a:t>
            </a:r>
            <a:r>
              <a:rPr dirty="0" sz="1650" spc="-35" b="0">
                <a:solidFill>
                  <a:srgbClr val="D0D5DA"/>
                </a:solidFill>
                <a:latin typeface="Microsoft Sans Serif"/>
                <a:cs typeface="Microsoft Sans Serif"/>
              </a:rPr>
              <a:t>databases</a:t>
            </a:r>
            <a:r>
              <a:rPr dirty="0" sz="1700" spc="-35" b="0">
                <a:solidFill>
                  <a:srgbClr val="D0D5DA"/>
                </a:solidFill>
                <a:latin typeface="Traditional Arabic"/>
                <a:cs typeface="Traditional Arabic"/>
              </a:rPr>
              <a:t>,</a:t>
            </a:r>
            <a:r>
              <a:rPr dirty="0" sz="1700" spc="-20" b="0">
                <a:solidFill>
                  <a:srgbClr val="D0D5DA"/>
                </a:solidFill>
                <a:latin typeface="Traditional Arabic"/>
                <a:cs typeface="Traditional Arabic"/>
              </a:rPr>
              <a:t> </a:t>
            </a:r>
            <a:r>
              <a:rPr dirty="0" sz="1650" spc="-20" b="0">
                <a:solidFill>
                  <a:srgbClr val="D0D5DA"/>
                </a:solidFill>
                <a:latin typeface="Microsoft Sans Serif"/>
                <a:cs typeface="Microsoft Sans Serif"/>
              </a:rPr>
              <a:t>data</a:t>
            </a:r>
            <a:r>
              <a:rPr dirty="0" sz="1650" spc="-40" b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 b="0">
                <a:solidFill>
                  <a:srgbClr val="D0D5DA"/>
                </a:solidFill>
                <a:latin typeface="Microsoft Sans Serif"/>
                <a:cs typeface="Microsoft Sans Serif"/>
              </a:rPr>
              <a:t>science</a:t>
            </a:r>
            <a:r>
              <a:rPr dirty="0" sz="1700" spc="-20" b="0">
                <a:solidFill>
                  <a:srgbClr val="D0D5DA"/>
                </a:solidFill>
                <a:latin typeface="Traditional Arabic"/>
                <a:cs typeface="Traditional Arabic"/>
              </a:rPr>
              <a:t>, </a:t>
            </a:r>
            <a:r>
              <a:rPr dirty="0" sz="1650" spc="-20" b="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dirty="0" sz="1650" spc="-45" b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40" b="0">
                <a:solidFill>
                  <a:srgbClr val="D0D5DA"/>
                </a:solidFill>
                <a:latin typeface="Microsoft Sans Serif"/>
                <a:cs typeface="Microsoft Sans Serif"/>
              </a:rPr>
              <a:t>frameworks</a:t>
            </a:r>
            <a:r>
              <a:rPr dirty="0" sz="1700" spc="-40" b="0">
                <a:solidFill>
                  <a:srgbClr val="D0D5DA"/>
                </a:solidFill>
                <a:latin typeface="Traditional Arabic"/>
                <a:cs typeface="Traditional Arabic"/>
              </a:rPr>
              <a:t>—</a:t>
            </a:r>
            <a:r>
              <a:rPr dirty="0" sz="1650" b="0">
                <a:solidFill>
                  <a:srgbClr val="D0D5DA"/>
                </a:solidFill>
                <a:latin typeface="Microsoft Sans Serif"/>
                <a:cs typeface="Microsoft Sans Serif"/>
              </a:rPr>
              <a:t>with</a:t>
            </a:r>
            <a:r>
              <a:rPr dirty="0" sz="1650" spc="-45" b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 b="0">
                <a:solidFill>
                  <a:srgbClr val="D0D5DA"/>
                </a:solidFill>
                <a:latin typeface="Microsoft Sans Serif"/>
                <a:cs typeface="Microsoft Sans Serif"/>
              </a:rPr>
              <a:t>visual</a:t>
            </a:r>
            <a:r>
              <a:rPr dirty="0" sz="1650" spc="-40" b="0">
                <a:solidFill>
                  <a:srgbClr val="D0D5DA"/>
                </a:solidFill>
                <a:latin typeface="Microsoft Sans Serif"/>
                <a:cs typeface="Microsoft Sans Serif"/>
              </a:rPr>
              <a:t> enhancements</a:t>
            </a:r>
            <a:r>
              <a:rPr dirty="0" sz="1650" spc="-45" b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 b="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dirty="0" sz="1650" spc="-45" b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20" b="0">
                <a:solidFill>
                  <a:srgbClr val="D0D5DA"/>
                </a:solidFill>
                <a:latin typeface="Microsoft Sans Serif"/>
                <a:cs typeface="Microsoft Sans Serif"/>
              </a:rPr>
              <a:t>real </a:t>
            </a:r>
            <a:r>
              <a:rPr dirty="0" sz="1650" b="0">
                <a:solidFill>
                  <a:srgbClr val="D0D5DA"/>
                </a:solidFill>
                <a:latin typeface="Microsoft Sans Serif"/>
                <a:cs typeface="Microsoft Sans Serif"/>
              </a:rPr>
              <a:t>code</a:t>
            </a:r>
            <a:r>
              <a:rPr dirty="0" sz="1650" spc="-90" b="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650" spc="-10" b="0">
                <a:solidFill>
                  <a:srgbClr val="D0D5DA"/>
                </a:solidFill>
                <a:latin typeface="Microsoft Sans Serif"/>
                <a:cs typeface="Microsoft Sans Serif"/>
              </a:rPr>
              <a:t>examples</a:t>
            </a:r>
            <a:r>
              <a:rPr dirty="0" sz="1700" spc="-10" b="0">
                <a:solidFill>
                  <a:srgbClr val="D0D5DA"/>
                </a:solidFill>
                <a:latin typeface="Traditional Arabic"/>
                <a:cs typeface="Traditional Arabic"/>
              </a:rPr>
              <a:t>.</a:t>
            </a:r>
            <a:endParaRPr sz="1700">
              <a:latin typeface="Traditional Arabic"/>
              <a:cs typeface="Traditional Arabic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2543174" y="4324349"/>
            <a:ext cx="7105650" cy="1257300"/>
          </a:xfrm>
          <a:custGeom>
            <a:avLst/>
            <a:gdLst/>
            <a:ahLst/>
            <a:cxnLst/>
            <a:rect l="l" t="t" r="r" b="b"/>
            <a:pathLst>
              <a:path w="7105650" h="1257300">
                <a:moveTo>
                  <a:pt x="7034452" y="1257299"/>
                </a:moveTo>
                <a:lnTo>
                  <a:pt x="71196" y="1257299"/>
                </a:lnTo>
                <a:lnTo>
                  <a:pt x="66241" y="1256810"/>
                </a:lnTo>
                <a:lnTo>
                  <a:pt x="29705" y="1241677"/>
                </a:lnTo>
                <a:lnTo>
                  <a:pt x="3885" y="1205636"/>
                </a:lnTo>
                <a:lnTo>
                  <a:pt x="0" y="1186103"/>
                </a:lnTo>
                <a:lnTo>
                  <a:pt x="0" y="11810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7034452" y="0"/>
                </a:lnTo>
                <a:lnTo>
                  <a:pt x="7075942" y="15621"/>
                </a:lnTo>
                <a:lnTo>
                  <a:pt x="7101762" y="51661"/>
                </a:lnTo>
                <a:lnTo>
                  <a:pt x="7105649" y="71196"/>
                </a:lnTo>
                <a:lnTo>
                  <a:pt x="7105649" y="1186103"/>
                </a:lnTo>
                <a:lnTo>
                  <a:pt x="7090026" y="1227593"/>
                </a:lnTo>
                <a:lnTo>
                  <a:pt x="7053986" y="1253413"/>
                </a:lnTo>
                <a:lnTo>
                  <a:pt x="7039407" y="1256810"/>
                </a:lnTo>
                <a:lnTo>
                  <a:pt x="7034452" y="1257299"/>
                </a:lnTo>
                <a:close/>
              </a:path>
            </a:pathLst>
          </a:custGeom>
          <a:solidFill>
            <a:srgbClr val="11172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2755949" y="4445496"/>
            <a:ext cx="3867150" cy="970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10">
                <a:solidFill>
                  <a:srgbClr val="60A5FA"/>
                </a:solidFill>
                <a:latin typeface="Lucida Console"/>
                <a:cs typeface="Lucida Console"/>
              </a:rPr>
              <a:t>import</a:t>
            </a:r>
            <a:r>
              <a:rPr dirty="0" sz="1200" spc="-45">
                <a:solidFill>
                  <a:srgbClr val="60A5FA"/>
                </a:solidFill>
                <a:latin typeface="Lucida Console"/>
                <a:cs typeface="Lucida Console"/>
              </a:rPr>
              <a:t> </a:t>
            </a:r>
            <a:r>
              <a:rPr dirty="0" sz="1150" spc="-10">
                <a:solidFill>
                  <a:srgbClr val="33D399"/>
                </a:solidFill>
                <a:latin typeface="Lucida Console"/>
                <a:cs typeface="Lucida Console"/>
              </a:rPr>
              <a:t>knowledge</a:t>
            </a:r>
            <a:endParaRPr sz="11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spc="-105">
                <a:solidFill>
                  <a:srgbClr val="60A5FA"/>
                </a:solidFill>
                <a:latin typeface="Lucida Console"/>
                <a:cs typeface="Lucida Console"/>
              </a:rPr>
              <a:t>from</a:t>
            </a:r>
            <a:r>
              <a:rPr dirty="0" sz="1200" spc="-90">
                <a:solidFill>
                  <a:srgbClr val="60A5FA"/>
                </a:solidFill>
                <a:latin typeface="Lucida Console"/>
                <a:cs typeface="Lucida Console"/>
              </a:rPr>
              <a:t> </a:t>
            </a:r>
            <a:r>
              <a:rPr dirty="0" sz="1150" spc="-65">
                <a:solidFill>
                  <a:srgbClr val="F1F5F9"/>
                </a:solidFill>
                <a:latin typeface="Lucida Console"/>
                <a:cs typeface="Lucida Console"/>
              </a:rPr>
              <a:t>development</a:t>
            </a:r>
            <a:r>
              <a:rPr dirty="0" sz="1150" spc="-5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60A5FA"/>
                </a:solidFill>
                <a:latin typeface="Lucida Console"/>
                <a:cs typeface="Lucida Console"/>
              </a:rPr>
              <a:t>import</a:t>
            </a:r>
            <a:r>
              <a:rPr dirty="0" sz="1200" spc="-90">
                <a:solidFill>
                  <a:srgbClr val="60A5FA"/>
                </a:solidFill>
                <a:latin typeface="Lucida Console"/>
                <a:cs typeface="Lucida Console"/>
              </a:rPr>
              <a:t> </a:t>
            </a:r>
            <a:r>
              <a:rPr dirty="0" sz="1000" spc="-50">
                <a:solidFill>
                  <a:srgbClr val="A68BFA"/>
                </a:solidFill>
                <a:latin typeface="Courier New"/>
                <a:cs typeface="Courier New"/>
              </a:rPr>
              <a:t>*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7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1150" spc="-35">
                <a:solidFill>
                  <a:srgbClr val="FABE24"/>
                </a:solidFill>
                <a:latin typeface="Courier New"/>
                <a:cs typeface="Courier New"/>
              </a:rPr>
              <a:t>def</a:t>
            </a:r>
            <a:r>
              <a:rPr dirty="0" sz="1150" spc="-120">
                <a:solidFill>
                  <a:srgbClr val="FABE24"/>
                </a:solidFill>
                <a:latin typeface="Courier New"/>
                <a:cs typeface="Courier New"/>
              </a:rPr>
              <a:t> </a:t>
            </a:r>
            <a:r>
              <a:rPr dirty="0" sz="1200" spc="-60">
                <a:solidFill>
                  <a:srgbClr val="60A5FA"/>
                </a:solidFill>
                <a:latin typeface="Lucida Console"/>
                <a:cs typeface="Lucida Console"/>
              </a:rPr>
              <a:t>master_technologies</a:t>
            </a:r>
            <a:r>
              <a:rPr dirty="0" sz="1150" spc="-60">
                <a:solidFill>
                  <a:srgbClr val="F1F5F9"/>
                </a:solidFill>
                <a:latin typeface="Lucida Console"/>
                <a:cs typeface="Lucida Console"/>
              </a:rPr>
              <a:t>():</a:t>
            </a:r>
            <a:endParaRPr sz="1150">
              <a:latin typeface="Lucida Console"/>
              <a:cs typeface="Lucida Console"/>
            </a:endParaRPr>
          </a:p>
          <a:p>
            <a:pPr marL="172720">
              <a:lnSpc>
                <a:spcPct val="100000"/>
              </a:lnSpc>
              <a:spcBef>
                <a:spcPts val="60"/>
              </a:spcBef>
            </a:pPr>
            <a:r>
              <a:rPr dirty="0" sz="1200" spc="-110">
                <a:solidFill>
                  <a:srgbClr val="60A5FA"/>
                </a:solidFill>
                <a:latin typeface="Lucida Console"/>
                <a:cs typeface="Lucida Console"/>
              </a:rPr>
              <a:t>return</a:t>
            </a:r>
            <a:r>
              <a:rPr dirty="0" sz="1200" spc="-90">
                <a:solidFill>
                  <a:srgbClr val="60A5FA"/>
                </a:solidFill>
                <a:latin typeface="Lucida Console"/>
                <a:cs typeface="Lucida Console"/>
              </a:rPr>
              <a:t> </a:t>
            </a:r>
            <a:r>
              <a:rPr dirty="0" sz="1150" spc="-65">
                <a:solidFill>
                  <a:srgbClr val="F1F5F9"/>
                </a:solidFill>
                <a:latin typeface="Lucida Console"/>
                <a:cs typeface="Lucida Console"/>
              </a:rPr>
              <a:t>[</a:t>
            </a:r>
            <a:r>
              <a:rPr dirty="0" sz="1150" spc="-65">
                <a:solidFill>
                  <a:srgbClr val="33D399"/>
                </a:solidFill>
                <a:latin typeface="Lucida Console"/>
                <a:cs typeface="Lucida Console"/>
              </a:rPr>
              <a:t>"Python"</a:t>
            </a:r>
            <a:r>
              <a:rPr dirty="0" sz="1150" spc="-65">
                <a:solidFill>
                  <a:srgbClr val="F1F5F9"/>
                </a:solidFill>
                <a:latin typeface="Lucida Console"/>
                <a:cs typeface="Lucida Console"/>
              </a:rPr>
              <a:t>,</a:t>
            </a:r>
            <a:r>
              <a:rPr dirty="0" sz="1150" spc="-6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150" spc="-70">
                <a:solidFill>
                  <a:srgbClr val="33D399"/>
                </a:solidFill>
                <a:latin typeface="Lucida Console"/>
                <a:cs typeface="Lucida Console"/>
              </a:rPr>
              <a:t>"Web"</a:t>
            </a:r>
            <a:r>
              <a:rPr dirty="0" sz="1150" spc="-70">
                <a:solidFill>
                  <a:srgbClr val="F1F5F9"/>
                </a:solidFill>
                <a:latin typeface="Lucida Console"/>
                <a:cs typeface="Lucida Console"/>
              </a:rPr>
              <a:t>,</a:t>
            </a:r>
            <a:r>
              <a:rPr dirty="0" sz="1150" spc="-5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150" spc="-70">
                <a:solidFill>
                  <a:srgbClr val="33D399"/>
                </a:solidFill>
                <a:latin typeface="Lucida Console"/>
                <a:cs typeface="Lucida Console"/>
              </a:rPr>
              <a:t>"Data"</a:t>
            </a:r>
            <a:r>
              <a:rPr dirty="0" sz="1150" spc="-70">
                <a:solidFill>
                  <a:srgbClr val="F1F5F9"/>
                </a:solidFill>
                <a:latin typeface="Lucida Console"/>
                <a:cs typeface="Lucida Console"/>
              </a:rPr>
              <a:t>,</a:t>
            </a:r>
            <a:r>
              <a:rPr dirty="0" sz="1150" spc="-6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150" spc="-35">
                <a:solidFill>
                  <a:srgbClr val="33D399"/>
                </a:solidFill>
                <a:latin typeface="Lucida Console"/>
                <a:cs typeface="Lucida Console"/>
              </a:rPr>
              <a:t>"Frameworks"</a:t>
            </a:r>
            <a:r>
              <a:rPr dirty="0" sz="1150" spc="-35">
                <a:solidFill>
                  <a:srgbClr val="F1F5F9"/>
                </a:solidFill>
                <a:latin typeface="Lucida Console"/>
                <a:cs typeface="Lucida Console"/>
              </a:rPr>
              <a:t>]</a:t>
            </a:r>
            <a:endParaRPr sz="115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082287" y="6134748"/>
            <a:ext cx="817880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55">
                <a:solidFill>
                  <a:srgbClr val="9CA2AF"/>
                </a:solidFill>
                <a:latin typeface="Merriweather"/>
                <a:cs typeface="Merriweather"/>
              </a:rPr>
              <a:t>2025</a:t>
            </a:r>
            <a:r>
              <a:rPr dirty="0" sz="1150">
                <a:solidFill>
                  <a:srgbClr val="9CA2AF"/>
                </a:solidFill>
                <a:latin typeface="Merriweather"/>
                <a:cs typeface="Merriweather"/>
              </a:rPr>
              <a:t> </a:t>
            </a:r>
            <a:r>
              <a:rPr dirty="0" sz="1150" spc="-40">
                <a:solidFill>
                  <a:srgbClr val="9CA2AF"/>
                </a:solidFill>
                <a:latin typeface="Suisse Int'l"/>
                <a:cs typeface="Suisse Int'l"/>
              </a:rPr>
              <a:t>Edition</a:t>
            </a:r>
            <a:endParaRPr sz="1150">
              <a:latin typeface="Suisse Int'l"/>
              <a:cs typeface="Suisse Int'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0410824" y="6343649"/>
            <a:ext cx="1590675" cy="323850"/>
            <a:chOff x="10410824" y="6343649"/>
            <a:chExt cx="1590675" cy="323850"/>
          </a:xfrm>
        </p:grpSpPr>
        <p:sp>
          <p:nvSpPr>
            <p:cNvPr id="11" name="object 11" descr=""/>
            <p:cNvSpPr/>
            <p:nvPr/>
          </p:nvSpPr>
          <p:spPr>
            <a:xfrm>
              <a:off x="10410824" y="6343649"/>
              <a:ext cx="1590675" cy="323850"/>
            </a:xfrm>
            <a:custGeom>
              <a:avLst/>
              <a:gdLst/>
              <a:ahLst/>
              <a:cxnLst/>
              <a:rect l="l" t="t" r="r" b="b"/>
              <a:pathLst>
                <a:path w="1590675" h="323850">
                  <a:moveTo>
                    <a:pt x="15576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57627" y="0"/>
                  </a:lnTo>
                  <a:lnTo>
                    <a:pt x="1589707" y="28187"/>
                  </a:lnTo>
                  <a:lnTo>
                    <a:pt x="1590674" y="33047"/>
                  </a:lnTo>
                  <a:lnTo>
                    <a:pt x="1590674" y="290802"/>
                  </a:lnTo>
                  <a:lnTo>
                    <a:pt x="1562487" y="322883"/>
                  </a:lnTo>
                  <a:lnTo>
                    <a:pt x="15576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2512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Made</a:t>
            </a:r>
            <a:r>
              <a:rPr dirty="0" spc="-10"/>
              <a:t> </a:t>
            </a:r>
            <a:r>
              <a:rPr dirty="0"/>
              <a:t>with</a:t>
            </a:r>
            <a:r>
              <a:rPr dirty="0" spc="-10"/>
              <a:t> Genspark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886700"/>
            <a:chOff x="0" y="0"/>
            <a:chExt cx="12192000" cy="78867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78866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9500" y="3124199"/>
              <a:ext cx="4762499" cy="476249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609599" y="1142999"/>
              <a:ext cx="1219200" cy="38100"/>
            </a:xfrm>
            <a:custGeom>
              <a:avLst/>
              <a:gdLst/>
              <a:ahLst/>
              <a:cxnLst/>
              <a:rect l="l" t="t" r="r" b="b"/>
              <a:pathLst>
                <a:path w="1219200" h="38100">
                  <a:moveTo>
                    <a:pt x="12026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1202676" y="0"/>
                  </a:lnTo>
                  <a:lnTo>
                    <a:pt x="1219199" y="16523"/>
                  </a:lnTo>
                  <a:lnTo>
                    <a:pt x="1219199" y="21576"/>
                  </a:lnTo>
                  <a:lnTo>
                    <a:pt x="1205105" y="37616"/>
                  </a:lnTo>
                  <a:lnTo>
                    <a:pt x="1202676" y="3809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09599" y="609599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499" y="457199"/>
                  </a:moveTo>
                  <a:lnTo>
                    <a:pt x="144200" y="451489"/>
                  </a:lnTo>
                  <a:lnTo>
                    <a:pt x="100697" y="434707"/>
                  </a:lnTo>
                  <a:lnTo>
                    <a:pt x="62575" y="407859"/>
                  </a:lnTo>
                  <a:lnTo>
                    <a:pt x="32104" y="372535"/>
                  </a:lnTo>
                  <a:lnTo>
                    <a:pt x="11130" y="330867"/>
                  </a:lnTo>
                  <a:lnTo>
                    <a:pt x="915" y="285372"/>
                  </a:lnTo>
                  <a:lnTo>
                    <a:pt x="0" y="266699"/>
                  </a:lnTo>
                  <a:lnTo>
                    <a:pt x="0" y="190499"/>
                  </a:lnTo>
                  <a:lnTo>
                    <a:pt x="5710" y="144200"/>
                  </a:lnTo>
                  <a:lnTo>
                    <a:pt x="22491" y="100697"/>
                  </a:lnTo>
                  <a:lnTo>
                    <a:pt x="49340" y="62575"/>
                  </a:lnTo>
                  <a:lnTo>
                    <a:pt x="84663" y="32105"/>
                  </a:lnTo>
                  <a:lnTo>
                    <a:pt x="126332" y="11130"/>
                  </a:lnTo>
                  <a:lnTo>
                    <a:pt x="171827" y="915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200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999" y="266699"/>
                  </a:lnTo>
                  <a:lnTo>
                    <a:pt x="375289" y="312998"/>
                  </a:lnTo>
                  <a:lnTo>
                    <a:pt x="358507" y="356501"/>
                  </a:lnTo>
                  <a:lnTo>
                    <a:pt x="331659" y="394624"/>
                  </a:lnTo>
                  <a:lnTo>
                    <a:pt x="296335" y="425094"/>
                  </a:lnTo>
                  <a:lnTo>
                    <a:pt x="254667" y="446068"/>
                  </a:lnTo>
                  <a:lnTo>
                    <a:pt x="209172" y="456284"/>
                  </a:lnTo>
                  <a:lnTo>
                    <a:pt x="190499" y="457199"/>
                  </a:lnTo>
                  <a:close/>
                </a:path>
              </a:pathLst>
            </a:custGeom>
            <a:solidFill>
              <a:srgbClr val="3B81F5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595" y="718170"/>
              <a:ext cx="221009" cy="22100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3921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95"/>
              </a:spcBef>
            </a:pPr>
            <a:r>
              <a:rPr dirty="0" spc="-125"/>
              <a:t>Data</a:t>
            </a:r>
            <a:r>
              <a:rPr dirty="0" spc="-150"/>
              <a:t> </a:t>
            </a:r>
            <a:r>
              <a:rPr dirty="0" spc="-130"/>
              <a:t>Science</a:t>
            </a:r>
            <a:r>
              <a:rPr dirty="0" spc="-145"/>
              <a:t> </a:t>
            </a:r>
            <a:r>
              <a:rPr dirty="0" spc="-90">
                <a:solidFill>
                  <a:srgbClr val="F472B5"/>
                </a:solidFill>
              </a:rPr>
              <a:t>Overview</a:t>
            </a:r>
          </a:p>
        </p:txBody>
      </p:sp>
      <p:grpSp>
        <p:nvGrpSpPr>
          <p:cNvPr id="9" name="object 9" descr=""/>
          <p:cNvGrpSpPr/>
          <p:nvPr/>
        </p:nvGrpSpPr>
        <p:grpSpPr>
          <a:xfrm>
            <a:off x="609599" y="4457700"/>
            <a:ext cx="2533650" cy="647700"/>
            <a:chOff x="609599" y="4457700"/>
            <a:chExt cx="2533650" cy="647700"/>
          </a:xfrm>
        </p:grpSpPr>
        <p:sp>
          <p:nvSpPr>
            <p:cNvPr id="10" name="object 10" descr=""/>
            <p:cNvSpPr/>
            <p:nvPr/>
          </p:nvSpPr>
          <p:spPr>
            <a:xfrm>
              <a:off x="623887" y="4457700"/>
              <a:ext cx="2519680" cy="647700"/>
            </a:xfrm>
            <a:custGeom>
              <a:avLst/>
              <a:gdLst/>
              <a:ahLst/>
              <a:cxnLst/>
              <a:rect l="l" t="t" r="r" b="b"/>
              <a:pathLst>
                <a:path w="2519680" h="647700">
                  <a:moveTo>
                    <a:pt x="2448165" y="647699"/>
                  </a:moveTo>
                  <a:lnTo>
                    <a:pt x="57847" y="647699"/>
                  </a:lnTo>
                  <a:lnTo>
                    <a:pt x="53821" y="647211"/>
                  </a:lnTo>
                  <a:lnTo>
                    <a:pt x="15259" y="621842"/>
                  </a:lnTo>
                  <a:lnTo>
                    <a:pt x="396" y="581457"/>
                  </a:lnTo>
                  <a:lnTo>
                    <a:pt x="0" y="576502"/>
                  </a:lnTo>
                  <a:lnTo>
                    <a:pt x="0" y="571499"/>
                  </a:lnTo>
                  <a:lnTo>
                    <a:pt x="0" y="71196"/>
                  </a:lnTo>
                  <a:lnTo>
                    <a:pt x="12692" y="29704"/>
                  </a:lnTo>
                  <a:lnTo>
                    <a:pt x="41975" y="3884"/>
                  </a:lnTo>
                  <a:lnTo>
                    <a:pt x="57847" y="0"/>
                  </a:lnTo>
                  <a:lnTo>
                    <a:pt x="2448165" y="0"/>
                  </a:lnTo>
                  <a:lnTo>
                    <a:pt x="2489656" y="15621"/>
                  </a:lnTo>
                  <a:lnTo>
                    <a:pt x="2515476" y="51661"/>
                  </a:lnTo>
                  <a:lnTo>
                    <a:pt x="2519362" y="71196"/>
                  </a:lnTo>
                  <a:lnTo>
                    <a:pt x="2519362" y="576502"/>
                  </a:lnTo>
                  <a:lnTo>
                    <a:pt x="2503740" y="617993"/>
                  </a:lnTo>
                  <a:lnTo>
                    <a:pt x="2467699" y="643813"/>
                  </a:lnTo>
                  <a:lnTo>
                    <a:pt x="2453120" y="647211"/>
                  </a:lnTo>
                  <a:lnTo>
                    <a:pt x="2448165" y="647699"/>
                  </a:lnTo>
                  <a:close/>
                </a:path>
              </a:pathLst>
            </a:custGeom>
            <a:solidFill>
              <a:srgbClr val="1D293B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09599" y="4458077"/>
              <a:ext cx="69215" cy="647065"/>
            </a:xfrm>
            <a:custGeom>
              <a:avLst/>
              <a:gdLst/>
              <a:ahLst/>
              <a:cxnLst/>
              <a:rect l="l" t="t" r="r" b="b"/>
              <a:pathLst>
                <a:path w="69215" h="647064">
                  <a:moveTo>
                    <a:pt x="68698" y="646944"/>
                  </a:moveTo>
                  <a:lnTo>
                    <a:pt x="27882" y="630054"/>
                  </a:lnTo>
                  <a:lnTo>
                    <a:pt x="3262" y="593208"/>
                  </a:lnTo>
                  <a:lnTo>
                    <a:pt x="0" y="571122"/>
                  </a:lnTo>
                  <a:lnTo>
                    <a:pt x="0" y="75822"/>
                  </a:lnTo>
                  <a:lnTo>
                    <a:pt x="12830" y="33479"/>
                  </a:lnTo>
                  <a:lnTo>
                    <a:pt x="47039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39" y="9289"/>
                  </a:lnTo>
                  <a:lnTo>
                    <a:pt x="32200" y="46661"/>
                  </a:lnTo>
                  <a:lnTo>
                    <a:pt x="28575" y="75822"/>
                  </a:lnTo>
                  <a:lnTo>
                    <a:pt x="28575" y="571122"/>
                  </a:lnTo>
                  <a:lnTo>
                    <a:pt x="36593" y="613464"/>
                  </a:lnTo>
                  <a:lnTo>
                    <a:pt x="63809" y="645388"/>
                  </a:lnTo>
                  <a:lnTo>
                    <a:pt x="68698" y="646944"/>
                  </a:lnTo>
                  <a:close/>
                </a:path>
              </a:pathLst>
            </a:custGeom>
            <a:solidFill>
              <a:srgbClr val="F1F5F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610" y="4619624"/>
              <a:ext cx="133144" cy="133349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739774" y="4494546"/>
            <a:ext cx="1792605" cy="49720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221615">
              <a:lnSpc>
                <a:spcPct val="100000"/>
              </a:lnSpc>
              <a:spcBef>
                <a:spcPts val="610"/>
              </a:spcBef>
            </a:pPr>
            <a:r>
              <a:rPr dirty="0" sz="1350" spc="-10" b="1">
                <a:solidFill>
                  <a:srgbClr val="37BDF7"/>
                </a:solidFill>
                <a:latin typeface="Arial"/>
                <a:cs typeface="Arial"/>
              </a:rPr>
              <a:t>NumPy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000" spc="-25">
                <a:solidFill>
                  <a:srgbClr val="F1F5F9"/>
                </a:solidFill>
                <a:latin typeface="Microsoft Sans Serif"/>
                <a:cs typeface="Microsoft Sans Serif"/>
              </a:rPr>
              <a:t>Numerical</a:t>
            </a:r>
            <a:r>
              <a:rPr dirty="0" sz="1000" spc="-2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F1F5F9"/>
                </a:solidFill>
                <a:latin typeface="Microsoft Sans Serif"/>
                <a:cs typeface="Microsoft Sans Serif"/>
              </a:rPr>
              <a:t>computing</a:t>
            </a:r>
            <a:r>
              <a:rPr dirty="0" sz="1000" spc="-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F1F5F9"/>
                </a:solidFill>
                <a:latin typeface="Microsoft Sans Serif"/>
                <a:cs typeface="Microsoft Sans Serif"/>
              </a:rPr>
              <a:t>foundation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257549" y="4457700"/>
            <a:ext cx="2533650" cy="647700"/>
            <a:chOff x="3257549" y="4457700"/>
            <a:chExt cx="2533650" cy="647700"/>
          </a:xfrm>
        </p:grpSpPr>
        <p:sp>
          <p:nvSpPr>
            <p:cNvPr id="15" name="object 15" descr=""/>
            <p:cNvSpPr/>
            <p:nvPr/>
          </p:nvSpPr>
          <p:spPr>
            <a:xfrm>
              <a:off x="3271836" y="4457700"/>
              <a:ext cx="2519680" cy="647700"/>
            </a:xfrm>
            <a:custGeom>
              <a:avLst/>
              <a:gdLst/>
              <a:ahLst/>
              <a:cxnLst/>
              <a:rect l="l" t="t" r="r" b="b"/>
              <a:pathLst>
                <a:path w="2519679" h="647700">
                  <a:moveTo>
                    <a:pt x="2448165" y="647699"/>
                  </a:moveTo>
                  <a:lnTo>
                    <a:pt x="57847" y="647699"/>
                  </a:lnTo>
                  <a:lnTo>
                    <a:pt x="53820" y="647211"/>
                  </a:lnTo>
                  <a:lnTo>
                    <a:pt x="15259" y="621842"/>
                  </a:lnTo>
                  <a:lnTo>
                    <a:pt x="396" y="581457"/>
                  </a:lnTo>
                  <a:lnTo>
                    <a:pt x="0" y="576502"/>
                  </a:lnTo>
                  <a:lnTo>
                    <a:pt x="0" y="571499"/>
                  </a:lnTo>
                  <a:lnTo>
                    <a:pt x="0" y="71196"/>
                  </a:lnTo>
                  <a:lnTo>
                    <a:pt x="12692" y="29704"/>
                  </a:lnTo>
                  <a:lnTo>
                    <a:pt x="41975" y="3884"/>
                  </a:lnTo>
                  <a:lnTo>
                    <a:pt x="57847" y="0"/>
                  </a:lnTo>
                  <a:lnTo>
                    <a:pt x="2448165" y="0"/>
                  </a:lnTo>
                  <a:lnTo>
                    <a:pt x="2489656" y="15621"/>
                  </a:lnTo>
                  <a:lnTo>
                    <a:pt x="2515475" y="51661"/>
                  </a:lnTo>
                  <a:lnTo>
                    <a:pt x="2519362" y="71196"/>
                  </a:lnTo>
                  <a:lnTo>
                    <a:pt x="2519362" y="576502"/>
                  </a:lnTo>
                  <a:lnTo>
                    <a:pt x="2503740" y="617993"/>
                  </a:lnTo>
                  <a:lnTo>
                    <a:pt x="2467700" y="643813"/>
                  </a:lnTo>
                  <a:lnTo>
                    <a:pt x="2453120" y="647211"/>
                  </a:lnTo>
                  <a:lnTo>
                    <a:pt x="2448165" y="647699"/>
                  </a:lnTo>
                  <a:close/>
                </a:path>
              </a:pathLst>
            </a:custGeom>
            <a:solidFill>
              <a:srgbClr val="1D293B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257549" y="4458077"/>
              <a:ext cx="69215" cy="647065"/>
            </a:xfrm>
            <a:custGeom>
              <a:avLst/>
              <a:gdLst/>
              <a:ahLst/>
              <a:cxnLst/>
              <a:rect l="l" t="t" r="r" b="b"/>
              <a:pathLst>
                <a:path w="69214" h="647064">
                  <a:moveTo>
                    <a:pt x="68698" y="646944"/>
                  </a:moveTo>
                  <a:lnTo>
                    <a:pt x="27882" y="630054"/>
                  </a:lnTo>
                  <a:lnTo>
                    <a:pt x="3262" y="593208"/>
                  </a:lnTo>
                  <a:lnTo>
                    <a:pt x="0" y="571122"/>
                  </a:lnTo>
                  <a:lnTo>
                    <a:pt x="0" y="75822"/>
                  </a:lnTo>
                  <a:lnTo>
                    <a:pt x="12830" y="33479"/>
                  </a:lnTo>
                  <a:lnTo>
                    <a:pt x="47039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39" y="9289"/>
                  </a:lnTo>
                  <a:lnTo>
                    <a:pt x="32199" y="46661"/>
                  </a:lnTo>
                  <a:lnTo>
                    <a:pt x="28575" y="75822"/>
                  </a:lnTo>
                  <a:lnTo>
                    <a:pt x="28575" y="571122"/>
                  </a:lnTo>
                  <a:lnTo>
                    <a:pt x="36593" y="613464"/>
                  </a:lnTo>
                  <a:lnTo>
                    <a:pt x="63809" y="645388"/>
                  </a:lnTo>
                  <a:lnTo>
                    <a:pt x="68698" y="646944"/>
                  </a:lnTo>
                  <a:close/>
                </a:path>
              </a:pathLst>
            </a:custGeom>
            <a:solidFill>
              <a:srgbClr val="F1F5F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00424" y="4619624"/>
              <a:ext cx="152399" cy="133349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3387725" y="4501321"/>
            <a:ext cx="1571625" cy="49022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605"/>
              </a:spcBef>
            </a:pPr>
            <a:r>
              <a:rPr dirty="0" sz="1300" spc="-10" b="1">
                <a:solidFill>
                  <a:srgbClr val="33D399"/>
                </a:solidFill>
                <a:latin typeface="Suisse Int'l Semi Bold Italic"/>
                <a:cs typeface="Suisse Int'l Semi Bold Italic"/>
              </a:rPr>
              <a:t>Pandas</a:t>
            </a:r>
            <a:endParaRPr sz="1300">
              <a:latin typeface="Suisse Int'l Semi Bold Italic"/>
              <a:cs typeface="Suisse Int'l Semi Bold Italic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000" spc="-50">
                <a:solidFill>
                  <a:srgbClr val="F1F5F9"/>
                </a:solidFill>
                <a:latin typeface="Microsoft Sans Serif"/>
                <a:cs typeface="Microsoft Sans Serif"/>
              </a:rPr>
              <a:t>Data</a:t>
            </a:r>
            <a:r>
              <a:rPr dirty="0" sz="1000" spc="-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5">
                <a:solidFill>
                  <a:srgbClr val="F1F5F9"/>
                </a:solidFill>
                <a:latin typeface="Microsoft Sans Serif"/>
                <a:cs typeface="Microsoft Sans Serif"/>
              </a:rPr>
              <a:t>manipulation</a:t>
            </a:r>
            <a:r>
              <a:rPr dirty="0" sz="1000" spc="-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950">
                <a:solidFill>
                  <a:srgbClr val="F1F5F9"/>
                </a:solidFill>
                <a:latin typeface="Britannic Bold"/>
                <a:cs typeface="Britannic Bold"/>
              </a:rPr>
              <a:t>&amp;</a:t>
            </a:r>
            <a:r>
              <a:rPr dirty="0" sz="950" spc="-25">
                <a:solidFill>
                  <a:srgbClr val="F1F5F9"/>
                </a:solidFill>
                <a:latin typeface="Britannic Bold"/>
                <a:cs typeface="Britannic Bold"/>
              </a:rPr>
              <a:t> </a:t>
            </a:r>
            <a:r>
              <a:rPr dirty="0" sz="1000" spc="-10">
                <a:solidFill>
                  <a:srgbClr val="F1F5F9"/>
                </a:solidFill>
                <a:latin typeface="Microsoft Sans Serif"/>
                <a:cs typeface="Microsoft Sans Serif"/>
              </a:rPr>
              <a:t>analysis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609599" y="5219699"/>
            <a:ext cx="2533650" cy="647700"/>
            <a:chOff x="609599" y="5219699"/>
            <a:chExt cx="2533650" cy="647700"/>
          </a:xfrm>
        </p:grpSpPr>
        <p:sp>
          <p:nvSpPr>
            <p:cNvPr id="20" name="object 20" descr=""/>
            <p:cNvSpPr/>
            <p:nvPr/>
          </p:nvSpPr>
          <p:spPr>
            <a:xfrm>
              <a:off x="623887" y="5219699"/>
              <a:ext cx="2519680" cy="647700"/>
            </a:xfrm>
            <a:custGeom>
              <a:avLst/>
              <a:gdLst/>
              <a:ahLst/>
              <a:cxnLst/>
              <a:rect l="l" t="t" r="r" b="b"/>
              <a:pathLst>
                <a:path w="2519680" h="647700">
                  <a:moveTo>
                    <a:pt x="2448165" y="647699"/>
                  </a:moveTo>
                  <a:lnTo>
                    <a:pt x="57847" y="647699"/>
                  </a:lnTo>
                  <a:lnTo>
                    <a:pt x="53821" y="647211"/>
                  </a:lnTo>
                  <a:lnTo>
                    <a:pt x="15259" y="621842"/>
                  </a:lnTo>
                  <a:lnTo>
                    <a:pt x="396" y="581458"/>
                  </a:lnTo>
                  <a:lnTo>
                    <a:pt x="0" y="576503"/>
                  </a:lnTo>
                  <a:lnTo>
                    <a:pt x="0" y="571499"/>
                  </a:lnTo>
                  <a:lnTo>
                    <a:pt x="0" y="71196"/>
                  </a:lnTo>
                  <a:lnTo>
                    <a:pt x="12692" y="29704"/>
                  </a:lnTo>
                  <a:lnTo>
                    <a:pt x="41975" y="3885"/>
                  </a:lnTo>
                  <a:lnTo>
                    <a:pt x="57847" y="0"/>
                  </a:lnTo>
                  <a:lnTo>
                    <a:pt x="2448165" y="0"/>
                  </a:lnTo>
                  <a:lnTo>
                    <a:pt x="2489656" y="15621"/>
                  </a:lnTo>
                  <a:lnTo>
                    <a:pt x="2515476" y="51661"/>
                  </a:lnTo>
                  <a:lnTo>
                    <a:pt x="2519362" y="71196"/>
                  </a:lnTo>
                  <a:lnTo>
                    <a:pt x="2519362" y="576503"/>
                  </a:lnTo>
                  <a:lnTo>
                    <a:pt x="2503740" y="617993"/>
                  </a:lnTo>
                  <a:lnTo>
                    <a:pt x="2467699" y="643813"/>
                  </a:lnTo>
                  <a:lnTo>
                    <a:pt x="2453120" y="647211"/>
                  </a:lnTo>
                  <a:lnTo>
                    <a:pt x="2448165" y="647699"/>
                  </a:lnTo>
                  <a:close/>
                </a:path>
              </a:pathLst>
            </a:custGeom>
            <a:solidFill>
              <a:srgbClr val="1D293B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09599" y="5220077"/>
              <a:ext cx="69215" cy="647065"/>
            </a:xfrm>
            <a:custGeom>
              <a:avLst/>
              <a:gdLst/>
              <a:ahLst/>
              <a:cxnLst/>
              <a:rect l="l" t="t" r="r" b="b"/>
              <a:pathLst>
                <a:path w="69215" h="647064">
                  <a:moveTo>
                    <a:pt x="68698" y="646944"/>
                  </a:moveTo>
                  <a:lnTo>
                    <a:pt x="27882" y="630055"/>
                  </a:lnTo>
                  <a:lnTo>
                    <a:pt x="3262" y="593208"/>
                  </a:lnTo>
                  <a:lnTo>
                    <a:pt x="0" y="571122"/>
                  </a:lnTo>
                  <a:lnTo>
                    <a:pt x="0" y="75822"/>
                  </a:lnTo>
                  <a:lnTo>
                    <a:pt x="12830" y="33479"/>
                  </a:lnTo>
                  <a:lnTo>
                    <a:pt x="47039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39" y="9289"/>
                  </a:lnTo>
                  <a:lnTo>
                    <a:pt x="32200" y="46661"/>
                  </a:lnTo>
                  <a:lnTo>
                    <a:pt x="28575" y="75822"/>
                  </a:lnTo>
                  <a:lnTo>
                    <a:pt x="28575" y="571122"/>
                  </a:lnTo>
                  <a:lnTo>
                    <a:pt x="36593" y="613464"/>
                  </a:lnTo>
                  <a:lnTo>
                    <a:pt x="63809" y="645388"/>
                  </a:lnTo>
                  <a:lnTo>
                    <a:pt x="68698" y="646944"/>
                  </a:lnTo>
                  <a:close/>
                </a:path>
              </a:pathLst>
            </a:custGeom>
            <a:solidFill>
              <a:srgbClr val="F1F5F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2474" y="5381624"/>
              <a:ext cx="152399" cy="133349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739774" y="5256546"/>
            <a:ext cx="1082040" cy="49720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610"/>
              </a:spcBef>
            </a:pPr>
            <a:r>
              <a:rPr dirty="0" sz="1350" spc="-10" b="1">
                <a:solidFill>
                  <a:srgbClr val="FBD34D"/>
                </a:solidFill>
                <a:latin typeface="Helvetica Neue World"/>
                <a:cs typeface="Helvetica Neue World"/>
              </a:rPr>
              <a:t>Matplotlib</a:t>
            </a:r>
            <a:endParaRPr sz="1350">
              <a:latin typeface="Helvetica Neue World"/>
              <a:cs typeface="Helvetica Neue World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000" spc="-25">
                <a:solidFill>
                  <a:srgbClr val="F1F5F9"/>
                </a:solidFill>
                <a:latin typeface="Microsoft Sans Serif"/>
                <a:cs typeface="Microsoft Sans Serif"/>
              </a:rPr>
              <a:t>Visualization</a:t>
            </a:r>
            <a:r>
              <a:rPr dirty="0" sz="1000" spc="4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F1F5F9"/>
                </a:solidFill>
                <a:latin typeface="Microsoft Sans Serif"/>
                <a:cs typeface="Microsoft Sans Serif"/>
              </a:rPr>
              <a:t>library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3257549" y="5219699"/>
            <a:ext cx="2533650" cy="647700"/>
            <a:chOff x="3257549" y="5219699"/>
            <a:chExt cx="2533650" cy="647700"/>
          </a:xfrm>
        </p:grpSpPr>
        <p:sp>
          <p:nvSpPr>
            <p:cNvPr id="25" name="object 25" descr=""/>
            <p:cNvSpPr/>
            <p:nvPr/>
          </p:nvSpPr>
          <p:spPr>
            <a:xfrm>
              <a:off x="3271836" y="5219699"/>
              <a:ext cx="2519680" cy="647700"/>
            </a:xfrm>
            <a:custGeom>
              <a:avLst/>
              <a:gdLst/>
              <a:ahLst/>
              <a:cxnLst/>
              <a:rect l="l" t="t" r="r" b="b"/>
              <a:pathLst>
                <a:path w="2519679" h="647700">
                  <a:moveTo>
                    <a:pt x="2448165" y="647699"/>
                  </a:moveTo>
                  <a:lnTo>
                    <a:pt x="57847" y="647699"/>
                  </a:lnTo>
                  <a:lnTo>
                    <a:pt x="53820" y="647211"/>
                  </a:lnTo>
                  <a:lnTo>
                    <a:pt x="15259" y="621842"/>
                  </a:lnTo>
                  <a:lnTo>
                    <a:pt x="396" y="581458"/>
                  </a:lnTo>
                  <a:lnTo>
                    <a:pt x="0" y="576503"/>
                  </a:lnTo>
                  <a:lnTo>
                    <a:pt x="0" y="571499"/>
                  </a:lnTo>
                  <a:lnTo>
                    <a:pt x="0" y="71196"/>
                  </a:lnTo>
                  <a:lnTo>
                    <a:pt x="12692" y="29704"/>
                  </a:lnTo>
                  <a:lnTo>
                    <a:pt x="41975" y="3885"/>
                  </a:lnTo>
                  <a:lnTo>
                    <a:pt x="57847" y="0"/>
                  </a:lnTo>
                  <a:lnTo>
                    <a:pt x="2448165" y="0"/>
                  </a:lnTo>
                  <a:lnTo>
                    <a:pt x="2489656" y="15621"/>
                  </a:lnTo>
                  <a:lnTo>
                    <a:pt x="2515475" y="51661"/>
                  </a:lnTo>
                  <a:lnTo>
                    <a:pt x="2519362" y="71196"/>
                  </a:lnTo>
                  <a:lnTo>
                    <a:pt x="2519362" y="576503"/>
                  </a:lnTo>
                  <a:lnTo>
                    <a:pt x="2503740" y="617993"/>
                  </a:lnTo>
                  <a:lnTo>
                    <a:pt x="2467700" y="643813"/>
                  </a:lnTo>
                  <a:lnTo>
                    <a:pt x="2453120" y="647211"/>
                  </a:lnTo>
                  <a:lnTo>
                    <a:pt x="2448165" y="647699"/>
                  </a:lnTo>
                  <a:close/>
                </a:path>
              </a:pathLst>
            </a:custGeom>
            <a:solidFill>
              <a:srgbClr val="1D293B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257549" y="5220077"/>
              <a:ext cx="69215" cy="647065"/>
            </a:xfrm>
            <a:custGeom>
              <a:avLst/>
              <a:gdLst/>
              <a:ahLst/>
              <a:cxnLst/>
              <a:rect l="l" t="t" r="r" b="b"/>
              <a:pathLst>
                <a:path w="69214" h="647064">
                  <a:moveTo>
                    <a:pt x="68698" y="646944"/>
                  </a:moveTo>
                  <a:lnTo>
                    <a:pt x="27882" y="630055"/>
                  </a:lnTo>
                  <a:lnTo>
                    <a:pt x="3262" y="593209"/>
                  </a:lnTo>
                  <a:lnTo>
                    <a:pt x="0" y="571122"/>
                  </a:lnTo>
                  <a:lnTo>
                    <a:pt x="0" y="75822"/>
                  </a:lnTo>
                  <a:lnTo>
                    <a:pt x="12830" y="33479"/>
                  </a:lnTo>
                  <a:lnTo>
                    <a:pt x="47039" y="5422"/>
                  </a:lnTo>
                  <a:lnTo>
                    <a:pt x="68698" y="0"/>
                  </a:lnTo>
                  <a:lnTo>
                    <a:pt x="63809" y="1555"/>
                  </a:lnTo>
                  <a:lnTo>
                    <a:pt x="52139" y="9289"/>
                  </a:lnTo>
                  <a:lnTo>
                    <a:pt x="32199" y="46661"/>
                  </a:lnTo>
                  <a:lnTo>
                    <a:pt x="28575" y="75822"/>
                  </a:lnTo>
                  <a:lnTo>
                    <a:pt x="28575" y="571122"/>
                  </a:lnTo>
                  <a:lnTo>
                    <a:pt x="36593" y="613464"/>
                  </a:lnTo>
                  <a:lnTo>
                    <a:pt x="63809" y="645388"/>
                  </a:lnTo>
                  <a:lnTo>
                    <a:pt x="68698" y="646944"/>
                  </a:lnTo>
                  <a:close/>
                </a:path>
              </a:pathLst>
            </a:custGeom>
            <a:solidFill>
              <a:srgbClr val="F1F5F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00424" y="5372099"/>
              <a:ext cx="152399" cy="152399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3387725" y="5251565"/>
            <a:ext cx="1557020" cy="501650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650"/>
              </a:spcBef>
            </a:pPr>
            <a:r>
              <a:rPr dirty="0" sz="1350" spc="-75" b="1">
                <a:solidFill>
                  <a:srgbClr val="C3B4FD"/>
                </a:solidFill>
                <a:latin typeface="Helvetica Neue World"/>
                <a:cs typeface="Helvetica Neue World"/>
              </a:rPr>
              <a:t>scikit</a:t>
            </a:r>
            <a:r>
              <a:rPr dirty="0" sz="1350" spc="-75" b="1">
                <a:solidFill>
                  <a:srgbClr val="C3B4FD"/>
                </a:solidFill>
                <a:latin typeface="Berlin Sans FB"/>
                <a:cs typeface="Berlin Sans FB"/>
              </a:rPr>
              <a:t>-</a:t>
            </a:r>
            <a:r>
              <a:rPr dirty="0" sz="1350" spc="-10" b="1">
                <a:solidFill>
                  <a:srgbClr val="C3B4FD"/>
                </a:solidFill>
                <a:latin typeface="Helvetica Neue World"/>
                <a:cs typeface="Helvetica Neue World"/>
              </a:rPr>
              <a:t>learn</a:t>
            </a:r>
            <a:endParaRPr sz="1350">
              <a:latin typeface="Helvetica Neue World"/>
              <a:cs typeface="Helvetica Neue World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1000" spc="-25">
                <a:solidFill>
                  <a:srgbClr val="F1F5F9"/>
                </a:solidFill>
                <a:latin typeface="Microsoft Sans Serif"/>
                <a:cs typeface="Microsoft Sans Serif"/>
              </a:rPr>
              <a:t>Machine</a:t>
            </a:r>
            <a:r>
              <a:rPr dirty="0" sz="100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F1F5F9"/>
                </a:solidFill>
                <a:latin typeface="Microsoft Sans Serif"/>
                <a:cs typeface="Microsoft Sans Serif"/>
              </a:rPr>
              <a:t>learning</a:t>
            </a:r>
            <a:r>
              <a:rPr dirty="0" sz="100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F1F5F9"/>
                </a:solidFill>
                <a:latin typeface="Microsoft Sans Serif"/>
                <a:cs typeface="Microsoft Sans Serif"/>
              </a:rPr>
              <a:t>algorithms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6095998" y="1904999"/>
            <a:ext cx="5486400" cy="3733800"/>
          </a:xfrm>
          <a:custGeom>
            <a:avLst/>
            <a:gdLst/>
            <a:ahLst/>
            <a:cxnLst/>
            <a:rect l="l" t="t" r="r" b="b"/>
            <a:pathLst>
              <a:path w="5486400" h="3733800">
                <a:moveTo>
                  <a:pt x="5415203" y="3733799"/>
                </a:moveTo>
                <a:lnTo>
                  <a:pt x="71196" y="3733799"/>
                </a:lnTo>
                <a:lnTo>
                  <a:pt x="66241" y="3733311"/>
                </a:lnTo>
                <a:lnTo>
                  <a:pt x="29705" y="3718177"/>
                </a:lnTo>
                <a:lnTo>
                  <a:pt x="3885" y="3682137"/>
                </a:lnTo>
                <a:lnTo>
                  <a:pt x="0" y="3662603"/>
                </a:lnTo>
                <a:lnTo>
                  <a:pt x="0" y="36575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5415203" y="0"/>
                </a:lnTo>
                <a:lnTo>
                  <a:pt x="5456692" y="15621"/>
                </a:lnTo>
                <a:lnTo>
                  <a:pt x="5482512" y="51661"/>
                </a:lnTo>
                <a:lnTo>
                  <a:pt x="5486398" y="71196"/>
                </a:lnTo>
                <a:lnTo>
                  <a:pt x="5486398" y="3662603"/>
                </a:lnTo>
                <a:lnTo>
                  <a:pt x="5470776" y="3704093"/>
                </a:lnTo>
                <a:lnTo>
                  <a:pt x="5434737" y="3729912"/>
                </a:lnTo>
                <a:lnTo>
                  <a:pt x="5420157" y="3733311"/>
                </a:lnTo>
                <a:lnTo>
                  <a:pt x="5415203" y="3733799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6248399" y="4502646"/>
            <a:ext cx="8001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200" spc="-145">
                <a:solidFill>
                  <a:srgbClr val="F1F5F9"/>
                </a:solidFill>
                <a:latin typeface="Lucida Console"/>
                <a:cs typeface="Lucida Console"/>
              </a:rPr>
              <a:t>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083299" y="1458624"/>
            <a:ext cx="4338955" cy="401383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-60" b="1">
                <a:solidFill>
                  <a:srgbClr val="D0D5DA"/>
                </a:solidFill>
                <a:latin typeface="Arial"/>
                <a:cs typeface="Arial"/>
              </a:rPr>
              <a:t>Machine </a:t>
            </a:r>
            <a:r>
              <a:rPr dirty="0" sz="1650" spc="-80" b="1">
                <a:solidFill>
                  <a:srgbClr val="D0D5DA"/>
                </a:solidFill>
                <a:latin typeface="Arial"/>
                <a:cs typeface="Arial"/>
              </a:rPr>
              <a:t>Learning</a:t>
            </a:r>
            <a:r>
              <a:rPr dirty="0" sz="1650" spc="-60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D0D5DA"/>
                </a:solidFill>
                <a:latin typeface="Arial"/>
                <a:cs typeface="Arial"/>
              </a:rPr>
              <a:t>Workflow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500">
              <a:latin typeface="Arial"/>
              <a:cs typeface="Arial"/>
            </a:endParaRPr>
          </a:p>
          <a:p>
            <a:pPr marL="164465" marR="1925320">
              <a:lnSpc>
                <a:spcPct val="104200"/>
              </a:lnSpc>
              <a:spcBef>
                <a:spcPts val="5"/>
              </a:spcBef>
            </a:pP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#</a:t>
            </a:r>
            <a:r>
              <a:rPr dirty="0" sz="1200" spc="-6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Simple</a:t>
            </a:r>
            <a:r>
              <a:rPr dirty="0" sz="1200" spc="-6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ML</a:t>
            </a:r>
            <a:r>
              <a:rPr dirty="0" sz="1200" spc="-6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workflow</a:t>
            </a:r>
            <a:r>
              <a:rPr dirty="0" sz="1200" spc="-6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90">
                <a:solidFill>
                  <a:srgbClr val="33D399"/>
                </a:solidFill>
                <a:latin typeface="Lucida Console"/>
                <a:cs typeface="Lucida Console"/>
              </a:rPr>
              <a:t>example </a:t>
            </a:r>
            <a:r>
              <a:rPr dirty="0" sz="1200" spc="-110">
                <a:solidFill>
                  <a:srgbClr val="60A5FA"/>
                </a:solidFill>
                <a:latin typeface="Lucida Console"/>
                <a:cs typeface="Lucida Console"/>
              </a:rPr>
              <a:t>import</a:t>
            </a:r>
            <a:r>
              <a:rPr dirty="0" sz="1200" spc="-60">
                <a:solidFill>
                  <a:srgbClr val="60A5FA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pandas</a:t>
            </a:r>
            <a:r>
              <a:rPr dirty="0" sz="1200" spc="-5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60A5FA"/>
                </a:solidFill>
                <a:latin typeface="Lucida Console"/>
                <a:cs typeface="Lucida Console"/>
              </a:rPr>
              <a:t>as</a:t>
            </a:r>
            <a:r>
              <a:rPr dirty="0" sz="1200" spc="-55">
                <a:solidFill>
                  <a:srgbClr val="60A5FA"/>
                </a:solidFill>
                <a:latin typeface="Lucida Console"/>
                <a:cs typeface="Lucida Console"/>
              </a:rPr>
              <a:t> </a:t>
            </a:r>
            <a:r>
              <a:rPr dirty="0" sz="1200" spc="-35">
                <a:solidFill>
                  <a:srgbClr val="F1F5F9"/>
                </a:solidFill>
                <a:latin typeface="Lucida Console"/>
                <a:cs typeface="Lucida Console"/>
              </a:rPr>
              <a:t>pd</a:t>
            </a:r>
            <a:endParaRPr sz="1200">
              <a:latin typeface="Lucida Console"/>
              <a:cs typeface="Lucida Console"/>
            </a:endParaRPr>
          </a:p>
          <a:p>
            <a:pPr marL="164465" marR="5080">
              <a:lnSpc>
                <a:spcPct val="104200"/>
              </a:lnSpc>
            </a:pPr>
            <a:r>
              <a:rPr dirty="0" sz="1200" spc="-105">
                <a:solidFill>
                  <a:srgbClr val="60A5FA"/>
                </a:solidFill>
                <a:latin typeface="Lucida Console"/>
                <a:cs typeface="Lucida Console"/>
              </a:rPr>
              <a:t>from</a:t>
            </a:r>
            <a:r>
              <a:rPr dirty="0" sz="1200" spc="-50">
                <a:solidFill>
                  <a:srgbClr val="60A5FA"/>
                </a:solidFill>
                <a:latin typeface="Lucida Console"/>
                <a:cs typeface="Lucida Console"/>
              </a:rPr>
              <a:t> </a:t>
            </a:r>
            <a:r>
              <a:rPr dirty="0" sz="1200" spc="-105">
                <a:solidFill>
                  <a:srgbClr val="F1F5F9"/>
                </a:solidFill>
                <a:latin typeface="Lucida Console"/>
                <a:cs typeface="Lucida Console"/>
              </a:rPr>
              <a:t>sklearn.model_selection</a:t>
            </a:r>
            <a:r>
              <a:rPr dirty="0" sz="1200" spc="-4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60A5FA"/>
                </a:solidFill>
                <a:latin typeface="Lucida Console"/>
                <a:cs typeface="Lucida Console"/>
              </a:rPr>
              <a:t>import</a:t>
            </a:r>
            <a:r>
              <a:rPr dirty="0" sz="1200" spc="-45">
                <a:solidFill>
                  <a:srgbClr val="60A5FA"/>
                </a:solidFill>
                <a:latin typeface="Lucida Console"/>
                <a:cs typeface="Lucida Console"/>
              </a:rPr>
              <a:t> </a:t>
            </a:r>
            <a:r>
              <a:rPr dirty="0" sz="1200" spc="-90">
                <a:solidFill>
                  <a:srgbClr val="F1F5F9"/>
                </a:solidFill>
                <a:latin typeface="Lucida Console"/>
                <a:cs typeface="Lucida Console"/>
              </a:rPr>
              <a:t>train_test_split </a:t>
            </a:r>
            <a:r>
              <a:rPr dirty="0" sz="1200" spc="-105">
                <a:solidFill>
                  <a:srgbClr val="60A5FA"/>
                </a:solidFill>
                <a:latin typeface="Lucida Console"/>
                <a:cs typeface="Lucida Console"/>
              </a:rPr>
              <a:t>from</a:t>
            </a:r>
            <a:r>
              <a:rPr dirty="0" sz="1200" spc="-55">
                <a:solidFill>
                  <a:srgbClr val="60A5FA"/>
                </a:solidFill>
                <a:latin typeface="Lucida Console"/>
                <a:cs typeface="Lucida Console"/>
              </a:rPr>
              <a:t> </a:t>
            </a:r>
            <a:r>
              <a:rPr dirty="0" sz="1200" spc="-105">
                <a:solidFill>
                  <a:srgbClr val="F1F5F9"/>
                </a:solidFill>
                <a:latin typeface="Lucida Console"/>
                <a:cs typeface="Lucida Console"/>
              </a:rPr>
              <a:t>sklearn.ensemble</a:t>
            </a:r>
            <a:r>
              <a:rPr dirty="0" sz="1200" spc="-5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60A5FA"/>
                </a:solidFill>
                <a:latin typeface="Lucida Console"/>
                <a:cs typeface="Lucida Console"/>
              </a:rPr>
              <a:t>import</a:t>
            </a:r>
            <a:r>
              <a:rPr dirty="0" sz="1200" spc="-55">
                <a:solidFill>
                  <a:srgbClr val="60A5FA"/>
                </a:solidFill>
                <a:latin typeface="Lucida Console"/>
                <a:cs typeface="Lucida Console"/>
              </a:rPr>
              <a:t> </a:t>
            </a:r>
            <a:r>
              <a:rPr dirty="0" sz="1200" spc="-70">
                <a:solidFill>
                  <a:srgbClr val="F1F5F9"/>
                </a:solidFill>
                <a:latin typeface="Lucida Console"/>
                <a:cs typeface="Lucida Console"/>
              </a:rPr>
              <a:t>RandomForestClassifier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050">
              <a:latin typeface="Lucida Console"/>
              <a:cs typeface="Lucida Console"/>
            </a:endParaRPr>
          </a:p>
          <a:p>
            <a:pPr marL="164465" marR="1925320">
              <a:lnSpc>
                <a:spcPct val="104200"/>
              </a:lnSpc>
            </a:pP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#</a:t>
            </a:r>
            <a:r>
              <a:rPr dirty="0" sz="1200" spc="-7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1.</a:t>
            </a:r>
            <a:r>
              <a:rPr dirty="0" sz="1200" spc="-7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05">
                <a:solidFill>
                  <a:srgbClr val="33D399"/>
                </a:solidFill>
                <a:latin typeface="Lucida Console"/>
                <a:cs typeface="Lucida Console"/>
              </a:rPr>
              <a:t>Load</a:t>
            </a:r>
            <a:r>
              <a:rPr dirty="0" sz="1200" spc="-7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05">
                <a:solidFill>
                  <a:srgbClr val="33D399"/>
                </a:solidFill>
                <a:latin typeface="Lucida Console"/>
                <a:cs typeface="Lucida Console"/>
              </a:rPr>
              <a:t>and</a:t>
            </a:r>
            <a:r>
              <a:rPr dirty="0" sz="1200" spc="-7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prepare</a:t>
            </a:r>
            <a:r>
              <a:rPr dirty="0" sz="1200" spc="-7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20">
                <a:solidFill>
                  <a:srgbClr val="33D399"/>
                </a:solidFill>
                <a:latin typeface="Lucida Console"/>
                <a:cs typeface="Lucida Console"/>
              </a:rPr>
              <a:t>data </a:t>
            </a:r>
            <a:r>
              <a:rPr dirty="0" sz="1200" spc="-110">
                <a:solidFill>
                  <a:srgbClr val="C3B4FD"/>
                </a:solidFill>
                <a:latin typeface="Lucida Console"/>
                <a:cs typeface="Lucida Console"/>
              </a:rPr>
              <a:t>df</a:t>
            </a:r>
            <a:r>
              <a:rPr dirty="0" sz="1200" spc="-75">
                <a:solidFill>
                  <a:srgbClr val="C3B4FD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F1F5F9"/>
                </a:solidFill>
                <a:latin typeface="Courier New"/>
                <a:cs typeface="Courier New"/>
              </a:rPr>
              <a:t>=</a:t>
            </a:r>
            <a:r>
              <a:rPr dirty="0" sz="1000" spc="50">
                <a:solidFill>
                  <a:srgbClr val="F1F5F9"/>
                </a:solidFill>
                <a:latin typeface="Courier New"/>
                <a:cs typeface="Courier New"/>
              </a:rPr>
              <a:t> </a:t>
            </a:r>
            <a:r>
              <a:rPr dirty="0" sz="1200" spc="-85">
                <a:solidFill>
                  <a:srgbClr val="F1F5F9"/>
                </a:solidFill>
                <a:latin typeface="Lucida Console"/>
                <a:cs typeface="Lucida Console"/>
              </a:rPr>
              <a:t>pd.read_csv(</a:t>
            </a:r>
            <a:r>
              <a:rPr dirty="0" sz="1150" spc="-85">
                <a:solidFill>
                  <a:srgbClr val="FBD34D"/>
                </a:solidFill>
                <a:latin typeface="Lucida Console"/>
                <a:cs typeface="Lucida Console"/>
              </a:rPr>
              <a:t>'data.csv'</a:t>
            </a:r>
            <a:r>
              <a:rPr dirty="0" sz="1200" spc="-85">
                <a:solidFill>
                  <a:srgbClr val="F1F5F9"/>
                </a:solidFill>
                <a:latin typeface="Lucida Console"/>
                <a:cs typeface="Lucida Console"/>
              </a:rPr>
              <a:t>)</a:t>
            </a:r>
            <a:endParaRPr sz="1200">
              <a:latin typeface="Lucida Console"/>
              <a:cs typeface="Lucida Console"/>
            </a:endParaRPr>
          </a:p>
          <a:p>
            <a:pPr marL="164465" marR="1844675">
              <a:lnSpc>
                <a:spcPct val="104200"/>
              </a:lnSpc>
            </a:pPr>
            <a:r>
              <a:rPr dirty="0" sz="1200" spc="-110">
                <a:solidFill>
                  <a:srgbClr val="C3B4FD"/>
                </a:solidFill>
                <a:latin typeface="Lucida Console"/>
                <a:cs typeface="Lucida Console"/>
              </a:rPr>
              <a:t>X</a:t>
            </a:r>
            <a:r>
              <a:rPr dirty="0" sz="1200" spc="-60">
                <a:solidFill>
                  <a:srgbClr val="C3B4FD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F1F5F9"/>
                </a:solidFill>
                <a:latin typeface="Courier New"/>
                <a:cs typeface="Courier New"/>
              </a:rPr>
              <a:t>=</a:t>
            </a:r>
            <a:r>
              <a:rPr dirty="0" sz="1000" spc="65">
                <a:solidFill>
                  <a:srgbClr val="F1F5F9"/>
                </a:solidFill>
                <a:latin typeface="Courier New"/>
                <a:cs typeface="Courier New"/>
              </a:rPr>
              <a:t> </a:t>
            </a:r>
            <a:r>
              <a:rPr dirty="0" sz="1200" spc="-90">
                <a:solidFill>
                  <a:srgbClr val="C3B4FD"/>
                </a:solidFill>
                <a:latin typeface="Lucida Console"/>
                <a:cs typeface="Lucida Console"/>
              </a:rPr>
              <a:t>df</a:t>
            </a:r>
            <a:r>
              <a:rPr dirty="0" sz="1200" spc="-90">
                <a:solidFill>
                  <a:srgbClr val="F1F5F9"/>
                </a:solidFill>
                <a:latin typeface="Lucida Console"/>
                <a:cs typeface="Lucida Console"/>
              </a:rPr>
              <a:t>.drop(</a:t>
            </a:r>
            <a:r>
              <a:rPr dirty="0" sz="1150" spc="-90">
                <a:solidFill>
                  <a:srgbClr val="FBD34D"/>
                </a:solidFill>
                <a:latin typeface="Lucida Console"/>
                <a:cs typeface="Lucida Console"/>
              </a:rPr>
              <a:t>'target'</a:t>
            </a:r>
            <a:r>
              <a:rPr dirty="0" sz="1200" spc="-90">
                <a:solidFill>
                  <a:srgbClr val="F1F5F9"/>
                </a:solidFill>
                <a:latin typeface="Lucida Console"/>
                <a:cs typeface="Lucida Console"/>
              </a:rPr>
              <a:t>,</a:t>
            </a:r>
            <a:r>
              <a:rPr dirty="0" sz="1200" spc="-6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65">
                <a:solidFill>
                  <a:srgbClr val="F1F5F9"/>
                </a:solidFill>
                <a:latin typeface="Lucida Console"/>
                <a:cs typeface="Lucida Console"/>
              </a:rPr>
              <a:t>axis</a:t>
            </a:r>
            <a:r>
              <a:rPr dirty="0" sz="1000" spc="-65">
                <a:solidFill>
                  <a:srgbClr val="F1F5F9"/>
                </a:solidFill>
                <a:latin typeface="Courier New"/>
                <a:cs typeface="Courier New"/>
              </a:rPr>
              <a:t>=</a:t>
            </a:r>
            <a:r>
              <a:rPr dirty="0" sz="1200" spc="-65">
                <a:solidFill>
                  <a:srgbClr val="F1F5F9"/>
                </a:solidFill>
                <a:latin typeface="Lucida Console"/>
                <a:cs typeface="Lucida Console"/>
              </a:rPr>
              <a:t>1) </a:t>
            </a:r>
            <a:r>
              <a:rPr dirty="0" sz="1200" spc="-110">
                <a:solidFill>
                  <a:srgbClr val="C3B4FD"/>
                </a:solidFill>
                <a:latin typeface="Lucida Console"/>
                <a:cs typeface="Lucida Console"/>
              </a:rPr>
              <a:t>y</a:t>
            </a:r>
            <a:r>
              <a:rPr dirty="0" sz="1200" spc="-80">
                <a:solidFill>
                  <a:srgbClr val="C3B4FD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F1F5F9"/>
                </a:solidFill>
                <a:latin typeface="Courier New"/>
                <a:cs typeface="Courier New"/>
              </a:rPr>
              <a:t>=</a:t>
            </a:r>
            <a:r>
              <a:rPr dirty="0" sz="1000" spc="50">
                <a:solidFill>
                  <a:srgbClr val="F1F5F9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C3B4FD"/>
                </a:solidFill>
                <a:latin typeface="Lucida Console"/>
                <a:cs typeface="Lucida Console"/>
              </a:rPr>
              <a:t>df</a:t>
            </a:r>
            <a:r>
              <a:rPr dirty="0" sz="1200" spc="-10">
                <a:solidFill>
                  <a:srgbClr val="F1F5F9"/>
                </a:solidFill>
                <a:latin typeface="Lucida Console"/>
                <a:cs typeface="Lucida Console"/>
              </a:rPr>
              <a:t>[</a:t>
            </a:r>
            <a:r>
              <a:rPr dirty="0" sz="1150" spc="-10">
                <a:solidFill>
                  <a:srgbClr val="FBD34D"/>
                </a:solidFill>
                <a:latin typeface="Lucida Console"/>
                <a:cs typeface="Lucida Console"/>
              </a:rPr>
              <a:t>'target'</a:t>
            </a:r>
            <a:r>
              <a:rPr dirty="0" sz="1200" spc="-10">
                <a:solidFill>
                  <a:srgbClr val="F1F5F9"/>
                </a:solidFill>
                <a:latin typeface="Lucida Console"/>
                <a:cs typeface="Lucida Console"/>
              </a:rPr>
              <a:t>]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1050">
              <a:latin typeface="Lucida Console"/>
              <a:cs typeface="Lucida Console"/>
            </a:endParaRPr>
          </a:p>
          <a:p>
            <a:pPr marL="164465">
              <a:lnSpc>
                <a:spcPct val="100000"/>
              </a:lnSpc>
            </a:pP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#</a:t>
            </a:r>
            <a:r>
              <a:rPr dirty="0" sz="1200" spc="-8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2.</a:t>
            </a:r>
            <a:r>
              <a:rPr dirty="0" sz="1200" spc="-8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Split</a:t>
            </a:r>
            <a:r>
              <a:rPr dirty="0" sz="1200" spc="-8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05">
                <a:solidFill>
                  <a:srgbClr val="33D399"/>
                </a:solidFill>
                <a:latin typeface="Lucida Console"/>
                <a:cs typeface="Lucida Console"/>
              </a:rPr>
              <a:t>into</a:t>
            </a:r>
            <a:r>
              <a:rPr dirty="0" sz="1200" spc="-8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train</a:t>
            </a:r>
            <a:r>
              <a:rPr dirty="0" sz="1200" spc="-7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33D399"/>
                </a:solidFill>
                <a:latin typeface="Courier New"/>
                <a:cs typeface="Courier New"/>
              </a:rPr>
              <a:t>&amp;</a:t>
            </a:r>
            <a:r>
              <a:rPr dirty="0" sz="1100" spc="-20">
                <a:solidFill>
                  <a:srgbClr val="33D399"/>
                </a:solidFill>
                <a:latin typeface="Courier New"/>
                <a:cs typeface="Courier New"/>
              </a:rPr>
              <a:t> </a:t>
            </a:r>
            <a:r>
              <a:rPr dirty="0" sz="1200" spc="-105">
                <a:solidFill>
                  <a:srgbClr val="33D399"/>
                </a:solidFill>
                <a:latin typeface="Lucida Console"/>
                <a:cs typeface="Lucida Console"/>
              </a:rPr>
              <a:t>test</a:t>
            </a:r>
            <a:r>
              <a:rPr dirty="0" sz="1200" spc="-8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20">
                <a:solidFill>
                  <a:srgbClr val="33D399"/>
                </a:solidFill>
                <a:latin typeface="Lucida Console"/>
                <a:cs typeface="Lucida Console"/>
              </a:rPr>
              <a:t>sets</a:t>
            </a:r>
            <a:endParaRPr sz="1200">
              <a:latin typeface="Lucida Console"/>
              <a:cs typeface="Lucida Console"/>
            </a:endParaRPr>
          </a:p>
          <a:p>
            <a:pPr marL="164465">
              <a:lnSpc>
                <a:spcPct val="100000"/>
              </a:lnSpc>
              <a:spcBef>
                <a:spcPts val="60"/>
              </a:spcBef>
            </a:pPr>
            <a:r>
              <a:rPr dirty="0" sz="1200" spc="-110">
                <a:solidFill>
                  <a:srgbClr val="C3B4FD"/>
                </a:solidFill>
                <a:latin typeface="Lucida Console"/>
                <a:cs typeface="Lucida Console"/>
              </a:rPr>
              <a:t>X_train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,</a:t>
            </a:r>
            <a:r>
              <a:rPr dirty="0" sz="1200" spc="-4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C3B4FD"/>
                </a:solidFill>
                <a:latin typeface="Lucida Console"/>
                <a:cs typeface="Lucida Console"/>
              </a:rPr>
              <a:t>X_test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,</a:t>
            </a:r>
            <a:r>
              <a:rPr dirty="0" sz="1200" spc="-4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C3B4FD"/>
                </a:solidFill>
                <a:latin typeface="Lucida Console"/>
                <a:cs typeface="Lucida Console"/>
              </a:rPr>
              <a:t>y_train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,</a:t>
            </a:r>
            <a:r>
              <a:rPr dirty="0" sz="1200" spc="-4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C3B4FD"/>
                </a:solidFill>
                <a:latin typeface="Lucida Console"/>
                <a:cs typeface="Lucida Console"/>
              </a:rPr>
              <a:t>y_test</a:t>
            </a:r>
            <a:r>
              <a:rPr dirty="0" sz="1200" spc="-40">
                <a:solidFill>
                  <a:srgbClr val="C3B4FD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F1F5F9"/>
                </a:solidFill>
                <a:latin typeface="Courier New"/>
                <a:cs typeface="Courier New"/>
              </a:rPr>
              <a:t>=</a:t>
            </a:r>
            <a:r>
              <a:rPr dirty="0" sz="1000" spc="80">
                <a:solidFill>
                  <a:srgbClr val="F1F5F9"/>
                </a:solidFill>
                <a:latin typeface="Courier New"/>
                <a:cs typeface="Courier New"/>
              </a:rPr>
              <a:t> </a:t>
            </a:r>
            <a:r>
              <a:rPr dirty="0" sz="1200" spc="-90">
                <a:solidFill>
                  <a:srgbClr val="F1F5F9"/>
                </a:solidFill>
                <a:latin typeface="Lucida Console"/>
                <a:cs typeface="Lucida Console"/>
              </a:rPr>
              <a:t>train_test_split(</a:t>
            </a:r>
            <a:endParaRPr sz="1200">
              <a:latin typeface="Lucida Console"/>
              <a:cs typeface="Lucida Console"/>
            </a:endParaRPr>
          </a:p>
          <a:p>
            <a:pPr marL="164465">
              <a:lnSpc>
                <a:spcPct val="100000"/>
              </a:lnSpc>
              <a:spcBef>
                <a:spcPts val="60"/>
              </a:spcBef>
            </a:pPr>
            <a:r>
              <a:rPr dirty="0" sz="1200" spc="-110">
                <a:solidFill>
                  <a:srgbClr val="C3B4FD"/>
                </a:solidFill>
                <a:latin typeface="Lucida Console"/>
                <a:cs typeface="Lucida Console"/>
              </a:rPr>
              <a:t>X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,</a:t>
            </a:r>
            <a:r>
              <a:rPr dirty="0" sz="1200" spc="-7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C3B4FD"/>
                </a:solidFill>
                <a:latin typeface="Lucida Console"/>
                <a:cs typeface="Lucida Console"/>
              </a:rPr>
              <a:t>y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,</a:t>
            </a:r>
            <a:r>
              <a:rPr dirty="0" sz="1200" spc="-7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95">
                <a:solidFill>
                  <a:srgbClr val="F1F5F9"/>
                </a:solidFill>
                <a:latin typeface="Lucida Console"/>
                <a:cs typeface="Lucida Console"/>
              </a:rPr>
              <a:t>test_size</a:t>
            </a:r>
            <a:r>
              <a:rPr dirty="0" sz="1000" spc="-95">
                <a:solidFill>
                  <a:srgbClr val="F1F5F9"/>
                </a:solidFill>
                <a:latin typeface="Courier New"/>
                <a:cs typeface="Courier New"/>
              </a:rPr>
              <a:t>=</a:t>
            </a:r>
            <a:r>
              <a:rPr dirty="0" sz="1200" spc="-95">
                <a:solidFill>
                  <a:srgbClr val="F1F5F9"/>
                </a:solidFill>
                <a:latin typeface="Lucida Console"/>
                <a:cs typeface="Lucida Console"/>
              </a:rPr>
              <a:t>0.2,</a:t>
            </a:r>
            <a:r>
              <a:rPr dirty="0" sz="1200" spc="-7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30">
                <a:solidFill>
                  <a:srgbClr val="F1F5F9"/>
                </a:solidFill>
                <a:latin typeface="Lucida Console"/>
                <a:cs typeface="Lucida Console"/>
              </a:rPr>
              <a:t>random_state</a:t>
            </a:r>
            <a:r>
              <a:rPr dirty="0" sz="1000" spc="-30">
                <a:solidFill>
                  <a:srgbClr val="F1F5F9"/>
                </a:solidFill>
                <a:latin typeface="Courier New"/>
                <a:cs typeface="Courier New"/>
              </a:rPr>
              <a:t>=</a:t>
            </a:r>
            <a:r>
              <a:rPr dirty="0" sz="1200" spc="-30">
                <a:solidFill>
                  <a:srgbClr val="F1F5F9"/>
                </a:solidFill>
                <a:latin typeface="Lucida Console"/>
                <a:cs typeface="Lucida Console"/>
              </a:rPr>
              <a:t>42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0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1050">
              <a:latin typeface="Lucida Console"/>
              <a:cs typeface="Lucida Console"/>
            </a:endParaRPr>
          </a:p>
          <a:p>
            <a:pPr marL="164465">
              <a:lnSpc>
                <a:spcPct val="100000"/>
              </a:lnSpc>
            </a:pP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#</a:t>
            </a:r>
            <a:r>
              <a:rPr dirty="0" sz="1200" spc="-7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3.</a:t>
            </a:r>
            <a:r>
              <a:rPr dirty="0" sz="1200" spc="-7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Train</a:t>
            </a:r>
            <a:r>
              <a:rPr dirty="0" sz="1200" spc="-7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0">
                <a:solidFill>
                  <a:srgbClr val="33D399"/>
                </a:solidFill>
                <a:latin typeface="Lucida Console"/>
                <a:cs typeface="Lucida Console"/>
              </a:rPr>
              <a:t>model</a:t>
            </a:r>
            <a:endParaRPr sz="1200">
              <a:latin typeface="Lucida Console"/>
              <a:cs typeface="Lucida Console"/>
            </a:endParaRPr>
          </a:p>
          <a:p>
            <a:pPr marL="164465" marR="1605280">
              <a:lnSpc>
                <a:spcPct val="104200"/>
              </a:lnSpc>
            </a:pPr>
            <a:r>
              <a:rPr dirty="0" sz="1200" spc="-110">
                <a:solidFill>
                  <a:srgbClr val="C3B4FD"/>
                </a:solidFill>
                <a:latin typeface="Lucida Console"/>
                <a:cs typeface="Lucida Console"/>
              </a:rPr>
              <a:t>model</a:t>
            </a:r>
            <a:r>
              <a:rPr dirty="0" sz="1200" spc="-60">
                <a:solidFill>
                  <a:srgbClr val="C3B4FD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F1F5F9"/>
                </a:solidFill>
                <a:latin typeface="Courier New"/>
                <a:cs typeface="Courier New"/>
              </a:rPr>
              <a:t>=</a:t>
            </a:r>
            <a:r>
              <a:rPr dirty="0" sz="1000" spc="60">
                <a:solidFill>
                  <a:srgbClr val="F1F5F9"/>
                </a:solidFill>
                <a:latin typeface="Courier New"/>
                <a:cs typeface="Courier New"/>
              </a:rPr>
              <a:t> </a:t>
            </a:r>
            <a:r>
              <a:rPr dirty="0" sz="1200" spc="-100">
                <a:solidFill>
                  <a:srgbClr val="F1F5F9"/>
                </a:solidFill>
                <a:latin typeface="Lucida Console"/>
                <a:cs typeface="Lucida Console"/>
              </a:rPr>
              <a:t>RandomForestClassifier() </a:t>
            </a:r>
            <a:r>
              <a:rPr dirty="0" sz="1200" spc="-105">
                <a:solidFill>
                  <a:srgbClr val="C3B4FD"/>
                </a:solidFill>
                <a:latin typeface="Lucida Console"/>
                <a:cs typeface="Lucida Console"/>
              </a:rPr>
              <a:t>model</a:t>
            </a:r>
            <a:r>
              <a:rPr dirty="0" sz="1200" spc="-105">
                <a:solidFill>
                  <a:srgbClr val="F1F5F9"/>
                </a:solidFill>
                <a:latin typeface="Lucida Console"/>
                <a:cs typeface="Lucida Console"/>
              </a:rPr>
              <a:t>.fit(</a:t>
            </a:r>
            <a:r>
              <a:rPr dirty="0" sz="1200" spc="-105">
                <a:solidFill>
                  <a:srgbClr val="C3B4FD"/>
                </a:solidFill>
                <a:latin typeface="Lucida Console"/>
                <a:cs typeface="Lucida Console"/>
              </a:rPr>
              <a:t>X_train</a:t>
            </a:r>
            <a:r>
              <a:rPr dirty="0" sz="1200" spc="-105">
                <a:solidFill>
                  <a:srgbClr val="F1F5F9"/>
                </a:solidFill>
                <a:latin typeface="Lucida Console"/>
                <a:cs typeface="Lucida Console"/>
              </a:rPr>
              <a:t>,</a:t>
            </a:r>
            <a:r>
              <a:rPr dirty="0" sz="1200" spc="-3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0">
                <a:solidFill>
                  <a:srgbClr val="C3B4FD"/>
                </a:solidFill>
                <a:latin typeface="Lucida Console"/>
                <a:cs typeface="Lucida Console"/>
              </a:rPr>
              <a:t>y_train</a:t>
            </a:r>
            <a:r>
              <a:rPr dirty="0" sz="1200" spc="-10">
                <a:solidFill>
                  <a:srgbClr val="F1F5F9"/>
                </a:solidFill>
                <a:latin typeface="Lucida Console"/>
                <a:cs typeface="Lucida Console"/>
              </a:rPr>
              <a:t>)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6095999" y="6248399"/>
            <a:ext cx="304800" cy="381000"/>
            <a:chOff x="6095999" y="6248399"/>
            <a:chExt cx="304800" cy="381000"/>
          </a:xfrm>
        </p:grpSpPr>
        <p:sp>
          <p:nvSpPr>
            <p:cNvPr id="33" name="object 33" descr=""/>
            <p:cNvSpPr/>
            <p:nvPr/>
          </p:nvSpPr>
          <p:spPr>
            <a:xfrm>
              <a:off x="6095999" y="62483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9" y="374438"/>
                  </a:lnTo>
                  <a:lnTo>
                    <a:pt x="67730" y="355314"/>
                  </a:lnTo>
                  <a:lnTo>
                    <a:pt x="34591" y="325281"/>
                  </a:lnTo>
                  <a:lnTo>
                    <a:pt x="11599" y="286920"/>
                  </a:lnTo>
                  <a:lnTo>
                    <a:pt x="731" y="243538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59" y="108159"/>
                  </a:lnTo>
                  <a:lnTo>
                    <a:pt x="25683" y="67730"/>
                  </a:lnTo>
                  <a:lnTo>
                    <a:pt x="55717" y="34591"/>
                  </a:lnTo>
                  <a:lnTo>
                    <a:pt x="94078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8" y="272838"/>
                  </a:lnTo>
                  <a:lnTo>
                    <a:pt x="279115" y="313268"/>
                  </a:lnTo>
                  <a:lnTo>
                    <a:pt x="249081" y="346407"/>
                  </a:lnTo>
                  <a:lnTo>
                    <a:pt x="210720" y="369398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1D3A8A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72199" y="6375363"/>
              <a:ext cx="152399" cy="130211"/>
            </a:xfrm>
            <a:prstGeom prst="rect">
              <a:avLst/>
            </a:prstGeom>
          </p:spPr>
        </p:pic>
      </p:grpSp>
      <p:sp>
        <p:nvSpPr>
          <p:cNvPr id="35" name="object 35" descr=""/>
          <p:cNvSpPr txBox="1"/>
          <p:nvPr/>
        </p:nvSpPr>
        <p:spPr>
          <a:xfrm>
            <a:off x="6083299" y="5834458"/>
            <a:ext cx="2252345" cy="7950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-120" b="1">
                <a:solidFill>
                  <a:srgbClr val="D0D5DA"/>
                </a:solidFill>
                <a:latin typeface="Arial"/>
                <a:cs typeface="Arial"/>
              </a:rPr>
              <a:t>Real</a:t>
            </a:r>
            <a:r>
              <a:rPr dirty="0" sz="1700" spc="-120" b="1">
                <a:solidFill>
                  <a:srgbClr val="D0D5DA"/>
                </a:solidFill>
                <a:latin typeface="Berlin Sans FB"/>
                <a:cs typeface="Berlin Sans FB"/>
              </a:rPr>
              <a:t>-</a:t>
            </a:r>
            <a:r>
              <a:rPr dirty="0" sz="1650" spc="-85" b="1">
                <a:solidFill>
                  <a:srgbClr val="D0D5DA"/>
                </a:solidFill>
                <a:latin typeface="Arial"/>
                <a:cs typeface="Arial"/>
              </a:rPr>
              <a:t>World</a:t>
            </a:r>
            <a:r>
              <a:rPr dirty="0" sz="1650" spc="5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650" spc="-70" b="1">
                <a:solidFill>
                  <a:srgbClr val="D0D5DA"/>
                </a:solidFill>
                <a:latin typeface="Arial"/>
                <a:cs typeface="Arial"/>
              </a:rPr>
              <a:t>Applications</a:t>
            </a:r>
            <a:endParaRPr sz="1650">
              <a:latin typeface="Arial"/>
              <a:cs typeface="Arial"/>
            </a:endParaRPr>
          </a:p>
          <a:p>
            <a:pPr marL="431165">
              <a:lnSpc>
                <a:spcPct val="100000"/>
              </a:lnSpc>
              <a:spcBef>
                <a:spcPts val="1135"/>
              </a:spcBef>
            </a:pP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Healthcare</a:t>
            </a:r>
            <a:endParaRPr sz="1300">
              <a:latin typeface="Microsoft Sans Serif"/>
              <a:cs typeface="Microsoft Sans Serif"/>
            </a:endParaRPr>
          </a:p>
          <a:p>
            <a:pPr marL="431165">
              <a:lnSpc>
                <a:spcPct val="100000"/>
              </a:lnSpc>
              <a:spcBef>
                <a:spcPts val="90"/>
              </a:spcBef>
            </a:pPr>
            <a:r>
              <a:rPr dirty="0" sz="1000" spc="-35">
                <a:solidFill>
                  <a:srgbClr val="9CA2AF"/>
                </a:solidFill>
                <a:latin typeface="Microsoft Sans Serif"/>
                <a:cs typeface="Microsoft Sans Serif"/>
              </a:rPr>
              <a:t>Disease</a:t>
            </a:r>
            <a:r>
              <a:rPr dirty="0" sz="1000" spc="-2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9CA2AF"/>
                </a:solidFill>
                <a:latin typeface="Microsoft Sans Serif"/>
                <a:cs typeface="Microsoft Sans Serif"/>
              </a:rPr>
              <a:t>prediction</a:t>
            </a:r>
            <a:r>
              <a:rPr dirty="0" sz="1000" spc="-20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950">
                <a:solidFill>
                  <a:srgbClr val="9CA2AF"/>
                </a:solidFill>
                <a:latin typeface="Britannic Bold"/>
                <a:cs typeface="Britannic Bold"/>
              </a:rPr>
              <a:t>&amp;</a:t>
            </a:r>
            <a:r>
              <a:rPr dirty="0" sz="950" spc="-45">
                <a:solidFill>
                  <a:srgbClr val="9CA2AF"/>
                </a:solidFill>
                <a:latin typeface="Britannic Bold"/>
                <a:cs typeface="Britannic Bold"/>
              </a:rPr>
              <a:t> </a:t>
            </a:r>
            <a:r>
              <a:rPr dirty="0" sz="1000" spc="-10">
                <a:solidFill>
                  <a:srgbClr val="9CA2AF"/>
                </a:solidFill>
                <a:latin typeface="Microsoft Sans Serif"/>
                <a:cs typeface="Microsoft Sans Serif"/>
              </a:rPr>
              <a:t>diagnosis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609599" y="2000249"/>
            <a:ext cx="8610600" cy="5200650"/>
            <a:chOff x="609599" y="2000249"/>
            <a:chExt cx="8610600" cy="5200650"/>
          </a:xfrm>
        </p:grpSpPr>
        <p:sp>
          <p:nvSpPr>
            <p:cNvPr id="37" name="object 37" descr=""/>
            <p:cNvSpPr/>
            <p:nvPr/>
          </p:nvSpPr>
          <p:spPr>
            <a:xfrm>
              <a:off x="8896349" y="62483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>
                  <a:moveTo>
                    <a:pt x="152399" y="380999"/>
                  </a:moveTo>
                  <a:lnTo>
                    <a:pt x="108159" y="374438"/>
                  </a:lnTo>
                  <a:lnTo>
                    <a:pt x="67729" y="355314"/>
                  </a:lnTo>
                  <a:lnTo>
                    <a:pt x="34590" y="325281"/>
                  </a:lnTo>
                  <a:lnTo>
                    <a:pt x="11599" y="286920"/>
                  </a:lnTo>
                  <a:lnTo>
                    <a:pt x="731" y="243538"/>
                  </a:lnTo>
                  <a:lnTo>
                    <a:pt x="0" y="228599"/>
                  </a:lnTo>
                  <a:lnTo>
                    <a:pt x="0" y="152399"/>
                  </a:lnTo>
                  <a:lnTo>
                    <a:pt x="6559" y="108159"/>
                  </a:lnTo>
                  <a:lnTo>
                    <a:pt x="25682" y="67730"/>
                  </a:lnTo>
                  <a:lnTo>
                    <a:pt x="55716" y="34591"/>
                  </a:lnTo>
                  <a:lnTo>
                    <a:pt x="94077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3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799" y="228599"/>
                  </a:lnTo>
                  <a:lnTo>
                    <a:pt x="298238" y="272838"/>
                  </a:lnTo>
                  <a:lnTo>
                    <a:pt x="279114" y="313268"/>
                  </a:lnTo>
                  <a:lnTo>
                    <a:pt x="249082" y="346407"/>
                  </a:lnTo>
                  <a:lnTo>
                    <a:pt x="210720" y="369398"/>
                  </a:lnTo>
                  <a:lnTo>
                    <a:pt x="167337" y="380267"/>
                  </a:lnTo>
                  <a:lnTo>
                    <a:pt x="152399" y="380999"/>
                  </a:lnTo>
                  <a:close/>
                </a:path>
              </a:pathLst>
            </a:custGeom>
            <a:solidFill>
              <a:srgbClr val="1D3A8A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72549" y="6362699"/>
              <a:ext cx="152399" cy="152399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6095999" y="6819899"/>
              <a:ext cx="323850" cy="381000"/>
            </a:xfrm>
            <a:custGeom>
              <a:avLst/>
              <a:gdLst/>
              <a:ahLst/>
              <a:cxnLst/>
              <a:rect l="l" t="t" r="r" b="b"/>
              <a:pathLst>
                <a:path w="323850" h="381000">
                  <a:moveTo>
                    <a:pt x="161924" y="380999"/>
                  </a:moveTo>
                  <a:lnTo>
                    <a:pt x="122570" y="376145"/>
                  </a:lnTo>
                  <a:lnTo>
                    <a:pt x="85592" y="361880"/>
                  </a:lnTo>
                  <a:lnTo>
                    <a:pt x="53188" y="339060"/>
                  </a:lnTo>
                  <a:lnTo>
                    <a:pt x="27288" y="309035"/>
                  </a:lnTo>
                  <a:lnTo>
                    <a:pt x="9460" y="273616"/>
                  </a:lnTo>
                  <a:lnTo>
                    <a:pt x="777" y="234946"/>
                  </a:lnTo>
                  <a:lnTo>
                    <a:pt x="0" y="219074"/>
                  </a:lnTo>
                  <a:lnTo>
                    <a:pt x="0" y="161924"/>
                  </a:lnTo>
                  <a:lnTo>
                    <a:pt x="4853" y="122569"/>
                  </a:lnTo>
                  <a:lnTo>
                    <a:pt x="19117" y="85592"/>
                  </a:lnTo>
                  <a:lnTo>
                    <a:pt x="41938" y="53188"/>
                  </a:lnTo>
                  <a:lnTo>
                    <a:pt x="71964" y="27287"/>
                  </a:lnTo>
                  <a:lnTo>
                    <a:pt x="107382" y="9460"/>
                  </a:lnTo>
                  <a:lnTo>
                    <a:pt x="146053" y="777"/>
                  </a:lnTo>
                  <a:lnTo>
                    <a:pt x="161924" y="0"/>
                  </a:lnTo>
                  <a:lnTo>
                    <a:pt x="169879" y="194"/>
                  </a:lnTo>
                  <a:lnTo>
                    <a:pt x="208929" y="6970"/>
                  </a:lnTo>
                  <a:lnTo>
                    <a:pt x="245162" y="23030"/>
                  </a:lnTo>
                  <a:lnTo>
                    <a:pt x="276422" y="47426"/>
                  </a:lnTo>
                  <a:lnTo>
                    <a:pt x="300817" y="78685"/>
                  </a:lnTo>
                  <a:lnTo>
                    <a:pt x="316878" y="114919"/>
                  </a:lnTo>
                  <a:lnTo>
                    <a:pt x="323655" y="153969"/>
                  </a:lnTo>
                  <a:lnTo>
                    <a:pt x="323849" y="161924"/>
                  </a:lnTo>
                  <a:lnTo>
                    <a:pt x="323849" y="219074"/>
                  </a:lnTo>
                  <a:lnTo>
                    <a:pt x="318995" y="258429"/>
                  </a:lnTo>
                  <a:lnTo>
                    <a:pt x="304730" y="295406"/>
                  </a:lnTo>
                  <a:lnTo>
                    <a:pt x="281910" y="327810"/>
                  </a:lnTo>
                  <a:lnTo>
                    <a:pt x="251884" y="353709"/>
                  </a:lnTo>
                  <a:lnTo>
                    <a:pt x="216466" y="371538"/>
                  </a:lnTo>
                  <a:lnTo>
                    <a:pt x="177796" y="380221"/>
                  </a:lnTo>
                  <a:lnTo>
                    <a:pt x="161924" y="380999"/>
                  </a:lnTo>
                  <a:close/>
                </a:path>
              </a:pathLst>
            </a:custGeom>
            <a:solidFill>
              <a:srgbClr val="1D3A8A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72199" y="6934199"/>
              <a:ext cx="171628" cy="152399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8896349" y="6819899"/>
              <a:ext cx="323850" cy="381000"/>
            </a:xfrm>
            <a:custGeom>
              <a:avLst/>
              <a:gdLst/>
              <a:ahLst/>
              <a:cxnLst/>
              <a:rect l="l" t="t" r="r" b="b"/>
              <a:pathLst>
                <a:path w="323850" h="381000">
                  <a:moveTo>
                    <a:pt x="161924" y="380999"/>
                  </a:moveTo>
                  <a:lnTo>
                    <a:pt x="122569" y="376145"/>
                  </a:lnTo>
                  <a:lnTo>
                    <a:pt x="85591" y="361880"/>
                  </a:lnTo>
                  <a:lnTo>
                    <a:pt x="53188" y="339060"/>
                  </a:lnTo>
                  <a:lnTo>
                    <a:pt x="27288" y="309035"/>
                  </a:lnTo>
                  <a:lnTo>
                    <a:pt x="9460" y="273616"/>
                  </a:lnTo>
                  <a:lnTo>
                    <a:pt x="777" y="234946"/>
                  </a:lnTo>
                  <a:lnTo>
                    <a:pt x="0" y="219074"/>
                  </a:lnTo>
                  <a:lnTo>
                    <a:pt x="0" y="161924"/>
                  </a:lnTo>
                  <a:lnTo>
                    <a:pt x="4852" y="122569"/>
                  </a:lnTo>
                  <a:lnTo>
                    <a:pt x="19117" y="85592"/>
                  </a:lnTo>
                  <a:lnTo>
                    <a:pt x="41938" y="53188"/>
                  </a:lnTo>
                  <a:lnTo>
                    <a:pt x="71963" y="27287"/>
                  </a:lnTo>
                  <a:lnTo>
                    <a:pt x="107381" y="9460"/>
                  </a:lnTo>
                  <a:lnTo>
                    <a:pt x="146053" y="777"/>
                  </a:lnTo>
                  <a:lnTo>
                    <a:pt x="161924" y="0"/>
                  </a:lnTo>
                  <a:lnTo>
                    <a:pt x="169879" y="194"/>
                  </a:lnTo>
                  <a:lnTo>
                    <a:pt x="208928" y="6970"/>
                  </a:lnTo>
                  <a:lnTo>
                    <a:pt x="245161" y="23030"/>
                  </a:lnTo>
                  <a:lnTo>
                    <a:pt x="276422" y="47426"/>
                  </a:lnTo>
                  <a:lnTo>
                    <a:pt x="300817" y="78685"/>
                  </a:lnTo>
                  <a:lnTo>
                    <a:pt x="316878" y="114919"/>
                  </a:lnTo>
                  <a:lnTo>
                    <a:pt x="323655" y="153969"/>
                  </a:lnTo>
                  <a:lnTo>
                    <a:pt x="323849" y="161924"/>
                  </a:lnTo>
                  <a:lnTo>
                    <a:pt x="323849" y="219074"/>
                  </a:lnTo>
                  <a:lnTo>
                    <a:pt x="318995" y="258429"/>
                  </a:lnTo>
                  <a:lnTo>
                    <a:pt x="304730" y="295406"/>
                  </a:lnTo>
                  <a:lnTo>
                    <a:pt x="281909" y="327810"/>
                  </a:lnTo>
                  <a:lnTo>
                    <a:pt x="251884" y="353709"/>
                  </a:lnTo>
                  <a:lnTo>
                    <a:pt x="216466" y="371538"/>
                  </a:lnTo>
                  <a:lnTo>
                    <a:pt x="177795" y="380221"/>
                  </a:lnTo>
                  <a:lnTo>
                    <a:pt x="161924" y="380999"/>
                  </a:lnTo>
                  <a:close/>
                </a:path>
              </a:pathLst>
            </a:custGeom>
            <a:solidFill>
              <a:srgbClr val="1D3A8A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982074" y="6943724"/>
              <a:ext cx="152399" cy="133349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9599" y="2000249"/>
              <a:ext cx="76200" cy="76199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9599" y="2343149"/>
              <a:ext cx="76200" cy="76199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9599" y="2686049"/>
              <a:ext cx="76200" cy="76199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9599" y="3028949"/>
              <a:ext cx="76200" cy="76199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9599" y="3371849"/>
              <a:ext cx="76200" cy="76199"/>
            </a:xfrm>
            <a:prstGeom prst="rect">
              <a:avLst/>
            </a:prstGeom>
          </p:spPr>
        </p:pic>
      </p:grpSp>
      <p:sp>
        <p:nvSpPr>
          <p:cNvPr id="48" name="object 48" descr=""/>
          <p:cNvSpPr txBox="1"/>
          <p:nvPr/>
        </p:nvSpPr>
        <p:spPr>
          <a:xfrm>
            <a:off x="9302749" y="6223830"/>
            <a:ext cx="1881505" cy="40576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Finance</a:t>
            </a: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45">
                <a:solidFill>
                  <a:srgbClr val="9CA2AF"/>
                </a:solidFill>
                <a:latin typeface="Microsoft Sans Serif"/>
                <a:cs typeface="Microsoft Sans Serif"/>
              </a:rPr>
              <a:t>Fraud</a:t>
            </a:r>
            <a:r>
              <a:rPr dirty="0" sz="1000" spc="-2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9CA2AF"/>
                </a:solidFill>
                <a:latin typeface="Microsoft Sans Serif"/>
                <a:cs typeface="Microsoft Sans Serif"/>
              </a:rPr>
              <a:t>detection</a:t>
            </a:r>
            <a:r>
              <a:rPr dirty="0" sz="1000" spc="-2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950">
                <a:solidFill>
                  <a:srgbClr val="9CA2AF"/>
                </a:solidFill>
                <a:latin typeface="Britannic Bold"/>
                <a:cs typeface="Britannic Bold"/>
              </a:rPr>
              <a:t>&amp;</a:t>
            </a:r>
            <a:r>
              <a:rPr dirty="0" sz="950" spc="-45">
                <a:solidFill>
                  <a:srgbClr val="9CA2AF"/>
                </a:solidFill>
                <a:latin typeface="Britannic Bold"/>
                <a:cs typeface="Britannic Bold"/>
              </a:rPr>
              <a:t> </a:t>
            </a:r>
            <a:r>
              <a:rPr dirty="0" sz="1000">
                <a:solidFill>
                  <a:srgbClr val="9CA2AF"/>
                </a:solidFill>
                <a:latin typeface="Microsoft Sans Serif"/>
                <a:cs typeface="Microsoft Sans Serif"/>
              </a:rPr>
              <a:t>risk</a:t>
            </a:r>
            <a:r>
              <a:rPr dirty="0" sz="1000" spc="-2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9CA2AF"/>
                </a:solidFill>
                <a:latin typeface="Microsoft Sans Serif"/>
                <a:cs typeface="Microsoft Sans Serif"/>
              </a:rPr>
              <a:t>assessment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6521450" y="6719130"/>
            <a:ext cx="1424305" cy="55816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Retail</a:t>
            </a:r>
            <a:endParaRPr sz="13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dirty="0" sz="1000" spc="-30">
                <a:solidFill>
                  <a:srgbClr val="9CA2AF"/>
                </a:solidFill>
                <a:latin typeface="Microsoft Sans Serif"/>
                <a:cs typeface="Microsoft Sans Serif"/>
              </a:rPr>
              <a:t>Customer</a:t>
            </a:r>
            <a:r>
              <a:rPr dirty="0" sz="1000" spc="20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5">
                <a:solidFill>
                  <a:srgbClr val="9CA2AF"/>
                </a:solidFill>
                <a:latin typeface="Microsoft Sans Serif"/>
                <a:cs typeface="Microsoft Sans Serif"/>
              </a:rPr>
              <a:t>segmentation</a:t>
            </a:r>
            <a:r>
              <a:rPr dirty="0" sz="1000" spc="2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950" spc="-50">
                <a:solidFill>
                  <a:srgbClr val="9CA2AF"/>
                </a:solidFill>
                <a:latin typeface="Britannic Bold"/>
                <a:cs typeface="Britannic Bold"/>
              </a:rPr>
              <a:t>&amp; </a:t>
            </a:r>
            <a:r>
              <a:rPr dirty="0" sz="1000" spc="-10">
                <a:solidFill>
                  <a:srgbClr val="9CA2AF"/>
                </a:solidFill>
                <a:latin typeface="Microsoft Sans Serif"/>
                <a:cs typeface="Microsoft Sans Serif"/>
              </a:rPr>
              <a:t>recommendation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9321799" y="6795330"/>
            <a:ext cx="2195830" cy="40576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Manufacturing</a:t>
            </a: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" spc="-20">
                <a:solidFill>
                  <a:srgbClr val="9CA2AF"/>
                </a:solidFill>
                <a:latin typeface="Microsoft Sans Serif"/>
                <a:cs typeface="Microsoft Sans Serif"/>
              </a:rPr>
              <a:t>Predictive</a:t>
            </a:r>
            <a:r>
              <a:rPr dirty="0" sz="1000" spc="-10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30">
                <a:solidFill>
                  <a:srgbClr val="9CA2AF"/>
                </a:solidFill>
                <a:latin typeface="Microsoft Sans Serif"/>
                <a:cs typeface="Microsoft Sans Serif"/>
              </a:rPr>
              <a:t>maintenance</a:t>
            </a:r>
            <a:r>
              <a:rPr dirty="0" sz="1000" spc="-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950">
                <a:solidFill>
                  <a:srgbClr val="9CA2AF"/>
                </a:solidFill>
                <a:latin typeface="Britannic Bold"/>
                <a:cs typeface="Britannic Bold"/>
              </a:rPr>
              <a:t>&amp;</a:t>
            </a:r>
            <a:r>
              <a:rPr dirty="0" sz="950" spc="-30">
                <a:solidFill>
                  <a:srgbClr val="9CA2AF"/>
                </a:solidFill>
                <a:latin typeface="Britannic Bold"/>
                <a:cs typeface="Britannic Bold"/>
              </a:rPr>
              <a:t> </a:t>
            </a:r>
            <a:r>
              <a:rPr dirty="0" sz="1000" spc="-10">
                <a:solidFill>
                  <a:srgbClr val="9CA2AF"/>
                </a:solidFill>
                <a:latin typeface="Microsoft Sans Serif"/>
                <a:cs typeface="Microsoft Sans Serif"/>
              </a:rPr>
              <a:t>quality</a:t>
            </a:r>
            <a:r>
              <a:rPr dirty="0" sz="1000" spc="-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9CA2AF"/>
                </a:solidFill>
                <a:latin typeface="Microsoft Sans Serif"/>
                <a:cs typeface="Microsoft Sans Serif"/>
              </a:rPr>
              <a:t>control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596899" y="1458624"/>
            <a:ext cx="4481195" cy="28740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-75" b="1">
                <a:solidFill>
                  <a:srgbClr val="D0D5DA"/>
                </a:solidFill>
                <a:latin typeface="Arial"/>
                <a:cs typeface="Arial"/>
              </a:rPr>
              <a:t>Data</a:t>
            </a:r>
            <a:r>
              <a:rPr dirty="0" sz="1650" spc="-60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650" spc="-70" b="1">
                <a:solidFill>
                  <a:srgbClr val="D0D5DA"/>
                </a:solidFill>
                <a:latin typeface="Arial"/>
                <a:cs typeface="Arial"/>
              </a:rPr>
              <a:t>Science</a:t>
            </a:r>
            <a:r>
              <a:rPr dirty="0" sz="1650" spc="-55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D0D5DA"/>
                </a:solidFill>
                <a:latin typeface="Arial"/>
                <a:cs typeface="Arial"/>
              </a:rPr>
              <a:t>Methodology</a:t>
            </a:r>
            <a:endParaRPr sz="1650">
              <a:latin typeface="Arial"/>
              <a:cs typeface="Arial"/>
            </a:endParaRPr>
          </a:p>
          <a:p>
            <a:pPr marL="278765" marR="178435">
              <a:lnSpc>
                <a:spcPct val="166700"/>
              </a:lnSpc>
              <a:spcBef>
                <a:spcPts val="315"/>
              </a:spcBef>
            </a:pPr>
            <a:r>
              <a:rPr dirty="0" sz="1350" spc="-90" b="1">
                <a:solidFill>
                  <a:srgbClr val="37BDF7"/>
                </a:solidFill>
                <a:latin typeface="Arial"/>
                <a:cs typeface="Arial"/>
              </a:rPr>
              <a:t>Problem</a:t>
            </a:r>
            <a:r>
              <a:rPr dirty="0" sz="1350" spc="-7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65" b="1">
                <a:solidFill>
                  <a:srgbClr val="37BDF7"/>
                </a:solidFill>
                <a:latin typeface="Arial"/>
                <a:cs typeface="Arial"/>
              </a:rPr>
              <a:t>Definition</a:t>
            </a:r>
            <a:r>
              <a:rPr dirty="0" sz="1300" spc="-65">
                <a:solidFill>
                  <a:srgbClr val="F1F5F9"/>
                </a:solidFill>
                <a:latin typeface="Britannic Bold"/>
                <a:cs typeface="Britannic Bold"/>
              </a:rPr>
              <a:t>:</a:t>
            </a:r>
            <a:r>
              <a:rPr dirty="0" sz="1300" spc="-55">
                <a:solidFill>
                  <a:srgbClr val="F1F5F9"/>
                </a:solidFill>
                <a:latin typeface="Britannic Bold"/>
                <a:cs typeface="Britannic Bold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Clearly</a:t>
            </a:r>
            <a:r>
              <a:rPr dirty="0" sz="1300" spc="-3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articulate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business</a:t>
            </a:r>
            <a:r>
              <a:rPr dirty="0" sz="1300" spc="-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question </a:t>
            </a:r>
            <a:r>
              <a:rPr dirty="0" sz="1350" spc="-65" b="1">
                <a:solidFill>
                  <a:srgbClr val="37BDF7"/>
                </a:solidFill>
                <a:latin typeface="Arial"/>
                <a:cs typeface="Arial"/>
              </a:rPr>
              <a:t>Data</a:t>
            </a:r>
            <a:r>
              <a:rPr dirty="0" sz="1350" spc="-7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70" b="1">
                <a:solidFill>
                  <a:srgbClr val="37BDF7"/>
                </a:solidFill>
                <a:latin typeface="Arial"/>
                <a:cs typeface="Arial"/>
              </a:rPr>
              <a:t>Collection</a:t>
            </a:r>
            <a:r>
              <a:rPr dirty="0" sz="1300" spc="-70">
                <a:solidFill>
                  <a:srgbClr val="F1F5F9"/>
                </a:solidFill>
                <a:latin typeface="Britannic Bold"/>
                <a:cs typeface="Britannic Bold"/>
              </a:rPr>
              <a:t>:</a:t>
            </a:r>
            <a:r>
              <a:rPr dirty="0" sz="1300" spc="-55">
                <a:solidFill>
                  <a:srgbClr val="F1F5F9"/>
                </a:solidFill>
                <a:latin typeface="Britannic Bold"/>
                <a:cs typeface="Britannic Bold"/>
              </a:rPr>
              <a:t> 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Gather</a:t>
            </a:r>
            <a:r>
              <a:rPr dirty="0" sz="1300" spc="-3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relevant</a:t>
            </a:r>
            <a:r>
              <a:rPr dirty="0" sz="1300" spc="-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data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from</a:t>
            </a:r>
            <a:r>
              <a:rPr dirty="0" sz="1300" spc="-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sources</a:t>
            </a:r>
            <a:r>
              <a:rPr dirty="0" sz="1300" spc="50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-65" b="1">
                <a:solidFill>
                  <a:srgbClr val="37BDF7"/>
                </a:solidFill>
                <a:latin typeface="Arial"/>
                <a:cs typeface="Arial"/>
              </a:rPr>
              <a:t>Data</a:t>
            </a:r>
            <a:r>
              <a:rPr dirty="0" sz="1350" spc="-7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70" b="1">
                <a:solidFill>
                  <a:srgbClr val="37BDF7"/>
                </a:solidFill>
                <a:latin typeface="Arial"/>
                <a:cs typeface="Arial"/>
              </a:rPr>
              <a:t>Cleaning</a:t>
            </a:r>
            <a:r>
              <a:rPr dirty="0" sz="1300" spc="-70">
                <a:solidFill>
                  <a:srgbClr val="F1F5F9"/>
                </a:solidFill>
                <a:latin typeface="Britannic Bold"/>
                <a:cs typeface="Britannic Bold"/>
              </a:rPr>
              <a:t>:</a:t>
            </a:r>
            <a:r>
              <a:rPr dirty="0" sz="1300" spc="-55">
                <a:solidFill>
                  <a:srgbClr val="F1F5F9"/>
                </a:solidFill>
                <a:latin typeface="Britannic Bold"/>
                <a:cs typeface="Britannic Bold"/>
              </a:rPr>
              <a:t> 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Handle</a:t>
            </a:r>
            <a:r>
              <a:rPr dirty="0" sz="1300" spc="-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missing 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values</a:t>
            </a:r>
            <a:r>
              <a:rPr dirty="0" sz="1300" spc="-20">
                <a:solidFill>
                  <a:srgbClr val="F1F5F9"/>
                </a:solidFill>
                <a:latin typeface="Britannic Bold"/>
                <a:cs typeface="Britannic Bold"/>
              </a:rPr>
              <a:t>,</a:t>
            </a:r>
            <a:r>
              <a:rPr dirty="0" sz="1300" spc="-50">
                <a:solidFill>
                  <a:srgbClr val="F1F5F9"/>
                </a:solidFill>
                <a:latin typeface="Britannic Bold"/>
                <a:cs typeface="Britannic Bold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outliers</a:t>
            </a:r>
            <a:endParaRPr sz="1300">
              <a:latin typeface="Microsoft Sans Serif"/>
              <a:cs typeface="Microsoft Sans Serif"/>
            </a:endParaRPr>
          </a:p>
          <a:p>
            <a:pPr marL="278765" marR="5080">
              <a:lnSpc>
                <a:spcPct val="166700"/>
              </a:lnSpc>
            </a:pPr>
            <a:r>
              <a:rPr dirty="0" sz="1350" spc="-80" b="1">
                <a:solidFill>
                  <a:srgbClr val="37BDF7"/>
                </a:solidFill>
                <a:latin typeface="Arial"/>
                <a:cs typeface="Arial"/>
              </a:rPr>
              <a:t>Exploratory</a:t>
            </a:r>
            <a:r>
              <a:rPr dirty="0" sz="1350" spc="-6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75" b="1">
                <a:solidFill>
                  <a:srgbClr val="37BDF7"/>
                </a:solidFill>
                <a:latin typeface="Arial"/>
                <a:cs typeface="Arial"/>
              </a:rPr>
              <a:t>Analysis</a:t>
            </a:r>
            <a:r>
              <a:rPr dirty="0" sz="1300" spc="-75">
                <a:solidFill>
                  <a:srgbClr val="F1F5F9"/>
                </a:solidFill>
                <a:latin typeface="Britannic Bold"/>
                <a:cs typeface="Britannic Bold"/>
              </a:rPr>
              <a:t>:</a:t>
            </a:r>
            <a:r>
              <a:rPr dirty="0" sz="1300" spc="-35">
                <a:solidFill>
                  <a:srgbClr val="F1F5F9"/>
                </a:solidFill>
                <a:latin typeface="Britannic Bold"/>
                <a:cs typeface="Britannic Bold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Understand</a:t>
            </a:r>
            <a:r>
              <a:rPr dirty="0" sz="1300" spc="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patterns</a:t>
            </a:r>
            <a:r>
              <a:rPr dirty="0" sz="1300" spc="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65">
                <a:solidFill>
                  <a:srgbClr val="F1F5F9"/>
                </a:solidFill>
                <a:latin typeface="Britannic Bold"/>
                <a:cs typeface="Britannic Bold"/>
              </a:rPr>
              <a:t>&amp;</a:t>
            </a:r>
            <a:r>
              <a:rPr dirty="0" sz="1300" spc="-40">
                <a:solidFill>
                  <a:srgbClr val="F1F5F9"/>
                </a:solidFill>
                <a:latin typeface="Britannic Bold"/>
                <a:cs typeface="Britannic Bold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relationships </a:t>
            </a:r>
            <a:r>
              <a:rPr dirty="0" sz="1350" spc="-65" b="1">
                <a:solidFill>
                  <a:srgbClr val="37BDF7"/>
                </a:solidFill>
                <a:latin typeface="Arial"/>
                <a:cs typeface="Arial"/>
              </a:rPr>
              <a:t>Modeling</a:t>
            </a:r>
            <a:r>
              <a:rPr dirty="0" sz="1300" spc="-65">
                <a:solidFill>
                  <a:srgbClr val="F1F5F9"/>
                </a:solidFill>
                <a:latin typeface="Britannic Bold"/>
                <a:cs typeface="Britannic Bold"/>
              </a:rPr>
              <a:t>:</a:t>
            </a:r>
            <a:r>
              <a:rPr dirty="0" sz="1300" spc="-55">
                <a:solidFill>
                  <a:srgbClr val="F1F5F9"/>
                </a:solidFill>
                <a:latin typeface="Britannic Bold"/>
                <a:cs typeface="Britannic Bold"/>
              </a:rPr>
              <a:t> </a:t>
            </a: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Train</a:t>
            </a:r>
            <a:r>
              <a:rPr dirty="0" sz="1300" spc="-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algorithms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to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identify</a:t>
            </a:r>
            <a:r>
              <a:rPr dirty="0" sz="1300" spc="-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patterns</a:t>
            </a:r>
            <a:endParaRPr sz="1300">
              <a:latin typeface="Microsoft Sans Serif"/>
              <a:cs typeface="Microsoft Sans Serif"/>
            </a:endParaRPr>
          </a:p>
          <a:p>
            <a:pPr marL="278765">
              <a:lnSpc>
                <a:spcPct val="100000"/>
              </a:lnSpc>
              <a:spcBef>
                <a:spcPts val="1075"/>
              </a:spcBef>
            </a:pPr>
            <a:r>
              <a:rPr dirty="0" sz="1350" spc="-85" b="1">
                <a:solidFill>
                  <a:srgbClr val="37BDF7"/>
                </a:solidFill>
                <a:latin typeface="Arial"/>
                <a:cs typeface="Arial"/>
              </a:rPr>
              <a:t>Evaluation</a:t>
            </a:r>
            <a:r>
              <a:rPr dirty="0" sz="1350" spc="-70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00" spc="-65" b="1">
                <a:solidFill>
                  <a:srgbClr val="37BDF7"/>
                </a:solidFill>
                <a:latin typeface="Comic Sans MS"/>
                <a:cs typeface="Comic Sans MS"/>
              </a:rPr>
              <a:t>&amp;</a:t>
            </a:r>
            <a:r>
              <a:rPr dirty="0" sz="1300" spc="-254" b="1">
                <a:solidFill>
                  <a:srgbClr val="37BDF7"/>
                </a:solidFill>
                <a:latin typeface="Comic Sans MS"/>
                <a:cs typeface="Comic Sans MS"/>
              </a:rPr>
              <a:t> </a:t>
            </a:r>
            <a:r>
              <a:rPr dirty="0" sz="1350" spc="-75" b="1">
                <a:solidFill>
                  <a:srgbClr val="37BDF7"/>
                </a:solidFill>
                <a:latin typeface="Arial"/>
                <a:cs typeface="Arial"/>
              </a:rPr>
              <a:t>Deployment</a:t>
            </a:r>
            <a:r>
              <a:rPr dirty="0" sz="1300" spc="-75">
                <a:solidFill>
                  <a:srgbClr val="F1F5F9"/>
                </a:solidFill>
                <a:latin typeface="Britannic Bold"/>
                <a:cs typeface="Britannic Bold"/>
              </a:rPr>
              <a:t>:</a:t>
            </a:r>
            <a:r>
              <a:rPr dirty="0" sz="1300" spc="-50">
                <a:solidFill>
                  <a:srgbClr val="F1F5F9"/>
                </a:solidFill>
                <a:latin typeface="Britannic Bold"/>
                <a:cs typeface="Britannic Bold"/>
              </a:rPr>
              <a:t> </a:t>
            </a: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Test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65">
                <a:solidFill>
                  <a:srgbClr val="F1F5F9"/>
                </a:solidFill>
                <a:latin typeface="Britannic Bold"/>
                <a:cs typeface="Britannic Bold"/>
              </a:rPr>
              <a:t>&amp;</a:t>
            </a:r>
            <a:r>
              <a:rPr dirty="0" sz="1300" spc="-45">
                <a:solidFill>
                  <a:srgbClr val="F1F5F9"/>
                </a:solidFill>
                <a:latin typeface="Britannic Bold"/>
                <a:cs typeface="Britannic Bold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implement</a:t>
            </a:r>
            <a:r>
              <a:rPr dirty="0" sz="1300" spc="-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solutions</a:t>
            </a:r>
            <a:endParaRPr sz="1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650" spc="-80" b="1">
                <a:solidFill>
                  <a:srgbClr val="D0D5DA"/>
                </a:solidFill>
                <a:latin typeface="Arial"/>
                <a:cs typeface="Arial"/>
              </a:rPr>
              <a:t>Python</a:t>
            </a:r>
            <a:r>
              <a:rPr dirty="0" sz="1650" spc="-60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650" spc="-80" b="1">
                <a:solidFill>
                  <a:srgbClr val="D0D5DA"/>
                </a:solidFill>
                <a:latin typeface="Arial"/>
                <a:cs typeface="Arial"/>
              </a:rPr>
              <a:t>Libraries</a:t>
            </a:r>
            <a:r>
              <a:rPr dirty="0" sz="1650" spc="-60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D0D5DA"/>
                </a:solidFill>
                <a:latin typeface="Arial"/>
                <a:cs typeface="Arial"/>
              </a:rPr>
              <a:t>Ecosystem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609599" y="3714749"/>
            <a:ext cx="11391900" cy="3981450"/>
            <a:chOff x="609599" y="3714749"/>
            <a:chExt cx="11391900" cy="3981450"/>
          </a:xfrm>
        </p:grpSpPr>
        <p:pic>
          <p:nvPicPr>
            <p:cNvPr id="53" name="object 5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9599" y="3714749"/>
              <a:ext cx="76200" cy="76199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10410824" y="7372349"/>
              <a:ext cx="1590675" cy="323850"/>
            </a:xfrm>
            <a:custGeom>
              <a:avLst/>
              <a:gdLst/>
              <a:ahLst/>
              <a:cxnLst/>
              <a:rect l="l" t="t" r="r" b="b"/>
              <a:pathLst>
                <a:path w="1590675" h="323850">
                  <a:moveTo>
                    <a:pt x="15576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57627" y="0"/>
                  </a:lnTo>
                  <a:lnTo>
                    <a:pt x="1589707" y="28187"/>
                  </a:lnTo>
                  <a:lnTo>
                    <a:pt x="1590674" y="33047"/>
                  </a:lnTo>
                  <a:lnTo>
                    <a:pt x="1590674" y="290802"/>
                  </a:lnTo>
                  <a:lnTo>
                    <a:pt x="1562487" y="322883"/>
                  </a:lnTo>
                  <a:lnTo>
                    <a:pt x="15576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5" name="object 5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25124" y="7467599"/>
              <a:ext cx="133349" cy="133349"/>
            </a:xfrm>
            <a:prstGeom prst="rect">
              <a:avLst/>
            </a:prstGeom>
          </p:spPr>
        </p:pic>
      </p:grpSp>
      <p:sp>
        <p:nvSpPr>
          <p:cNvPr id="56" name="object 56" descr=""/>
          <p:cNvSpPr txBox="1"/>
          <p:nvPr/>
        </p:nvSpPr>
        <p:spPr>
          <a:xfrm>
            <a:off x="10701138" y="7453579"/>
            <a:ext cx="1389380" cy="2730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ts val="865"/>
              </a:lnSpc>
              <a:spcBef>
                <a:spcPts val="35"/>
              </a:spcBef>
            </a:pPr>
            <a:r>
              <a:rPr dirty="0" sz="900">
                <a:solidFill>
                  <a:srgbClr val="FFFFFF"/>
                </a:solidFill>
                <a:latin typeface="DejaVu Sans"/>
                <a:cs typeface="DejaVu Sans"/>
              </a:rPr>
              <a:t>Made</a:t>
            </a:r>
            <a:r>
              <a:rPr dirty="0" sz="90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00">
                <a:solidFill>
                  <a:srgbClr val="FFFFFF"/>
                </a:solidFill>
                <a:latin typeface="DejaVu Sans"/>
                <a:cs typeface="DejaVu Sans"/>
              </a:rPr>
              <a:t>with</a:t>
            </a:r>
            <a:r>
              <a:rPr dirty="0" sz="900" spc="-10">
                <a:solidFill>
                  <a:srgbClr val="FFFFFF"/>
                </a:solidFill>
                <a:latin typeface="DejaVu Sans"/>
                <a:cs typeface="DejaVu Sans"/>
              </a:rPr>
              <a:t> Genspark</a:t>
            </a:r>
            <a:endParaRPr sz="900">
              <a:latin typeface="DejaVu Sans"/>
              <a:cs typeface="DejaVu Sans"/>
            </a:endParaRPr>
          </a:p>
          <a:p>
            <a:pPr algn="r" marR="43180">
              <a:lnSpc>
                <a:spcPts val="1165"/>
              </a:lnSpc>
            </a:pPr>
            <a:fld id="{81D60167-4931-47E6-BA6A-407CBD079E47}" type="slidenum">
              <a:rPr dirty="0" sz="1150" spc="-25">
                <a:solidFill>
                  <a:srgbClr val="64738B"/>
                </a:solidFill>
                <a:latin typeface="Microsoft Sans Serif"/>
                <a:cs typeface="Microsoft Sans Serif"/>
              </a:rPr>
              <a:t>10</a:t>
            </a:fld>
            <a:endParaRPr sz="11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581900"/>
            <a:chOff x="0" y="0"/>
            <a:chExt cx="12192000" cy="75819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75818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9500" y="2819399"/>
              <a:ext cx="4762499" cy="476249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609599" y="1142999"/>
              <a:ext cx="1219200" cy="38100"/>
            </a:xfrm>
            <a:custGeom>
              <a:avLst/>
              <a:gdLst/>
              <a:ahLst/>
              <a:cxnLst/>
              <a:rect l="l" t="t" r="r" b="b"/>
              <a:pathLst>
                <a:path w="1219200" h="38100">
                  <a:moveTo>
                    <a:pt x="12026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1202676" y="0"/>
                  </a:lnTo>
                  <a:lnTo>
                    <a:pt x="1219199" y="16523"/>
                  </a:lnTo>
                  <a:lnTo>
                    <a:pt x="1219199" y="21576"/>
                  </a:lnTo>
                  <a:lnTo>
                    <a:pt x="1205105" y="37616"/>
                  </a:lnTo>
                  <a:lnTo>
                    <a:pt x="1202676" y="3809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09599" y="609599"/>
              <a:ext cx="695325" cy="457200"/>
            </a:xfrm>
            <a:custGeom>
              <a:avLst/>
              <a:gdLst/>
              <a:ahLst/>
              <a:cxnLst/>
              <a:rect l="l" t="t" r="r" b="b"/>
              <a:pathLst>
                <a:path w="695325" h="457200">
                  <a:moveTo>
                    <a:pt x="474211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4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8599"/>
                  </a:lnTo>
                  <a:lnTo>
                    <a:pt x="0" y="221113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474211" y="0"/>
                  </a:lnTo>
                  <a:lnTo>
                    <a:pt x="518665" y="5853"/>
                  </a:lnTo>
                  <a:lnTo>
                    <a:pt x="561123" y="20266"/>
                  </a:lnTo>
                  <a:lnTo>
                    <a:pt x="599953" y="42685"/>
                  </a:lnTo>
                  <a:lnTo>
                    <a:pt x="633663" y="72249"/>
                  </a:lnTo>
                  <a:lnTo>
                    <a:pt x="660958" y="107821"/>
                  </a:lnTo>
                  <a:lnTo>
                    <a:pt x="680788" y="148035"/>
                  </a:lnTo>
                  <a:lnTo>
                    <a:pt x="692392" y="191345"/>
                  </a:lnTo>
                  <a:lnTo>
                    <a:pt x="695324" y="221113"/>
                  </a:lnTo>
                  <a:lnTo>
                    <a:pt x="695324" y="236086"/>
                  </a:lnTo>
                  <a:lnTo>
                    <a:pt x="689471" y="280540"/>
                  </a:lnTo>
                  <a:lnTo>
                    <a:pt x="675058" y="322998"/>
                  </a:lnTo>
                  <a:lnTo>
                    <a:pt x="652639" y="361828"/>
                  </a:lnTo>
                  <a:lnTo>
                    <a:pt x="623075" y="395538"/>
                  </a:lnTo>
                  <a:lnTo>
                    <a:pt x="587503" y="422833"/>
                  </a:lnTo>
                  <a:lnTo>
                    <a:pt x="547289" y="442663"/>
                  </a:lnTo>
                  <a:lnTo>
                    <a:pt x="503979" y="454268"/>
                  </a:lnTo>
                  <a:lnTo>
                    <a:pt x="481680" y="456832"/>
                  </a:lnTo>
                  <a:lnTo>
                    <a:pt x="474211" y="457199"/>
                  </a:lnTo>
                  <a:close/>
                </a:path>
              </a:pathLst>
            </a:custGeom>
            <a:solidFill>
              <a:srgbClr val="0FB981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20" y="728662"/>
              <a:ext cx="199900" cy="20002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8700" y="714374"/>
              <a:ext cx="200025" cy="22860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42243" y="616549"/>
            <a:ext cx="1907539" cy="40195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50" spc="-105">
                <a:latin typeface="Raleway"/>
                <a:cs typeface="Raleway"/>
              </a:rPr>
              <a:t>Django</a:t>
            </a:r>
            <a:r>
              <a:rPr dirty="0" sz="2450" spc="-40">
                <a:latin typeface="Raleway"/>
                <a:cs typeface="Raleway"/>
              </a:rPr>
              <a:t> </a:t>
            </a:r>
            <a:r>
              <a:rPr dirty="0" sz="2450" spc="-155">
                <a:solidFill>
                  <a:srgbClr val="F1F5F9"/>
                </a:solidFill>
                <a:latin typeface="Century Gothic"/>
                <a:cs typeface="Century Gothic"/>
              </a:rPr>
              <a:t>&amp;</a:t>
            </a:r>
            <a:r>
              <a:rPr dirty="0" sz="2450" spc="-140">
                <a:solidFill>
                  <a:srgbClr val="F1F5F9"/>
                </a:solidFill>
                <a:latin typeface="Century Gothic"/>
                <a:cs typeface="Century Gothic"/>
              </a:rPr>
              <a:t> </a:t>
            </a:r>
            <a:r>
              <a:rPr dirty="0" sz="2450" spc="-100">
                <a:solidFill>
                  <a:srgbClr val="F472B5"/>
                </a:solidFill>
                <a:latin typeface="DejaVu Sans Condensed"/>
                <a:cs typeface="DejaVu Sans Condensed"/>
              </a:rPr>
              <a:t>SQL</a:t>
            </a:r>
            <a:endParaRPr sz="2450">
              <a:latin typeface="DejaVu Sans Condensed"/>
              <a:cs typeface="DejaVu Sans Condensed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96899" y="1458624"/>
            <a:ext cx="3199765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-85" b="1">
                <a:solidFill>
                  <a:srgbClr val="D0D5DA"/>
                </a:solidFill>
                <a:latin typeface="Arial"/>
                <a:cs typeface="Arial"/>
              </a:rPr>
              <a:t>Framework</a:t>
            </a:r>
            <a:r>
              <a:rPr dirty="0" sz="1650" spc="-65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650" spc="-105" b="1">
                <a:solidFill>
                  <a:srgbClr val="D0D5DA"/>
                </a:solidFill>
                <a:latin typeface="Comic Sans MS"/>
                <a:cs typeface="Comic Sans MS"/>
              </a:rPr>
              <a:t>&amp;</a:t>
            </a:r>
            <a:r>
              <a:rPr dirty="0" sz="1650" spc="-320" b="1">
                <a:solidFill>
                  <a:srgbClr val="D0D5DA"/>
                </a:solidFill>
                <a:latin typeface="Comic Sans MS"/>
                <a:cs typeface="Comic Sans MS"/>
              </a:rPr>
              <a:t> </a:t>
            </a:r>
            <a:r>
              <a:rPr dirty="0" sz="1650" spc="-70" b="1">
                <a:solidFill>
                  <a:srgbClr val="D0D5DA"/>
                </a:solidFill>
                <a:latin typeface="Arial"/>
                <a:cs typeface="Arial"/>
              </a:rPr>
              <a:t>Database</a:t>
            </a:r>
            <a:r>
              <a:rPr dirty="0" sz="1650" spc="-65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650" spc="-45" b="1">
                <a:solidFill>
                  <a:srgbClr val="D0D5DA"/>
                </a:solidFill>
                <a:latin typeface="Arial"/>
                <a:cs typeface="Arial"/>
              </a:rPr>
              <a:t>Integration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96899" y="4937659"/>
            <a:ext cx="1679575" cy="257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110" b="1">
                <a:solidFill>
                  <a:srgbClr val="D0D5DA"/>
                </a:solidFill>
                <a:latin typeface="Arial"/>
                <a:cs typeface="Arial"/>
              </a:rPr>
              <a:t>Key</a:t>
            </a:r>
            <a:r>
              <a:rPr dirty="0" sz="1500" spc="-65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500" spc="-140" b="1">
                <a:solidFill>
                  <a:srgbClr val="D0D5DA"/>
                </a:solidFill>
                <a:latin typeface="Arial"/>
                <a:cs typeface="Arial"/>
              </a:rPr>
              <a:t>SQL</a:t>
            </a:r>
            <a:r>
              <a:rPr dirty="0" sz="1500" spc="-65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500" spc="-70" b="1">
                <a:solidFill>
                  <a:srgbClr val="D0D5DA"/>
                </a:solidFill>
                <a:latin typeface="Arial"/>
                <a:cs typeface="Arial"/>
              </a:rPr>
              <a:t>Operations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09599" y="1904999"/>
            <a:ext cx="10972800" cy="5067300"/>
            <a:chOff x="609599" y="1904999"/>
            <a:chExt cx="10972800" cy="5067300"/>
          </a:xfrm>
        </p:grpSpPr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" y="5372099"/>
              <a:ext cx="153322" cy="15335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38499" y="5373669"/>
              <a:ext cx="150829" cy="15082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599" y="5676899"/>
              <a:ext cx="152399" cy="15239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38499" y="5676899"/>
              <a:ext cx="133349" cy="152399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6095987" y="1904999"/>
              <a:ext cx="5486400" cy="4114800"/>
            </a:xfrm>
            <a:custGeom>
              <a:avLst/>
              <a:gdLst/>
              <a:ahLst/>
              <a:cxnLst/>
              <a:rect l="l" t="t" r="r" b="b"/>
              <a:pathLst>
                <a:path w="5486400" h="4114800">
                  <a:moveTo>
                    <a:pt x="5486400" y="2014296"/>
                  </a:moveTo>
                  <a:lnTo>
                    <a:pt x="5470779" y="1972805"/>
                  </a:lnTo>
                  <a:lnTo>
                    <a:pt x="5434736" y="1946986"/>
                  </a:lnTo>
                  <a:lnTo>
                    <a:pt x="5415204" y="1943100"/>
                  </a:lnTo>
                  <a:lnTo>
                    <a:pt x="71196" y="1943100"/>
                  </a:lnTo>
                  <a:lnTo>
                    <a:pt x="29705" y="1958733"/>
                  </a:lnTo>
                  <a:lnTo>
                    <a:pt x="3886" y="1994763"/>
                  </a:lnTo>
                  <a:lnTo>
                    <a:pt x="0" y="2014296"/>
                  </a:lnTo>
                  <a:lnTo>
                    <a:pt x="0" y="4038600"/>
                  </a:lnTo>
                  <a:lnTo>
                    <a:pt x="0" y="4043603"/>
                  </a:lnTo>
                  <a:lnTo>
                    <a:pt x="15621" y="4085094"/>
                  </a:lnTo>
                  <a:lnTo>
                    <a:pt x="51663" y="4110913"/>
                  </a:lnTo>
                  <a:lnTo>
                    <a:pt x="71196" y="4114800"/>
                  </a:lnTo>
                  <a:lnTo>
                    <a:pt x="5415204" y="4114800"/>
                  </a:lnTo>
                  <a:lnTo>
                    <a:pt x="5456694" y="4099179"/>
                  </a:lnTo>
                  <a:lnTo>
                    <a:pt x="5482514" y="4063136"/>
                  </a:lnTo>
                  <a:lnTo>
                    <a:pt x="5486400" y="4043603"/>
                  </a:lnTo>
                  <a:lnTo>
                    <a:pt x="5486400" y="2014296"/>
                  </a:lnTo>
                  <a:close/>
                </a:path>
                <a:path w="5486400" h="4114800">
                  <a:moveTo>
                    <a:pt x="5486400" y="71208"/>
                  </a:moveTo>
                  <a:lnTo>
                    <a:pt x="5470779" y="29705"/>
                  </a:lnTo>
                  <a:lnTo>
                    <a:pt x="5434736" y="3886"/>
                  </a:lnTo>
                  <a:lnTo>
                    <a:pt x="5415204" y="0"/>
                  </a:lnTo>
                  <a:lnTo>
                    <a:pt x="71196" y="0"/>
                  </a:lnTo>
                  <a:lnTo>
                    <a:pt x="29705" y="15633"/>
                  </a:lnTo>
                  <a:lnTo>
                    <a:pt x="3886" y="51663"/>
                  </a:lnTo>
                  <a:lnTo>
                    <a:pt x="0" y="71208"/>
                  </a:lnTo>
                  <a:lnTo>
                    <a:pt x="0" y="1714500"/>
                  </a:lnTo>
                  <a:lnTo>
                    <a:pt x="0" y="1719503"/>
                  </a:lnTo>
                  <a:lnTo>
                    <a:pt x="15621" y="1760994"/>
                  </a:lnTo>
                  <a:lnTo>
                    <a:pt x="51663" y="1786813"/>
                  </a:lnTo>
                  <a:lnTo>
                    <a:pt x="71196" y="1790700"/>
                  </a:lnTo>
                  <a:lnTo>
                    <a:pt x="5415204" y="1790700"/>
                  </a:lnTo>
                  <a:lnTo>
                    <a:pt x="5456694" y="1775079"/>
                  </a:lnTo>
                  <a:lnTo>
                    <a:pt x="5482514" y="1739049"/>
                  </a:lnTo>
                  <a:lnTo>
                    <a:pt x="5486400" y="1719503"/>
                  </a:lnTo>
                  <a:lnTo>
                    <a:pt x="5486400" y="71208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095998" y="6248399"/>
              <a:ext cx="5486400" cy="723900"/>
            </a:xfrm>
            <a:custGeom>
              <a:avLst/>
              <a:gdLst/>
              <a:ahLst/>
              <a:cxnLst/>
              <a:rect l="l" t="t" r="r" b="b"/>
              <a:pathLst>
                <a:path w="5486400" h="723900">
                  <a:moveTo>
                    <a:pt x="5433002" y="723899"/>
                  </a:moveTo>
                  <a:lnTo>
                    <a:pt x="53397" y="723899"/>
                  </a:lnTo>
                  <a:lnTo>
                    <a:pt x="49681" y="723533"/>
                  </a:lnTo>
                  <a:lnTo>
                    <a:pt x="14085" y="704506"/>
                  </a:lnTo>
                  <a:lnTo>
                    <a:pt x="0" y="670502"/>
                  </a:lnTo>
                  <a:lnTo>
                    <a:pt x="0" y="666749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5433002" y="0"/>
                  </a:lnTo>
                  <a:lnTo>
                    <a:pt x="5472313" y="19391"/>
                  </a:lnTo>
                  <a:lnTo>
                    <a:pt x="5486398" y="53397"/>
                  </a:lnTo>
                  <a:lnTo>
                    <a:pt x="5486398" y="670502"/>
                  </a:lnTo>
                  <a:lnTo>
                    <a:pt x="5467007" y="709814"/>
                  </a:lnTo>
                  <a:lnTo>
                    <a:pt x="5436718" y="723533"/>
                  </a:lnTo>
                  <a:lnTo>
                    <a:pt x="5433002" y="723899"/>
                  </a:lnTo>
                  <a:close/>
                </a:path>
              </a:pathLst>
            </a:custGeom>
            <a:solidFill>
              <a:srgbClr val="054E3B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825500" y="5221909"/>
            <a:ext cx="602615" cy="635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53800"/>
              </a:lnSpc>
              <a:spcBef>
                <a:spcPts val="90"/>
              </a:spcBef>
            </a:pPr>
            <a:r>
              <a:rPr dirty="0" sz="1300" spc="-100">
                <a:solidFill>
                  <a:srgbClr val="F1F5F9"/>
                </a:solidFill>
                <a:latin typeface="Microsoft Sans Serif"/>
                <a:cs typeface="Microsoft Sans Serif"/>
              </a:rPr>
              <a:t>SELECT </a:t>
            </a:r>
            <a:r>
              <a:rPr dirty="0" sz="1300" spc="-50">
                <a:solidFill>
                  <a:srgbClr val="F1F5F9"/>
                </a:solidFill>
                <a:latin typeface="Microsoft Sans Serif"/>
                <a:cs typeface="Microsoft Sans Serif"/>
              </a:rPr>
              <a:t>INSERT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435350" y="5221909"/>
            <a:ext cx="642620" cy="635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9050">
              <a:lnSpc>
                <a:spcPct val="153800"/>
              </a:lnSpc>
              <a:spcBef>
                <a:spcPts val="90"/>
              </a:spcBef>
            </a:pPr>
            <a:r>
              <a:rPr dirty="0" sz="1300" spc="-105">
                <a:solidFill>
                  <a:srgbClr val="F1F5F9"/>
                </a:solidFill>
                <a:latin typeface="Microsoft Sans Serif"/>
                <a:cs typeface="Microsoft Sans Serif"/>
              </a:rPr>
              <a:t>UPDATE </a:t>
            </a:r>
            <a:r>
              <a:rPr dirty="0" sz="1300" spc="-45">
                <a:solidFill>
                  <a:srgbClr val="F1F5F9"/>
                </a:solidFill>
                <a:latin typeface="Microsoft Sans Serif"/>
                <a:cs typeface="Microsoft Sans Serif"/>
              </a:rPr>
              <a:t>DELETE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083299" y="1458624"/>
            <a:ext cx="1452245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-85" b="1">
                <a:solidFill>
                  <a:srgbClr val="D0D5DA"/>
                </a:solidFill>
                <a:latin typeface="Arial"/>
                <a:cs typeface="Arial"/>
              </a:rPr>
              <a:t>Code</a:t>
            </a:r>
            <a:r>
              <a:rPr dirty="0" sz="1650" spc="-50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650" spc="-85" b="1">
                <a:solidFill>
                  <a:srgbClr val="D0D5DA"/>
                </a:solidFill>
                <a:latin typeface="Arial"/>
                <a:cs typeface="Arial"/>
              </a:rPr>
              <a:t>Examples</a:t>
            </a:r>
            <a:endParaRPr sz="165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235699" y="2029871"/>
            <a:ext cx="2266315" cy="39497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ct val="105100"/>
              </a:lnSpc>
              <a:spcBef>
                <a:spcPts val="45"/>
              </a:spcBef>
            </a:pPr>
            <a:r>
              <a:rPr dirty="0" sz="1150">
                <a:solidFill>
                  <a:srgbClr val="33D399"/>
                </a:solidFill>
                <a:latin typeface="Lucida Console"/>
                <a:cs typeface="Lucida Console"/>
              </a:rPr>
              <a:t>#</a:t>
            </a:r>
            <a:r>
              <a:rPr dirty="0" sz="1150" spc="-9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150" spc="-70">
                <a:solidFill>
                  <a:srgbClr val="33D399"/>
                </a:solidFill>
                <a:latin typeface="Lucida Console"/>
                <a:cs typeface="Lucida Console"/>
              </a:rPr>
              <a:t>Django</a:t>
            </a:r>
            <a:r>
              <a:rPr dirty="0" sz="1150" spc="-9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150" spc="-65">
                <a:solidFill>
                  <a:srgbClr val="33D399"/>
                </a:solidFill>
                <a:latin typeface="Lucida Console"/>
                <a:cs typeface="Lucida Console"/>
              </a:rPr>
              <a:t>model</a:t>
            </a:r>
            <a:r>
              <a:rPr dirty="0" sz="1150" spc="-9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150" spc="-10">
                <a:solidFill>
                  <a:srgbClr val="33D399"/>
                </a:solidFill>
                <a:latin typeface="Lucida Console"/>
                <a:cs typeface="Lucida Console"/>
              </a:rPr>
              <a:t>definition </a:t>
            </a:r>
            <a:r>
              <a:rPr dirty="0" sz="1200" spc="-105">
                <a:solidFill>
                  <a:srgbClr val="60A5FA"/>
                </a:solidFill>
                <a:latin typeface="Lucida Console"/>
                <a:cs typeface="Lucida Console"/>
              </a:rPr>
              <a:t>from</a:t>
            </a:r>
            <a:r>
              <a:rPr dirty="0" sz="1200" spc="-50">
                <a:solidFill>
                  <a:srgbClr val="60A5FA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django.db</a:t>
            </a:r>
            <a:r>
              <a:rPr dirty="0" sz="1200" spc="-5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60A5FA"/>
                </a:solidFill>
                <a:latin typeface="Lucida Console"/>
                <a:cs typeface="Lucida Console"/>
              </a:rPr>
              <a:t>import</a:t>
            </a:r>
            <a:r>
              <a:rPr dirty="0" sz="1200" spc="-45">
                <a:solidFill>
                  <a:srgbClr val="60A5FA"/>
                </a:solidFill>
                <a:latin typeface="Lucida Console"/>
                <a:cs typeface="Lucida Console"/>
              </a:rPr>
              <a:t> </a:t>
            </a:r>
            <a:r>
              <a:rPr dirty="0" sz="1200" spc="-90">
                <a:solidFill>
                  <a:srgbClr val="F1F5F9"/>
                </a:solidFill>
                <a:latin typeface="Lucida Console"/>
                <a:cs typeface="Lucida Console"/>
              </a:rPr>
              <a:t>models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235699" y="2597647"/>
            <a:ext cx="4978400" cy="779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10">
                <a:solidFill>
                  <a:srgbClr val="60A5FA"/>
                </a:solidFill>
                <a:latin typeface="Lucida Console"/>
                <a:cs typeface="Lucida Console"/>
              </a:rPr>
              <a:t>class</a:t>
            </a:r>
            <a:r>
              <a:rPr dirty="0" sz="1200" spc="-55">
                <a:solidFill>
                  <a:srgbClr val="60A5FA"/>
                </a:solidFill>
                <a:latin typeface="Lucida Console"/>
                <a:cs typeface="Lucida Console"/>
              </a:rPr>
              <a:t> </a:t>
            </a:r>
            <a:r>
              <a:rPr dirty="0" sz="1200" spc="-60">
                <a:solidFill>
                  <a:srgbClr val="F1F5F9"/>
                </a:solidFill>
                <a:latin typeface="Lucida Console"/>
                <a:cs typeface="Lucida Console"/>
              </a:rPr>
              <a:t>Product(models.Model):</a:t>
            </a:r>
            <a:endParaRPr sz="1200">
              <a:latin typeface="Lucida Console"/>
              <a:cs typeface="Lucida Console"/>
            </a:endParaRPr>
          </a:p>
          <a:p>
            <a:pPr marL="164465">
              <a:lnSpc>
                <a:spcPct val="100000"/>
              </a:lnSpc>
              <a:spcBef>
                <a:spcPts val="60"/>
              </a:spcBef>
            </a:pPr>
            <a:r>
              <a:rPr dirty="0" sz="1200" spc="-105">
                <a:solidFill>
                  <a:srgbClr val="F1F5F9"/>
                </a:solidFill>
                <a:latin typeface="Lucida Console"/>
                <a:cs typeface="Lucida Console"/>
              </a:rPr>
              <a:t>name</a:t>
            </a:r>
            <a:r>
              <a:rPr dirty="0" sz="1200" spc="-8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F1F5F9"/>
                </a:solidFill>
                <a:latin typeface="Lucida Console"/>
                <a:cs typeface="Lucida Console"/>
              </a:rPr>
              <a:t>=</a:t>
            </a:r>
            <a:r>
              <a:rPr dirty="0" sz="1000" spc="4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70">
                <a:solidFill>
                  <a:srgbClr val="F1F5F9"/>
                </a:solidFill>
                <a:latin typeface="Lucida Console"/>
                <a:cs typeface="Lucida Console"/>
              </a:rPr>
              <a:t>models.CharField(max_length</a:t>
            </a:r>
            <a:r>
              <a:rPr dirty="0" sz="1000" spc="-70">
                <a:solidFill>
                  <a:srgbClr val="F1F5F9"/>
                </a:solidFill>
                <a:latin typeface="Lucida Console"/>
                <a:cs typeface="Lucida Console"/>
              </a:rPr>
              <a:t>=</a:t>
            </a:r>
            <a:r>
              <a:rPr dirty="0" sz="1200" spc="-70">
                <a:solidFill>
                  <a:srgbClr val="F1F5F9"/>
                </a:solidFill>
                <a:latin typeface="Lucida Console"/>
                <a:cs typeface="Lucida Console"/>
              </a:rPr>
              <a:t>100)</a:t>
            </a:r>
            <a:endParaRPr sz="1200">
              <a:latin typeface="Lucida Console"/>
              <a:cs typeface="Lucida Console"/>
            </a:endParaRPr>
          </a:p>
          <a:p>
            <a:pPr marL="164465" marR="5080">
              <a:lnSpc>
                <a:spcPct val="104200"/>
              </a:lnSpc>
            </a:pP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price</a:t>
            </a:r>
            <a:r>
              <a:rPr dirty="0" sz="120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F1F5F9"/>
                </a:solidFill>
                <a:latin typeface="Lucida Console"/>
                <a:cs typeface="Lucida Console"/>
              </a:rPr>
              <a:t>=</a:t>
            </a:r>
            <a:r>
              <a:rPr dirty="0" sz="1000" spc="12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05">
                <a:solidFill>
                  <a:srgbClr val="F1F5F9"/>
                </a:solidFill>
                <a:latin typeface="Lucida Console"/>
                <a:cs typeface="Lucida Console"/>
              </a:rPr>
              <a:t>models.DecimalField(max_digits</a:t>
            </a:r>
            <a:r>
              <a:rPr dirty="0" sz="1000" spc="-105">
                <a:solidFill>
                  <a:srgbClr val="F1F5F9"/>
                </a:solidFill>
                <a:latin typeface="Lucida Console"/>
                <a:cs typeface="Lucida Console"/>
              </a:rPr>
              <a:t>=</a:t>
            </a:r>
            <a:r>
              <a:rPr dirty="0" sz="1200" spc="-105">
                <a:solidFill>
                  <a:srgbClr val="F1F5F9"/>
                </a:solidFill>
                <a:latin typeface="Lucida Console"/>
                <a:cs typeface="Lucida Console"/>
              </a:rPr>
              <a:t>10,</a:t>
            </a:r>
            <a:r>
              <a:rPr dirty="0" sz="1200" spc="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80">
                <a:solidFill>
                  <a:srgbClr val="F1F5F9"/>
                </a:solidFill>
                <a:latin typeface="Lucida Console"/>
                <a:cs typeface="Lucida Console"/>
              </a:rPr>
              <a:t>decimal_places</a:t>
            </a:r>
            <a:r>
              <a:rPr dirty="0" sz="1000" spc="-80">
                <a:solidFill>
                  <a:srgbClr val="F1F5F9"/>
                </a:solidFill>
                <a:latin typeface="Lucida Console"/>
                <a:cs typeface="Lucida Console"/>
              </a:rPr>
              <a:t>=</a:t>
            </a:r>
            <a:r>
              <a:rPr dirty="0" sz="1200" spc="-80">
                <a:solidFill>
                  <a:srgbClr val="F1F5F9"/>
                </a:solidFill>
                <a:latin typeface="Lucida Console"/>
                <a:cs typeface="Lucida Console"/>
              </a:rPr>
              <a:t>2) 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in_stock</a:t>
            </a:r>
            <a:r>
              <a:rPr dirty="0" sz="1200" spc="-5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F1F5F9"/>
                </a:solidFill>
                <a:latin typeface="Lucida Console"/>
                <a:cs typeface="Lucida Console"/>
              </a:rPr>
              <a:t>=</a:t>
            </a:r>
            <a:r>
              <a:rPr dirty="0" sz="1000" spc="7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70">
                <a:solidFill>
                  <a:srgbClr val="F1F5F9"/>
                </a:solidFill>
                <a:latin typeface="Lucida Console"/>
                <a:cs typeface="Lucida Console"/>
              </a:rPr>
              <a:t>models.BooleanField(default</a:t>
            </a:r>
            <a:r>
              <a:rPr dirty="0" sz="1000" spc="-70">
                <a:solidFill>
                  <a:srgbClr val="F1F5F9"/>
                </a:solidFill>
                <a:latin typeface="Lucida Console"/>
                <a:cs typeface="Lucida Console"/>
              </a:rPr>
              <a:t>=</a:t>
            </a:r>
            <a:r>
              <a:rPr dirty="0" sz="1200" spc="-70">
                <a:solidFill>
                  <a:srgbClr val="F1F5F9"/>
                </a:solidFill>
                <a:latin typeface="Lucida Console"/>
                <a:cs typeface="Lucida Console"/>
              </a:rPr>
              <a:t>True)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235699" y="3972971"/>
            <a:ext cx="1865630" cy="2038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>
                <a:solidFill>
                  <a:srgbClr val="33D399"/>
                </a:solidFill>
                <a:latin typeface="Lucida Console"/>
                <a:cs typeface="Lucida Console"/>
              </a:rPr>
              <a:t>#</a:t>
            </a:r>
            <a:r>
              <a:rPr dirty="0" sz="1150" spc="-12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150" spc="-70">
                <a:solidFill>
                  <a:srgbClr val="33D399"/>
                </a:solidFill>
                <a:latin typeface="Lucida Console"/>
                <a:cs typeface="Lucida Console"/>
              </a:rPr>
              <a:t>Django</a:t>
            </a:r>
            <a:r>
              <a:rPr dirty="0" sz="1150" spc="-10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150" spc="-50">
                <a:solidFill>
                  <a:srgbClr val="33D399"/>
                </a:solidFill>
                <a:latin typeface="Lucida Console"/>
                <a:cs typeface="Lucida Console"/>
              </a:rPr>
              <a:t>ORM</a:t>
            </a:r>
            <a:r>
              <a:rPr dirty="0" sz="1150" spc="-11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150" spc="-35">
                <a:solidFill>
                  <a:srgbClr val="33D399"/>
                </a:solidFill>
                <a:latin typeface="Lucida Console"/>
                <a:cs typeface="Lucida Console"/>
              </a:rPr>
              <a:t>vs</a:t>
            </a:r>
            <a:r>
              <a:rPr dirty="0" sz="1150" spc="-114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150" spc="-50">
                <a:solidFill>
                  <a:srgbClr val="33D399"/>
                </a:solidFill>
                <a:latin typeface="Lucida Console"/>
                <a:cs typeface="Lucida Console"/>
              </a:rPr>
              <a:t>Raw</a:t>
            </a:r>
            <a:r>
              <a:rPr dirty="0" sz="1150" spc="-114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150" spc="-25">
                <a:solidFill>
                  <a:srgbClr val="33D399"/>
                </a:solidFill>
                <a:latin typeface="Lucida Console"/>
                <a:cs typeface="Lucida Console"/>
              </a:rPr>
              <a:t>SQL</a:t>
            </a:r>
            <a:endParaRPr sz="1150">
              <a:latin typeface="Lucida Console"/>
              <a:cs typeface="Lucida Console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235699" y="4353971"/>
            <a:ext cx="5146040" cy="3949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150">
                <a:solidFill>
                  <a:srgbClr val="33D399"/>
                </a:solidFill>
                <a:latin typeface="Lucida Console"/>
                <a:cs typeface="Lucida Console"/>
              </a:rPr>
              <a:t>#</a:t>
            </a:r>
            <a:r>
              <a:rPr dirty="0" sz="1150" spc="-13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150" spc="-50">
                <a:solidFill>
                  <a:srgbClr val="33D399"/>
                </a:solidFill>
                <a:latin typeface="Lucida Console"/>
                <a:cs typeface="Lucida Console"/>
              </a:rPr>
              <a:t>ORM</a:t>
            </a:r>
            <a:r>
              <a:rPr dirty="0" sz="1150" spc="-12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150" spc="-10">
                <a:solidFill>
                  <a:srgbClr val="33D399"/>
                </a:solidFill>
                <a:latin typeface="Lucida Console"/>
                <a:cs typeface="Lucida Console"/>
              </a:rPr>
              <a:t>Query</a:t>
            </a:r>
            <a:endParaRPr sz="11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products</a:t>
            </a:r>
            <a:r>
              <a:rPr dirty="0" sz="1200" spc="-5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F1F5F9"/>
                </a:solidFill>
                <a:latin typeface="Lucida Console"/>
                <a:cs typeface="Lucida Console"/>
              </a:rPr>
              <a:t>=</a:t>
            </a:r>
            <a:r>
              <a:rPr dirty="0" sz="1000" spc="7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95">
                <a:solidFill>
                  <a:srgbClr val="F1F5F9"/>
                </a:solidFill>
                <a:latin typeface="Lucida Console"/>
                <a:cs typeface="Lucida Console"/>
              </a:rPr>
              <a:t>Product.objects.filter(price</a:t>
            </a:r>
            <a:r>
              <a:rPr dirty="0" sz="1000" spc="-95">
                <a:solidFill>
                  <a:srgbClr val="F1F5F9"/>
                </a:solidFill>
                <a:latin typeface="Lucida Console"/>
                <a:cs typeface="Lucida Console"/>
              </a:rPr>
              <a:t>__</a:t>
            </a:r>
            <a:r>
              <a:rPr dirty="0" sz="1200" spc="-95">
                <a:solidFill>
                  <a:srgbClr val="F1F5F9"/>
                </a:solidFill>
                <a:latin typeface="Lucida Console"/>
                <a:cs typeface="Lucida Console"/>
              </a:rPr>
              <a:t>lt</a:t>
            </a:r>
            <a:r>
              <a:rPr dirty="0" sz="1000" spc="-95">
                <a:solidFill>
                  <a:srgbClr val="F1F5F9"/>
                </a:solidFill>
                <a:latin typeface="Lucida Console"/>
                <a:cs typeface="Lucida Console"/>
              </a:rPr>
              <a:t>=</a:t>
            </a:r>
            <a:r>
              <a:rPr dirty="0" sz="1200" spc="-95">
                <a:solidFill>
                  <a:srgbClr val="F1F5F9"/>
                </a:solidFill>
                <a:latin typeface="Lucida Console"/>
                <a:cs typeface="Lucida Console"/>
              </a:rPr>
              <a:t>50).order_by('name')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235699" y="4925471"/>
            <a:ext cx="1786255" cy="7759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4500"/>
              </a:lnSpc>
              <a:spcBef>
                <a:spcPts val="55"/>
              </a:spcBef>
            </a:pPr>
            <a:r>
              <a:rPr dirty="0" sz="1150">
                <a:solidFill>
                  <a:srgbClr val="33D399"/>
                </a:solidFill>
                <a:latin typeface="Lucida Console"/>
                <a:cs typeface="Lucida Console"/>
              </a:rPr>
              <a:t>#</a:t>
            </a:r>
            <a:r>
              <a:rPr dirty="0" sz="1150" spc="-13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150" spc="-65">
                <a:solidFill>
                  <a:srgbClr val="33D399"/>
                </a:solidFill>
                <a:latin typeface="Lucida Console"/>
                <a:cs typeface="Lucida Console"/>
              </a:rPr>
              <a:t>Equivalent</a:t>
            </a:r>
            <a:r>
              <a:rPr dirty="0" sz="1150" spc="-11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150" spc="-25">
                <a:solidFill>
                  <a:srgbClr val="33D399"/>
                </a:solidFill>
                <a:latin typeface="Lucida Console"/>
                <a:cs typeface="Lucida Console"/>
              </a:rPr>
              <a:t>SQL </a:t>
            </a:r>
            <a:r>
              <a:rPr dirty="0" sz="1100" spc="-10">
                <a:solidFill>
                  <a:srgbClr val="FBD34D"/>
                </a:solidFill>
                <a:latin typeface="Courier New"/>
                <a:cs typeface="Courier New"/>
              </a:rPr>
              <a:t>SELECT</a:t>
            </a:r>
            <a:r>
              <a:rPr dirty="0" sz="1100" spc="-160">
                <a:solidFill>
                  <a:srgbClr val="FBD34D"/>
                </a:solidFill>
                <a:latin typeface="Courier New"/>
                <a:cs typeface="Courier New"/>
              </a:rPr>
              <a:t> 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*</a:t>
            </a:r>
            <a:r>
              <a:rPr dirty="0" sz="1200" spc="-9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FBD34D"/>
                </a:solidFill>
                <a:latin typeface="Courier New"/>
                <a:cs typeface="Courier New"/>
              </a:rPr>
              <a:t>FROM</a:t>
            </a:r>
            <a:r>
              <a:rPr dirty="0" sz="1100" spc="-100">
                <a:solidFill>
                  <a:srgbClr val="FBD34D"/>
                </a:solidFill>
                <a:latin typeface="Courier New"/>
                <a:cs typeface="Courier New"/>
              </a:rPr>
              <a:t> </a:t>
            </a:r>
            <a:r>
              <a:rPr dirty="0" sz="1200" spc="-114">
                <a:solidFill>
                  <a:srgbClr val="F1F5F9"/>
                </a:solidFill>
                <a:latin typeface="Lucida Console"/>
                <a:cs typeface="Lucida Console"/>
              </a:rPr>
              <a:t>products </a:t>
            </a:r>
            <a:r>
              <a:rPr dirty="0" sz="1100" spc="-10">
                <a:solidFill>
                  <a:srgbClr val="FBD34D"/>
                </a:solidFill>
                <a:latin typeface="Courier New"/>
                <a:cs typeface="Courier New"/>
              </a:rPr>
              <a:t>WHERE</a:t>
            </a:r>
            <a:r>
              <a:rPr dirty="0" sz="1100" spc="-50">
                <a:solidFill>
                  <a:srgbClr val="FBD34D"/>
                </a:solidFill>
                <a:latin typeface="Courier New"/>
                <a:cs typeface="Courier New"/>
              </a:rPr>
              <a:t> 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price</a:t>
            </a:r>
            <a:r>
              <a:rPr dirty="0" sz="1200" spc="-9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F1F5F9"/>
                </a:solidFill>
                <a:latin typeface="Lucida Console"/>
                <a:cs typeface="Lucida Console"/>
              </a:rPr>
              <a:t>&lt;</a:t>
            </a:r>
            <a:r>
              <a:rPr dirty="0" sz="1000" spc="1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25">
                <a:solidFill>
                  <a:srgbClr val="F1F5F9"/>
                </a:solidFill>
                <a:latin typeface="Lucida Console"/>
                <a:cs typeface="Lucida Console"/>
              </a:rPr>
              <a:t>50 </a:t>
            </a:r>
            <a:r>
              <a:rPr dirty="0" sz="1100" spc="-10">
                <a:solidFill>
                  <a:srgbClr val="FBD34D"/>
                </a:solidFill>
                <a:latin typeface="Courier New"/>
                <a:cs typeface="Courier New"/>
              </a:rPr>
              <a:t>ORDER</a:t>
            </a:r>
            <a:r>
              <a:rPr dirty="0" sz="1100" spc="-105">
                <a:solidFill>
                  <a:srgbClr val="FBD34D"/>
                </a:solidFill>
                <a:latin typeface="Courier New"/>
                <a:cs typeface="Courier New"/>
              </a:rPr>
              <a:t> </a:t>
            </a:r>
            <a:r>
              <a:rPr dirty="0" sz="1100">
                <a:solidFill>
                  <a:srgbClr val="FBD34D"/>
                </a:solidFill>
                <a:latin typeface="Courier New"/>
                <a:cs typeface="Courier New"/>
              </a:rPr>
              <a:t>BY</a:t>
            </a:r>
            <a:r>
              <a:rPr dirty="0" sz="1100" spc="-100">
                <a:solidFill>
                  <a:srgbClr val="FBD34D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1F5F9"/>
                </a:solidFill>
                <a:latin typeface="Lucida Console"/>
                <a:cs typeface="Lucida Console"/>
              </a:rPr>
              <a:t>name;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609599" y="2076449"/>
            <a:ext cx="11391900" cy="5314950"/>
            <a:chOff x="609599" y="2076449"/>
            <a:chExt cx="11391900" cy="5314950"/>
          </a:xfrm>
        </p:grpSpPr>
        <p:pic>
          <p:nvPicPr>
            <p:cNvPr id="28" name="object 2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54353" y="6515099"/>
              <a:ext cx="178593" cy="190202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9599" y="2076449"/>
              <a:ext cx="76200" cy="76199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9599" y="2686049"/>
              <a:ext cx="76200" cy="76199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9599" y="3295649"/>
              <a:ext cx="76200" cy="76199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9599" y="3905249"/>
              <a:ext cx="76200" cy="76199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9599" y="4514849"/>
              <a:ext cx="76200" cy="76199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10410824" y="7067549"/>
              <a:ext cx="1590675" cy="323850"/>
            </a:xfrm>
            <a:custGeom>
              <a:avLst/>
              <a:gdLst/>
              <a:ahLst/>
              <a:cxnLst/>
              <a:rect l="l" t="t" r="r" b="b"/>
              <a:pathLst>
                <a:path w="1590675" h="323850">
                  <a:moveTo>
                    <a:pt x="15576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57627" y="0"/>
                  </a:lnTo>
                  <a:lnTo>
                    <a:pt x="1589707" y="28187"/>
                  </a:lnTo>
                  <a:lnTo>
                    <a:pt x="1590674" y="33047"/>
                  </a:lnTo>
                  <a:lnTo>
                    <a:pt x="1590674" y="290802"/>
                  </a:lnTo>
                  <a:lnTo>
                    <a:pt x="1562487" y="322883"/>
                  </a:lnTo>
                  <a:lnTo>
                    <a:pt x="15576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25124" y="7162799"/>
              <a:ext cx="133349" cy="133349"/>
            </a:xfrm>
            <a:prstGeom prst="rect">
              <a:avLst/>
            </a:prstGeom>
          </p:spPr>
        </p:pic>
      </p:grpSp>
      <p:sp>
        <p:nvSpPr>
          <p:cNvPr id="36" name="object 36" descr=""/>
          <p:cNvSpPr txBox="1"/>
          <p:nvPr/>
        </p:nvSpPr>
        <p:spPr>
          <a:xfrm>
            <a:off x="6540500" y="6375061"/>
            <a:ext cx="3745865" cy="44132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350" spc="-65" b="1">
                <a:solidFill>
                  <a:srgbClr val="6EE7B6"/>
                </a:solidFill>
                <a:latin typeface="Arial"/>
                <a:cs typeface="Arial"/>
              </a:rPr>
              <a:t>Security</a:t>
            </a:r>
            <a:r>
              <a:rPr dirty="0" sz="1350" spc="-30" b="1">
                <a:solidFill>
                  <a:srgbClr val="6EE7B6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6EE7B6"/>
                </a:solidFill>
                <a:latin typeface="Arial"/>
                <a:cs typeface="Arial"/>
              </a:rPr>
              <a:t>Advantage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35">
                <a:solidFill>
                  <a:srgbClr val="D0D5DA"/>
                </a:solidFill>
                <a:latin typeface="Microsoft Sans Serif"/>
                <a:cs typeface="Microsoft Sans Serif"/>
              </a:rPr>
              <a:t>Django</a:t>
            </a:r>
            <a:r>
              <a:rPr dirty="0" sz="1200" spc="-35">
                <a:solidFill>
                  <a:srgbClr val="D0D5DA"/>
                </a:solidFill>
                <a:latin typeface="Dotum"/>
                <a:cs typeface="Dotum"/>
              </a:rPr>
              <a:t>'</a:t>
            </a:r>
            <a:r>
              <a:rPr dirty="0" sz="1150" spc="-35">
                <a:solidFill>
                  <a:srgbClr val="D0D5DA"/>
                </a:solidFill>
                <a:latin typeface="Microsoft Sans Serif"/>
                <a:cs typeface="Microsoft Sans Serif"/>
              </a:rPr>
              <a:t>s</a:t>
            </a:r>
            <a:r>
              <a:rPr dirty="0" sz="1150" spc="1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0">
                <a:solidFill>
                  <a:srgbClr val="D0D5DA"/>
                </a:solidFill>
                <a:latin typeface="Microsoft Sans Serif"/>
                <a:cs typeface="Microsoft Sans Serif"/>
              </a:rPr>
              <a:t>ORM</a:t>
            </a:r>
            <a:r>
              <a:rPr dirty="0" sz="1150" spc="1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automatically</a:t>
            </a:r>
            <a:r>
              <a:rPr dirty="0" sz="1150" spc="1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prevents</a:t>
            </a:r>
            <a:r>
              <a:rPr dirty="0" sz="1150" spc="1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90">
                <a:solidFill>
                  <a:srgbClr val="D0D5DA"/>
                </a:solidFill>
                <a:latin typeface="Microsoft Sans Serif"/>
                <a:cs typeface="Microsoft Sans Serif"/>
              </a:rPr>
              <a:t>SQL</a:t>
            </a:r>
            <a:r>
              <a:rPr dirty="0" sz="1150" spc="1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injection</a:t>
            </a:r>
            <a:r>
              <a:rPr dirty="0" sz="1150" spc="1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attacks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42" name="object 4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ts val="865"/>
              </a:lnSpc>
              <a:spcBef>
                <a:spcPts val="35"/>
              </a:spcBef>
            </a:pPr>
            <a:r>
              <a:rPr dirty="0"/>
              <a:t>Made</a:t>
            </a:r>
            <a:r>
              <a:rPr dirty="0" spc="-10"/>
              <a:t> </a:t>
            </a:r>
            <a:r>
              <a:rPr dirty="0"/>
              <a:t>with</a:t>
            </a:r>
            <a:r>
              <a:rPr dirty="0" spc="-10"/>
              <a:t> Genspark</a:t>
            </a:r>
          </a:p>
          <a:p>
            <a:pPr algn="r" marR="43180">
              <a:lnSpc>
                <a:spcPts val="1165"/>
              </a:lnSpc>
            </a:pPr>
            <a:fld id="{81D60167-4931-47E6-BA6A-407CBD079E47}" type="slidenum">
              <a:rPr dirty="0" sz="1150" spc="-25">
                <a:solidFill>
                  <a:srgbClr val="64738B"/>
                </a:solidFill>
                <a:latin typeface="Futura CondensedLight"/>
                <a:cs typeface="Futura CondensedLight"/>
              </a:rPr>
              <a:t>11</a:t>
            </a:fld>
            <a:endParaRPr sz="1150">
              <a:latin typeface="Futura CondensedLight"/>
              <a:cs typeface="Futura CondensedLight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863600" y="1939292"/>
            <a:ext cx="4772660" cy="488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100"/>
              </a:spcBef>
            </a:pPr>
            <a:r>
              <a:rPr dirty="0" sz="1350" spc="-90" b="1">
                <a:solidFill>
                  <a:srgbClr val="37BDF7"/>
                </a:solidFill>
                <a:latin typeface="Arial"/>
                <a:cs typeface="Arial"/>
              </a:rPr>
              <a:t>Django</a:t>
            </a:r>
            <a:r>
              <a:rPr dirty="0" sz="1350" spc="-4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40" b="1">
                <a:solidFill>
                  <a:srgbClr val="37BDF7"/>
                </a:solidFill>
                <a:latin typeface="Arial"/>
                <a:cs typeface="Arial"/>
              </a:rPr>
              <a:t>MVT</a:t>
            </a:r>
            <a:r>
              <a:rPr dirty="0" sz="1350" spc="-4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65" b="1">
                <a:solidFill>
                  <a:srgbClr val="37BDF7"/>
                </a:solidFill>
                <a:latin typeface="Arial"/>
                <a:cs typeface="Arial"/>
              </a:rPr>
              <a:t>Architecture</a:t>
            </a:r>
            <a:r>
              <a:rPr dirty="0" sz="1350" spc="-65">
                <a:solidFill>
                  <a:srgbClr val="F1F5F9"/>
                </a:solidFill>
                <a:latin typeface="Libre Baskerville"/>
                <a:cs typeface="Libre Baskerville"/>
              </a:rPr>
              <a:t>:</a:t>
            </a:r>
            <a:r>
              <a:rPr dirty="0" sz="1350" spc="-15">
                <a:solidFill>
                  <a:srgbClr val="F1F5F9"/>
                </a:solidFill>
                <a:latin typeface="Libre Baskerville"/>
                <a:cs typeface="Libre Baskerville"/>
              </a:rPr>
              <a:t> </a:t>
            </a:r>
            <a:r>
              <a:rPr dirty="0" sz="1300" spc="-35">
                <a:solidFill>
                  <a:srgbClr val="F1F5F9"/>
                </a:solidFill>
                <a:latin typeface="Microsoft Sans Serif"/>
                <a:cs typeface="Microsoft Sans Serif"/>
              </a:rPr>
              <a:t>Model</a:t>
            </a:r>
            <a:r>
              <a:rPr dirty="0" sz="1350" spc="-35">
                <a:solidFill>
                  <a:srgbClr val="F1F5F9"/>
                </a:solidFill>
                <a:latin typeface="Libre Baskerville"/>
                <a:cs typeface="Libre Baskerville"/>
              </a:rPr>
              <a:t>-</a:t>
            </a:r>
            <a:r>
              <a:rPr dirty="0" sz="1300" spc="-50">
                <a:solidFill>
                  <a:srgbClr val="F1F5F9"/>
                </a:solidFill>
                <a:latin typeface="Microsoft Sans Serif"/>
                <a:cs typeface="Microsoft Sans Serif"/>
              </a:rPr>
              <a:t>Template</a:t>
            </a:r>
            <a:r>
              <a:rPr dirty="0" sz="1350" spc="-50">
                <a:solidFill>
                  <a:srgbClr val="F1F5F9"/>
                </a:solidFill>
                <a:latin typeface="Libre Baskerville"/>
                <a:cs typeface="Libre Baskerville"/>
              </a:rPr>
              <a:t>-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View</a:t>
            </a:r>
            <a:r>
              <a:rPr dirty="0" sz="1300" spc="3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pattern</a:t>
            </a:r>
            <a:r>
              <a:rPr dirty="0" sz="1300" spc="2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for</a:t>
            </a:r>
            <a:r>
              <a:rPr dirty="0" sz="1300" spc="2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rapid development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863600" y="2548892"/>
            <a:ext cx="4313555" cy="488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100"/>
              </a:spcBef>
            </a:pPr>
            <a:r>
              <a:rPr dirty="0" sz="1350" spc="-120" b="1">
                <a:solidFill>
                  <a:srgbClr val="37BDF7"/>
                </a:solidFill>
                <a:latin typeface="Arial"/>
                <a:cs typeface="Arial"/>
              </a:rPr>
              <a:t>ORM</a:t>
            </a:r>
            <a:r>
              <a:rPr dirty="0" sz="1350" spc="-75" b="1">
                <a:solidFill>
                  <a:srgbClr val="37BDF7"/>
                </a:solidFill>
                <a:latin typeface="Arial"/>
                <a:cs typeface="Arial"/>
              </a:rPr>
              <a:t> Power</a:t>
            </a:r>
            <a:r>
              <a:rPr dirty="0" sz="1350" spc="-75">
                <a:solidFill>
                  <a:srgbClr val="F1F5F9"/>
                </a:solidFill>
                <a:latin typeface="Libre Baskerville"/>
                <a:cs typeface="Libre Baskerville"/>
              </a:rPr>
              <a:t>:</a:t>
            </a:r>
            <a:r>
              <a:rPr dirty="0" sz="1350" spc="-45">
                <a:solidFill>
                  <a:srgbClr val="F1F5F9"/>
                </a:solidFill>
                <a:latin typeface="Libre Baskerville"/>
                <a:cs typeface="Libre Baskerville"/>
              </a:rPr>
              <a:t> </a:t>
            </a:r>
            <a:r>
              <a:rPr dirty="0" sz="1300" spc="-30">
                <a:solidFill>
                  <a:srgbClr val="F1F5F9"/>
                </a:solidFill>
                <a:latin typeface="Microsoft Sans Serif"/>
                <a:cs typeface="Microsoft Sans Serif"/>
              </a:rPr>
              <a:t>Object</a:t>
            </a:r>
            <a:r>
              <a:rPr dirty="0" sz="1350" spc="-30">
                <a:solidFill>
                  <a:srgbClr val="F1F5F9"/>
                </a:solidFill>
                <a:latin typeface="Libre Baskerville"/>
                <a:cs typeface="Libre Baskerville"/>
              </a:rPr>
              <a:t>-</a:t>
            </a:r>
            <a:r>
              <a:rPr dirty="0" sz="1300" spc="-35">
                <a:solidFill>
                  <a:srgbClr val="F1F5F9"/>
                </a:solidFill>
                <a:latin typeface="Microsoft Sans Serif"/>
                <a:cs typeface="Microsoft Sans Serif"/>
              </a:rPr>
              <a:t>Relational</a:t>
            </a:r>
            <a:r>
              <a:rPr dirty="0" sz="1300" spc="-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Mapping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simplifies</a:t>
            </a:r>
            <a:r>
              <a:rPr dirty="0" sz="1300" spc="-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30">
                <a:solidFill>
                  <a:srgbClr val="F1F5F9"/>
                </a:solidFill>
                <a:latin typeface="Microsoft Sans Serif"/>
                <a:cs typeface="Microsoft Sans Serif"/>
              </a:rPr>
              <a:t>database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operations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863600" y="3158492"/>
            <a:ext cx="4306570" cy="488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100"/>
              </a:spcBef>
            </a:pPr>
            <a:r>
              <a:rPr dirty="0" sz="1350" spc="-140" b="1">
                <a:solidFill>
                  <a:srgbClr val="37BDF7"/>
                </a:solidFill>
                <a:latin typeface="Arial"/>
                <a:cs typeface="Arial"/>
              </a:rPr>
              <a:t>SQL</a:t>
            </a:r>
            <a:r>
              <a:rPr dirty="0" sz="1350" spc="-7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90" b="1">
                <a:solidFill>
                  <a:srgbClr val="37BDF7"/>
                </a:solidFill>
                <a:latin typeface="Arial"/>
                <a:cs typeface="Arial"/>
              </a:rPr>
              <a:t>Foundations</a:t>
            </a:r>
            <a:r>
              <a:rPr dirty="0" sz="1350" spc="-90">
                <a:solidFill>
                  <a:srgbClr val="F1F5F9"/>
                </a:solidFill>
                <a:latin typeface="Libre Baskerville"/>
                <a:cs typeface="Libre Baskerville"/>
              </a:rPr>
              <a:t>:</a:t>
            </a:r>
            <a:r>
              <a:rPr dirty="0" sz="1350" spc="-45">
                <a:solidFill>
                  <a:srgbClr val="F1F5F9"/>
                </a:solidFill>
                <a:latin typeface="Libre Baskerville"/>
                <a:cs typeface="Libre Baskerville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Structured</a:t>
            </a:r>
            <a:r>
              <a:rPr dirty="0" sz="1300" spc="-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Query</a:t>
            </a:r>
            <a:r>
              <a:rPr dirty="0" sz="1300" spc="-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Language</a:t>
            </a:r>
            <a:r>
              <a:rPr dirty="0" sz="1300" spc="-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for 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relational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databases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863600" y="3768092"/>
            <a:ext cx="4392930" cy="488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100"/>
              </a:spcBef>
            </a:pPr>
            <a:r>
              <a:rPr dirty="0" sz="1350" spc="-90" b="1">
                <a:solidFill>
                  <a:srgbClr val="37BDF7"/>
                </a:solidFill>
                <a:latin typeface="Arial"/>
                <a:cs typeface="Arial"/>
              </a:rPr>
              <a:t>Django</a:t>
            </a:r>
            <a:r>
              <a:rPr dirty="0" sz="1350" spc="-7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90" b="1">
                <a:solidFill>
                  <a:srgbClr val="37BDF7"/>
                </a:solidFill>
                <a:latin typeface="Arial"/>
                <a:cs typeface="Arial"/>
              </a:rPr>
              <a:t>Admin</a:t>
            </a:r>
            <a:r>
              <a:rPr dirty="0" sz="1350" spc="-90">
                <a:solidFill>
                  <a:srgbClr val="F1F5F9"/>
                </a:solidFill>
                <a:latin typeface="Libre Baskerville"/>
                <a:cs typeface="Libre Baskerville"/>
              </a:rPr>
              <a:t>:</a:t>
            </a:r>
            <a:r>
              <a:rPr dirty="0" sz="1350" spc="-45">
                <a:solidFill>
                  <a:srgbClr val="F1F5F9"/>
                </a:solidFill>
                <a:latin typeface="Libre Baskerville"/>
                <a:cs typeface="Libre Baskerville"/>
              </a:rPr>
              <a:t> </a:t>
            </a:r>
            <a:r>
              <a:rPr dirty="0" sz="1300" spc="-30">
                <a:solidFill>
                  <a:srgbClr val="F1F5F9"/>
                </a:solidFill>
                <a:latin typeface="Microsoft Sans Serif"/>
                <a:cs typeface="Microsoft Sans Serif"/>
              </a:rPr>
              <a:t>Auto</a:t>
            </a:r>
            <a:r>
              <a:rPr dirty="0" sz="1350" spc="-30">
                <a:solidFill>
                  <a:srgbClr val="F1F5F9"/>
                </a:solidFill>
                <a:latin typeface="Libre Baskerville"/>
                <a:cs typeface="Libre Baskerville"/>
              </a:rPr>
              <a:t>-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generated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interface</a:t>
            </a:r>
            <a:r>
              <a:rPr dirty="0" sz="1300" spc="-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for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 database</a:t>
            </a:r>
            <a:r>
              <a:rPr dirty="0" sz="1300" spc="-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95">
                <a:solidFill>
                  <a:srgbClr val="F1F5F9"/>
                </a:solidFill>
                <a:latin typeface="Microsoft Sans Serif"/>
                <a:cs typeface="Microsoft Sans Serif"/>
              </a:rPr>
              <a:t>CRUD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operations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863600" y="4402137"/>
            <a:ext cx="4645025" cy="2368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50" spc="-70" b="1">
                <a:solidFill>
                  <a:srgbClr val="37BDF7"/>
                </a:solidFill>
                <a:latin typeface="Arial"/>
                <a:cs typeface="Arial"/>
              </a:rPr>
              <a:t>Database</a:t>
            </a:r>
            <a:r>
              <a:rPr dirty="0" sz="1350" spc="-60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70" b="1">
                <a:solidFill>
                  <a:srgbClr val="37BDF7"/>
                </a:solidFill>
                <a:latin typeface="Arial"/>
                <a:cs typeface="Arial"/>
              </a:rPr>
              <a:t>Migrations</a:t>
            </a:r>
            <a:r>
              <a:rPr dirty="0" sz="1350" spc="-70">
                <a:solidFill>
                  <a:srgbClr val="F1F5F9"/>
                </a:solidFill>
                <a:latin typeface="Libre Baskerville"/>
                <a:cs typeface="Libre Baskerville"/>
              </a:rPr>
              <a:t>:</a:t>
            </a:r>
            <a:r>
              <a:rPr dirty="0" sz="1350" spc="-30">
                <a:solidFill>
                  <a:srgbClr val="F1F5F9"/>
                </a:solidFill>
                <a:latin typeface="Libre Baskerville"/>
                <a:cs typeface="Libre Baskerville"/>
              </a:rPr>
              <a:t> 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Version</a:t>
            </a:r>
            <a:r>
              <a:rPr dirty="0" sz="1300" spc="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control</a:t>
            </a:r>
            <a:r>
              <a:rPr dirty="0" sz="1300" spc="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for</a:t>
            </a:r>
            <a:r>
              <a:rPr dirty="0" sz="1300" spc="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your</a:t>
            </a:r>
            <a:r>
              <a:rPr dirty="0" sz="1300" spc="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database</a:t>
            </a:r>
            <a:r>
              <a:rPr dirty="0" sz="1300" spc="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schema</a:t>
            </a:r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609599" y="1142999"/>
              <a:ext cx="1219200" cy="38100"/>
            </a:xfrm>
            <a:custGeom>
              <a:avLst/>
              <a:gdLst/>
              <a:ahLst/>
              <a:cxnLst/>
              <a:rect l="l" t="t" r="r" b="b"/>
              <a:pathLst>
                <a:path w="1219200" h="38100">
                  <a:moveTo>
                    <a:pt x="12026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1202676" y="0"/>
                  </a:lnTo>
                  <a:lnTo>
                    <a:pt x="1219199" y="16523"/>
                  </a:lnTo>
                  <a:lnTo>
                    <a:pt x="1219199" y="21576"/>
                  </a:lnTo>
                  <a:lnTo>
                    <a:pt x="1205105" y="37616"/>
                  </a:lnTo>
                  <a:lnTo>
                    <a:pt x="1202676" y="3809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09599" y="609599"/>
              <a:ext cx="438150" cy="457200"/>
            </a:xfrm>
            <a:custGeom>
              <a:avLst/>
              <a:gdLst/>
              <a:ahLst/>
              <a:cxnLst/>
              <a:rect l="l" t="t" r="r" b="b"/>
              <a:pathLst>
                <a:path w="438150" h="457200">
                  <a:moveTo>
                    <a:pt x="226249" y="457199"/>
                  </a:moveTo>
                  <a:lnTo>
                    <a:pt x="211900" y="457199"/>
                  </a:lnTo>
                  <a:lnTo>
                    <a:pt x="204742" y="456848"/>
                  </a:lnTo>
                  <a:lnTo>
                    <a:pt x="162346" y="449849"/>
                  </a:lnTo>
                  <a:lnTo>
                    <a:pt x="122131" y="434714"/>
                  </a:lnTo>
                  <a:lnTo>
                    <a:pt x="85641" y="412023"/>
                  </a:lnTo>
                  <a:lnTo>
                    <a:pt x="54279" y="382650"/>
                  </a:lnTo>
                  <a:lnTo>
                    <a:pt x="29250" y="347723"/>
                  </a:lnTo>
                  <a:lnTo>
                    <a:pt x="11516" y="308585"/>
                  </a:lnTo>
                  <a:lnTo>
                    <a:pt x="1758" y="266738"/>
                  </a:lnTo>
                  <a:lnTo>
                    <a:pt x="0" y="245299"/>
                  </a:lnTo>
                  <a:lnTo>
                    <a:pt x="0" y="238124"/>
                  </a:lnTo>
                  <a:lnTo>
                    <a:pt x="0" y="211900"/>
                  </a:lnTo>
                  <a:lnTo>
                    <a:pt x="5609" y="169298"/>
                  </a:lnTo>
                  <a:lnTo>
                    <a:pt x="19421" y="128609"/>
                  </a:lnTo>
                  <a:lnTo>
                    <a:pt x="40907" y="91397"/>
                  </a:lnTo>
                  <a:lnTo>
                    <a:pt x="69239" y="59092"/>
                  </a:lnTo>
                  <a:lnTo>
                    <a:pt x="103329" y="32934"/>
                  </a:lnTo>
                  <a:lnTo>
                    <a:pt x="141867" y="13930"/>
                  </a:lnTo>
                  <a:lnTo>
                    <a:pt x="183372" y="2809"/>
                  </a:lnTo>
                  <a:lnTo>
                    <a:pt x="211900" y="0"/>
                  </a:lnTo>
                  <a:lnTo>
                    <a:pt x="226249" y="0"/>
                  </a:lnTo>
                  <a:lnTo>
                    <a:pt x="268851" y="5609"/>
                  </a:lnTo>
                  <a:lnTo>
                    <a:pt x="309540" y="19421"/>
                  </a:lnTo>
                  <a:lnTo>
                    <a:pt x="346752" y="40907"/>
                  </a:lnTo>
                  <a:lnTo>
                    <a:pt x="379057" y="69239"/>
                  </a:lnTo>
                  <a:lnTo>
                    <a:pt x="405215" y="103329"/>
                  </a:lnTo>
                  <a:lnTo>
                    <a:pt x="424219" y="141867"/>
                  </a:lnTo>
                  <a:lnTo>
                    <a:pt x="435340" y="183372"/>
                  </a:lnTo>
                  <a:lnTo>
                    <a:pt x="438149" y="211900"/>
                  </a:lnTo>
                  <a:lnTo>
                    <a:pt x="438149" y="245299"/>
                  </a:lnTo>
                  <a:lnTo>
                    <a:pt x="432540" y="287901"/>
                  </a:lnTo>
                  <a:lnTo>
                    <a:pt x="418727" y="328590"/>
                  </a:lnTo>
                  <a:lnTo>
                    <a:pt x="397242" y="365802"/>
                  </a:lnTo>
                  <a:lnTo>
                    <a:pt x="368910" y="398107"/>
                  </a:lnTo>
                  <a:lnTo>
                    <a:pt x="334820" y="424265"/>
                  </a:lnTo>
                  <a:lnTo>
                    <a:pt x="296282" y="443269"/>
                  </a:lnTo>
                  <a:lnTo>
                    <a:pt x="254777" y="454390"/>
                  </a:lnTo>
                  <a:lnTo>
                    <a:pt x="233407" y="456848"/>
                  </a:lnTo>
                  <a:lnTo>
                    <a:pt x="226249" y="457199"/>
                  </a:lnTo>
                  <a:close/>
                </a:path>
              </a:pathLst>
            </a:custGeom>
            <a:solidFill>
              <a:srgbClr val="3B81F5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85398" y="728662"/>
              <a:ext cx="286385" cy="200660"/>
            </a:xfrm>
            <a:custGeom>
              <a:avLst/>
              <a:gdLst/>
              <a:ahLst/>
              <a:cxnLst/>
              <a:rect l="l" t="t" r="r" b="b"/>
              <a:pathLst>
                <a:path w="286384" h="200659">
                  <a:moveTo>
                    <a:pt x="36254" y="200337"/>
                  </a:moveTo>
                  <a:lnTo>
                    <a:pt x="34379" y="199846"/>
                  </a:lnTo>
                  <a:lnTo>
                    <a:pt x="3482" y="192122"/>
                  </a:lnTo>
                  <a:lnTo>
                    <a:pt x="1607" y="190425"/>
                  </a:lnTo>
                  <a:lnTo>
                    <a:pt x="0" y="185871"/>
                  </a:lnTo>
                  <a:lnTo>
                    <a:pt x="401" y="183371"/>
                  </a:lnTo>
                  <a:lnTo>
                    <a:pt x="1830" y="181451"/>
                  </a:lnTo>
                  <a:lnTo>
                    <a:pt x="5670" y="176182"/>
                  </a:lnTo>
                  <a:lnTo>
                    <a:pt x="20999" y="138123"/>
                  </a:lnTo>
                  <a:lnTo>
                    <a:pt x="21833" y="128587"/>
                  </a:lnTo>
                  <a:lnTo>
                    <a:pt x="21833" y="116041"/>
                  </a:lnTo>
                  <a:lnTo>
                    <a:pt x="22549" y="106098"/>
                  </a:lnTo>
                  <a:lnTo>
                    <a:pt x="22596" y="105447"/>
                  </a:lnTo>
                  <a:lnTo>
                    <a:pt x="24824" y="95251"/>
                  </a:lnTo>
                  <a:lnTo>
                    <a:pt x="28425" y="85583"/>
                  </a:lnTo>
                  <a:lnTo>
                    <a:pt x="33307" y="76572"/>
                  </a:lnTo>
                  <a:lnTo>
                    <a:pt x="3214" y="65677"/>
                  </a:lnTo>
                  <a:lnTo>
                    <a:pt x="401" y="61659"/>
                  </a:lnTo>
                  <a:lnTo>
                    <a:pt x="401" y="52640"/>
                  </a:lnTo>
                  <a:lnTo>
                    <a:pt x="3214" y="48622"/>
                  </a:lnTo>
                  <a:lnTo>
                    <a:pt x="136088" y="625"/>
                  </a:lnTo>
                  <a:lnTo>
                    <a:pt x="139660" y="0"/>
                  </a:lnTo>
                  <a:lnTo>
                    <a:pt x="146893" y="0"/>
                  </a:lnTo>
                  <a:lnTo>
                    <a:pt x="150465" y="625"/>
                  </a:lnTo>
                  <a:lnTo>
                    <a:pt x="244975" y="34736"/>
                  </a:lnTo>
                  <a:lnTo>
                    <a:pt x="144303" y="34736"/>
                  </a:lnTo>
                  <a:lnTo>
                    <a:pt x="70544" y="63713"/>
                  </a:lnTo>
                  <a:lnTo>
                    <a:pt x="39385" y="96608"/>
                  </a:lnTo>
                  <a:lnTo>
                    <a:pt x="36120" y="116041"/>
                  </a:lnTo>
                  <a:lnTo>
                    <a:pt x="36120" y="127024"/>
                  </a:lnTo>
                  <a:lnTo>
                    <a:pt x="38799" y="132963"/>
                  </a:lnTo>
                  <a:lnTo>
                    <a:pt x="40719" y="139437"/>
                  </a:lnTo>
                  <a:lnTo>
                    <a:pt x="42148" y="145777"/>
                  </a:lnTo>
                  <a:lnTo>
                    <a:pt x="44040" y="155853"/>
                  </a:lnTo>
                  <a:lnTo>
                    <a:pt x="45128" y="167481"/>
                  </a:lnTo>
                  <a:lnTo>
                    <a:pt x="45015" y="176182"/>
                  </a:lnTo>
                  <a:lnTo>
                    <a:pt x="44960" y="180391"/>
                  </a:lnTo>
                  <a:lnTo>
                    <a:pt x="43085" y="194310"/>
                  </a:lnTo>
                  <a:lnTo>
                    <a:pt x="42728" y="196229"/>
                  </a:lnTo>
                  <a:lnTo>
                    <a:pt x="41567" y="197926"/>
                  </a:lnTo>
                  <a:lnTo>
                    <a:pt x="38263" y="199980"/>
                  </a:lnTo>
                  <a:lnTo>
                    <a:pt x="36254" y="200337"/>
                  </a:lnTo>
                  <a:close/>
                </a:path>
                <a:path w="286384" h="200659">
                  <a:moveTo>
                    <a:pt x="146848" y="114166"/>
                  </a:moveTo>
                  <a:lnTo>
                    <a:pt x="139615" y="114166"/>
                  </a:lnTo>
                  <a:lnTo>
                    <a:pt x="136043" y="113540"/>
                  </a:lnTo>
                  <a:lnTo>
                    <a:pt x="61391" y="86617"/>
                  </a:lnTo>
                  <a:lnTo>
                    <a:pt x="65365" y="82510"/>
                  </a:lnTo>
                  <a:lnTo>
                    <a:pt x="70232" y="79161"/>
                  </a:lnTo>
                  <a:lnTo>
                    <a:pt x="149527" y="47997"/>
                  </a:lnTo>
                  <a:lnTo>
                    <a:pt x="151313" y="43844"/>
                  </a:lnTo>
                  <a:lnTo>
                    <a:pt x="148456" y="36522"/>
                  </a:lnTo>
                  <a:lnTo>
                    <a:pt x="144303" y="34736"/>
                  </a:lnTo>
                  <a:lnTo>
                    <a:pt x="244975" y="34736"/>
                  </a:lnTo>
                  <a:lnTo>
                    <a:pt x="283338" y="48622"/>
                  </a:lnTo>
                  <a:lnTo>
                    <a:pt x="286151" y="52640"/>
                  </a:lnTo>
                  <a:lnTo>
                    <a:pt x="286151" y="61659"/>
                  </a:lnTo>
                  <a:lnTo>
                    <a:pt x="283369" y="65677"/>
                  </a:lnTo>
                  <a:lnTo>
                    <a:pt x="280675" y="66681"/>
                  </a:lnTo>
                  <a:lnTo>
                    <a:pt x="150420" y="113540"/>
                  </a:lnTo>
                  <a:lnTo>
                    <a:pt x="146848" y="114166"/>
                  </a:lnTo>
                  <a:close/>
                </a:path>
                <a:path w="286384" h="200659">
                  <a:moveTo>
                    <a:pt x="143807" y="199980"/>
                  </a:moveTo>
                  <a:lnTo>
                    <a:pt x="142746" y="199980"/>
                  </a:lnTo>
                  <a:lnTo>
                    <a:pt x="109916" y="197218"/>
                  </a:lnTo>
                  <a:lnTo>
                    <a:pt x="82666" y="189861"/>
                  </a:lnTo>
                  <a:lnTo>
                    <a:pt x="64290" y="179550"/>
                  </a:lnTo>
                  <a:lnTo>
                    <a:pt x="57551" y="167878"/>
                  </a:lnTo>
                  <a:lnTo>
                    <a:pt x="64383" y="102959"/>
                  </a:lnTo>
                  <a:lnTo>
                    <a:pt x="132784" y="127694"/>
                  </a:lnTo>
                  <a:lnTo>
                    <a:pt x="138052" y="128587"/>
                  </a:lnTo>
                  <a:lnTo>
                    <a:pt x="224867" y="128587"/>
                  </a:lnTo>
                  <a:lnTo>
                    <a:pt x="228960" y="167481"/>
                  </a:lnTo>
                  <a:lnTo>
                    <a:pt x="229001" y="167878"/>
                  </a:lnTo>
                  <a:lnTo>
                    <a:pt x="222262" y="179550"/>
                  </a:lnTo>
                  <a:lnTo>
                    <a:pt x="203887" y="189861"/>
                  </a:lnTo>
                  <a:lnTo>
                    <a:pt x="176637" y="197218"/>
                  </a:lnTo>
                  <a:lnTo>
                    <a:pt x="143807" y="199980"/>
                  </a:lnTo>
                  <a:close/>
                </a:path>
                <a:path w="286384" h="200659">
                  <a:moveTo>
                    <a:pt x="224867" y="128587"/>
                  </a:moveTo>
                  <a:lnTo>
                    <a:pt x="148500" y="128587"/>
                  </a:lnTo>
                  <a:lnTo>
                    <a:pt x="153724" y="127694"/>
                  </a:lnTo>
                  <a:lnTo>
                    <a:pt x="222170" y="102959"/>
                  </a:lnTo>
                  <a:lnTo>
                    <a:pt x="224702" y="127024"/>
                  </a:lnTo>
                  <a:lnTo>
                    <a:pt x="224773" y="127694"/>
                  </a:lnTo>
                  <a:lnTo>
                    <a:pt x="224867" y="128587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87449" y="616549"/>
            <a:ext cx="3222625" cy="40195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50" spc="-95"/>
              <a:t>Summary</a:t>
            </a:r>
            <a:r>
              <a:rPr dirty="0" sz="2450" spc="-130"/>
              <a:t> </a:t>
            </a:r>
            <a:r>
              <a:rPr dirty="0" sz="2450" spc="-155">
                <a:latin typeface="Century Gothic"/>
                <a:cs typeface="Century Gothic"/>
              </a:rPr>
              <a:t>&amp;</a:t>
            </a:r>
            <a:r>
              <a:rPr dirty="0" sz="2450" spc="-130">
                <a:latin typeface="Century Gothic"/>
                <a:cs typeface="Century Gothic"/>
              </a:rPr>
              <a:t> </a:t>
            </a:r>
            <a:r>
              <a:rPr dirty="0" sz="2450" spc="-50">
                <a:solidFill>
                  <a:srgbClr val="F472B5"/>
                </a:solidFill>
              </a:rPr>
              <a:t>Next</a:t>
            </a:r>
            <a:r>
              <a:rPr dirty="0" sz="2450" spc="-130">
                <a:solidFill>
                  <a:srgbClr val="F472B5"/>
                </a:solidFill>
              </a:rPr>
              <a:t> </a:t>
            </a:r>
            <a:r>
              <a:rPr dirty="0" sz="2450" spc="-50">
                <a:solidFill>
                  <a:srgbClr val="F472B5"/>
                </a:solidFill>
              </a:rPr>
              <a:t>Steps</a:t>
            </a:r>
            <a:endParaRPr sz="2450">
              <a:latin typeface="Century Gothic"/>
              <a:cs typeface="Century 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96899" y="1458624"/>
            <a:ext cx="2226310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-114" b="1">
                <a:solidFill>
                  <a:srgbClr val="D0D5DA"/>
                </a:solidFill>
                <a:latin typeface="Arial"/>
                <a:cs typeface="Arial"/>
              </a:rPr>
              <a:t>Your</a:t>
            </a:r>
            <a:r>
              <a:rPr dirty="0" sz="1650" spc="-55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650" spc="-80" b="1">
                <a:solidFill>
                  <a:srgbClr val="D0D5DA"/>
                </a:solidFill>
                <a:latin typeface="Arial"/>
                <a:cs typeface="Arial"/>
              </a:rPr>
              <a:t>Learning</a:t>
            </a:r>
            <a:r>
              <a:rPr dirty="0" sz="1650" spc="-50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650" spc="-90" b="1">
                <a:solidFill>
                  <a:srgbClr val="D0D5DA"/>
                </a:solidFill>
                <a:latin typeface="Arial"/>
                <a:cs typeface="Arial"/>
              </a:rPr>
              <a:t>Roadmap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96899" y="4944490"/>
            <a:ext cx="1104900" cy="2495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-50" b="1">
                <a:solidFill>
                  <a:srgbClr val="D0D5DA"/>
                </a:solidFill>
                <a:latin typeface="Arial"/>
                <a:cs typeface="Arial"/>
              </a:rPr>
              <a:t>Project</a:t>
            </a:r>
            <a:r>
              <a:rPr dirty="0" sz="1450" spc="-35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450" spc="-30" b="1">
                <a:solidFill>
                  <a:srgbClr val="D0D5DA"/>
                </a:solidFill>
                <a:latin typeface="Arial"/>
                <a:cs typeface="Arial"/>
              </a:rPr>
              <a:t>Ideas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608885" y="1904999"/>
            <a:ext cx="10974070" cy="3962400"/>
            <a:chOff x="608885" y="1904999"/>
            <a:chExt cx="10974070" cy="3962400"/>
          </a:xfrm>
        </p:grpSpPr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8885" y="5380791"/>
              <a:ext cx="153114" cy="12942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7549" y="5381624"/>
              <a:ext cx="152399" cy="13334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5714999"/>
              <a:ext cx="152399" cy="15239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7549" y="5714999"/>
              <a:ext cx="171628" cy="15239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6095999" y="4800599"/>
              <a:ext cx="5486400" cy="1066800"/>
            </a:xfrm>
            <a:custGeom>
              <a:avLst/>
              <a:gdLst/>
              <a:ahLst/>
              <a:cxnLst/>
              <a:rect l="l" t="t" r="r" b="b"/>
              <a:pathLst>
                <a:path w="5486400" h="1066800">
                  <a:moveTo>
                    <a:pt x="5415203" y="1066799"/>
                  </a:moveTo>
                  <a:lnTo>
                    <a:pt x="71196" y="1066799"/>
                  </a:lnTo>
                  <a:lnTo>
                    <a:pt x="66241" y="1066311"/>
                  </a:lnTo>
                  <a:lnTo>
                    <a:pt x="29705" y="1051177"/>
                  </a:lnTo>
                  <a:lnTo>
                    <a:pt x="3885" y="1015137"/>
                  </a:lnTo>
                  <a:lnTo>
                    <a:pt x="0" y="995603"/>
                  </a:lnTo>
                  <a:lnTo>
                    <a:pt x="0" y="990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15203" y="0"/>
                  </a:lnTo>
                  <a:lnTo>
                    <a:pt x="5456692" y="15621"/>
                  </a:lnTo>
                  <a:lnTo>
                    <a:pt x="5482512" y="51661"/>
                  </a:lnTo>
                  <a:lnTo>
                    <a:pt x="5486398" y="71196"/>
                  </a:lnTo>
                  <a:lnTo>
                    <a:pt x="5486398" y="995603"/>
                  </a:lnTo>
                  <a:lnTo>
                    <a:pt x="5470776" y="1037093"/>
                  </a:lnTo>
                  <a:lnTo>
                    <a:pt x="5434737" y="1062913"/>
                  </a:lnTo>
                  <a:lnTo>
                    <a:pt x="5420157" y="1066311"/>
                  </a:lnTo>
                  <a:lnTo>
                    <a:pt x="5415203" y="1066799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095999" y="1904999"/>
              <a:ext cx="2667000" cy="1257300"/>
            </a:xfrm>
            <a:custGeom>
              <a:avLst/>
              <a:gdLst/>
              <a:ahLst/>
              <a:cxnLst/>
              <a:rect l="l" t="t" r="r" b="b"/>
              <a:pathLst>
                <a:path w="2667000" h="1257300">
                  <a:moveTo>
                    <a:pt x="2595803" y="1257299"/>
                  </a:moveTo>
                  <a:lnTo>
                    <a:pt x="71196" y="1257299"/>
                  </a:lnTo>
                  <a:lnTo>
                    <a:pt x="66241" y="1256811"/>
                  </a:lnTo>
                  <a:lnTo>
                    <a:pt x="29705" y="1241678"/>
                  </a:lnTo>
                  <a:lnTo>
                    <a:pt x="3885" y="1205637"/>
                  </a:lnTo>
                  <a:lnTo>
                    <a:pt x="0" y="1186103"/>
                  </a:lnTo>
                  <a:lnTo>
                    <a:pt x="0" y="11810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595803" y="0"/>
                  </a:lnTo>
                  <a:lnTo>
                    <a:pt x="2637294" y="15621"/>
                  </a:lnTo>
                  <a:lnTo>
                    <a:pt x="2663113" y="51661"/>
                  </a:lnTo>
                  <a:lnTo>
                    <a:pt x="2666999" y="71196"/>
                  </a:lnTo>
                  <a:lnTo>
                    <a:pt x="2666999" y="1186103"/>
                  </a:lnTo>
                  <a:lnTo>
                    <a:pt x="2651377" y="1227594"/>
                  </a:lnTo>
                  <a:lnTo>
                    <a:pt x="2615337" y="1253414"/>
                  </a:lnTo>
                  <a:lnTo>
                    <a:pt x="2600759" y="1256811"/>
                  </a:lnTo>
                  <a:lnTo>
                    <a:pt x="2595803" y="1257299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48416" y="2088356"/>
              <a:ext cx="166536" cy="166687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825500" y="5322947"/>
            <a:ext cx="132588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To-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Do</a:t>
            </a:r>
            <a:r>
              <a:rPr dirty="0" sz="1300" spc="-6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Application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473450" y="5322947"/>
            <a:ext cx="118618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Data</a:t>
            </a:r>
            <a:r>
              <a:rPr dirty="0" sz="1300" spc="-6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Dashboard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25500" y="5665847"/>
            <a:ext cx="1017269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Personal 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Blog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3492500" y="5665847"/>
            <a:ext cx="1267460" cy="2292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E-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commerce</a:t>
            </a:r>
            <a:r>
              <a:rPr dirty="0" sz="1300" spc="-4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Site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083299" y="1458624"/>
            <a:ext cx="1856105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-80" b="1">
                <a:solidFill>
                  <a:srgbClr val="D0D5DA"/>
                </a:solidFill>
                <a:latin typeface="Arial"/>
                <a:cs typeface="Arial"/>
              </a:rPr>
              <a:t>Learning</a:t>
            </a:r>
            <a:r>
              <a:rPr dirty="0" sz="1650" spc="-55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650" spc="-85" b="1">
                <a:solidFill>
                  <a:srgbClr val="D0D5DA"/>
                </a:solidFill>
                <a:latin typeface="Arial"/>
                <a:cs typeface="Arial"/>
              </a:rPr>
              <a:t>Resources</a:t>
            </a:r>
            <a:endParaRPr sz="165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235699" y="1936646"/>
            <a:ext cx="1607820" cy="1068070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255270">
              <a:lnSpc>
                <a:spcPct val="100000"/>
              </a:lnSpc>
              <a:spcBef>
                <a:spcPts val="950"/>
              </a:spcBef>
            </a:pPr>
            <a:r>
              <a:rPr dirty="0" sz="1350" spc="-85" b="1">
                <a:solidFill>
                  <a:srgbClr val="F1F5F9"/>
                </a:solidFill>
                <a:latin typeface="Arial"/>
                <a:cs typeface="Arial"/>
              </a:rPr>
              <a:t>Python</a:t>
            </a:r>
            <a:r>
              <a:rPr dirty="0" sz="1350" spc="-45" b="1">
                <a:solidFill>
                  <a:srgbClr val="F1F5F9"/>
                </a:solidFill>
                <a:latin typeface="Arial"/>
                <a:cs typeface="Arial"/>
              </a:rPr>
              <a:t> </a:t>
            </a:r>
            <a:r>
              <a:rPr dirty="0" sz="1350" spc="-85" b="1">
                <a:solidFill>
                  <a:srgbClr val="F1F5F9"/>
                </a:solidFill>
                <a:latin typeface="Arial"/>
                <a:cs typeface="Arial"/>
              </a:rPr>
              <a:t>Resources</a:t>
            </a:r>
            <a:endParaRPr sz="1350">
              <a:latin typeface="Arial"/>
              <a:cs typeface="Arial"/>
            </a:endParaRPr>
          </a:p>
          <a:p>
            <a:pPr marL="122555" indent="-109855">
              <a:lnSpc>
                <a:spcPct val="100000"/>
              </a:lnSpc>
              <a:spcBef>
                <a:spcPts val="755"/>
              </a:spcBef>
              <a:buFont typeface="Bookman Old Style"/>
              <a:buChar char="•"/>
              <a:tabLst>
                <a:tab pos="122555" algn="l"/>
              </a:tabLst>
            </a:pPr>
            <a:r>
              <a:rPr dirty="0" sz="1150" spc="-75">
                <a:solidFill>
                  <a:srgbClr val="D0D5DA"/>
                </a:solidFill>
                <a:latin typeface="Microsoft Sans Serif"/>
                <a:cs typeface="Microsoft Sans Serif"/>
              </a:rPr>
              <a:t>Real</a:t>
            </a:r>
            <a:r>
              <a:rPr dirty="0" sz="1150" spc="1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Python</a:t>
            </a:r>
            <a:endParaRPr sz="1150">
              <a:latin typeface="Microsoft Sans Serif"/>
              <a:cs typeface="Microsoft Sans Serif"/>
            </a:endParaRPr>
          </a:p>
          <a:p>
            <a:pPr marL="122555" indent="-109855">
              <a:lnSpc>
                <a:spcPct val="100000"/>
              </a:lnSpc>
              <a:spcBef>
                <a:spcPts val="420"/>
              </a:spcBef>
              <a:buFont typeface="Bookman Old Style"/>
              <a:buChar char="•"/>
              <a:tabLst>
                <a:tab pos="122555" algn="l"/>
              </a:tabLst>
            </a:pP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Python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 Documentation</a:t>
            </a:r>
            <a:endParaRPr sz="1150">
              <a:latin typeface="Microsoft Sans Serif"/>
              <a:cs typeface="Microsoft Sans Serif"/>
            </a:endParaRPr>
          </a:p>
          <a:p>
            <a:pPr marL="122555" indent="-109855">
              <a:lnSpc>
                <a:spcPct val="100000"/>
              </a:lnSpc>
              <a:spcBef>
                <a:spcPts val="420"/>
              </a:spcBef>
              <a:buFont typeface="Bookman Old Style"/>
              <a:buChar char="•"/>
              <a:tabLst>
                <a:tab pos="122555" algn="l"/>
              </a:tabLst>
            </a:pPr>
            <a:r>
              <a:rPr dirty="0" sz="1150" spc="-25">
                <a:solidFill>
                  <a:srgbClr val="D0D5DA"/>
                </a:solidFill>
                <a:latin typeface="Microsoft Sans Serif"/>
                <a:cs typeface="Microsoft Sans Serif"/>
              </a:rPr>
              <a:t>Codecademy</a:t>
            </a: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Python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8915398" y="1904999"/>
            <a:ext cx="2667000" cy="1257300"/>
            <a:chOff x="8915398" y="1904999"/>
            <a:chExt cx="2667000" cy="1257300"/>
          </a:xfrm>
        </p:grpSpPr>
        <p:sp>
          <p:nvSpPr>
            <p:cNvPr id="24" name="object 24" descr=""/>
            <p:cNvSpPr/>
            <p:nvPr/>
          </p:nvSpPr>
          <p:spPr>
            <a:xfrm>
              <a:off x="8915398" y="1904999"/>
              <a:ext cx="2667000" cy="1257300"/>
            </a:xfrm>
            <a:custGeom>
              <a:avLst/>
              <a:gdLst/>
              <a:ahLst/>
              <a:cxnLst/>
              <a:rect l="l" t="t" r="r" b="b"/>
              <a:pathLst>
                <a:path w="2667000" h="1257300">
                  <a:moveTo>
                    <a:pt x="2595803" y="1257299"/>
                  </a:moveTo>
                  <a:lnTo>
                    <a:pt x="71196" y="1257299"/>
                  </a:lnTo>
                  <a:lnTo>
                    <a:pt x="66241" y="1256811"/>
                  </a:lnTo>
                  <a:lnTo>
                    <a:pt x="29705" y="1241678"/>
                  </a:lnTo>
                  <a:lnTo>
                    <a:pt x="3885" y="1205637"/>
                  </a:lnTo>
                  <a:lnTo>
                    <a:pt x="0" y="1186103"/>
                  </a:lnTo>
                  <a:lnTo>
                    <a:pt x="0" y="11810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595803" y="0"/>
                  </a:lnTo>
                  <a:lnTo>
                    <a:pt x="2637292" y="15621"/>
                  </a:lnTo>
                  <a:lnTo>
                    <a:pt x="2663112" y="51661"/>
                  </a:lnTo>
                  <a:lnTo>
                    <a:pt x="2666999" y="71196"/>
                  </a:lnTo>
                  <a:lnTo>
                    <a:pt x="2666999" y="1186103"/>
                  </a:lnTo>
                  <a:lnTo>
                    <a:pt x="2651376" y="1227594"/>
                  </a:lnTo>
                  <a:lnTo>
                    <a:pt x="2615337" y="1253414"/>
                  </a:lnTo>
                  <a:lnTo>
                    <a:pt x="2600757" y="1256811"/>
                  </a:lnTo>
                  <a:lnTo>
                    <a:pt x="2595803" y="1257299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66645" y="2075073"/>
              <a:ext cx="240431" cy="193253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9055100" y="1936646"/>
            <a:ext cx="1687830" cy="1068070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326390">
              <a:lnSpc>
                <a:spcPct val="100000"/>
              </a:lnSpc>
              <a:spcBef>
                <a:spcPts val="950"/>
              </a:spcBef>
            </a:pPr>
            <a:r>
              <a:rPr dirty="0" sz="1350" spc="-85" b="1">
                <a:solidFill>
                  <a:srgbClr val="F1F5F9"/>
                </a:solidFill>
                <a:latin typeface="Arial"/>
                <a:cs typeface="Arial"/>
              </a:rPr>
              <a:t>Web</a:t>
            </a:r>
            <a:r>
              <a:rPr dirty="0" sz="1350" spc="-70" b="1">
                <a:solidFill>
                  <a:srgbClr val="F1F5F9"/>
                </a:solidFill>
                <a:latin typeface="Arial"/>
                <a:cs typeface="Arial"/>
              </a:rPr>
              <a:t> Development</a:t>
            </a:r>
            <a:endParaRPr sz="1350">
              <a:latin typeface="Arial"/>
              <a:cs typeface="Arial"/>
            </a:endParaRPr>
          </a:p>
          <a:p>
            <a:pPr marL="122555" indent="-109855">
              <a:lnSpc>
                <a:spcPct val="100000"/>
              </a:lnSpc>
              <a:spcBef>
                <a:spcPts val="755"/>
              </a:spcBef>
              <a:buFont typeface="Bookman Old Style"/>
              <a:buChar char="•"/>
              <a:tabLst>
                <a:tab pos="122555" algn="l"/>
              </a:tabLst>
            </a:pPr>
            <a:r>
              <a:rPr dirty="0" sz="1150" spc="-50">
                <a:solidFill>
                  <a:srgbClr val="D0D5DA"/>
                </a:solidFill>
                <a:latin typeface="Microsoft Sans Serif"/>
                <a:cs typeface="Microsoft Sans Serif"/>
              </a:rPr>
              <a:t>MDN</a:t>
            </a:r>
            <a:r>
              <a:rPr dirty="0" sz="1150" spc="-2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45">
                <a:solidFill>
                  <a:srgbClr val="D0D5DA"/>
                </a:solidFill>
                <a:latin typeface="Microsoft Sans Serif"/>
                <a:cs typeface="Microsoft Sans Serif"/>
              </a:rPr>
              <a:t>Web</a:t>
            </a: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 Docs</a:t>
            </a:r>
            <a:endParaRPr sz="1150">
              <a:latin typeface="Microsoft Sans Serif"/>
              <a:cs typeface="Microsoft Sans Serif"/>
            </a:endParaRPr>
          </a:p>
          <a:p>
            <a:pPr marL="122555" indent="-109855">
              <a:lnSpc>
                <a:spcPct val="100000"/>
              </a:lnSpc>
              <a:spcBef>
                <a:spcPts val="420"/>
              </a:spcBef>
              <a:buFont typeface="Bookman Old Style"/>
              <a:buChar char="•"/>
              <a:tabLst>
                <a:tab pos="122555" algn="l"/>
              </a:tabLst>
            </a:pP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W</a:t>
            </a:r>
            <a:r>
              <a:rPr dirty="0" sz="1150" spc="-10" b="0">
                <a:solidFill>
                  <a:srgbClr val="D0D5DA"/>
                </a:solidFill>
                <a:latin typeface="Bookman Old Style"/>
                <a:cs typeface="Bookman Old Style"/>
              </a:rPr>
              <a:t>3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Schools</a:t>
            </a:r>
            <a:endParaRPr sz="1150">
              <a:latin typeface="Microsoft Sans Serif"/>
              <a:cs typeface="Microsoft Sans Serif"/>
            </a:endParaRPr>
          </a:p>
          <a:p>
            <a:pPr marL="122555" indent="-109855">
              <a:lnSpc>
                <a:spcPct val="100000"/>
              </a:lnSpc>
              <a:spcBef>
                <a:spcPts val="420"/>
              </a:spcBef>
              <a:buFont typeface="Bookman Old Style"/>
              <a:buChar char="•"/>
              <a:tabLst>
                <a:tab pos="122555" algn="l"/>
              </a:tabLst>
            </a:pP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freeCodeCamp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6095998" y="3314699"/>
            <a:ext cx="2667000" cy="1257300"/>
            <a:chOff x="6095998" y="3314699"/>
            <a:chExt cx="2667000" cy="1257300"/>
          </a:xfrm>
        </p:grpSpPr>
        <p:sp>
          <p:nvSpPr>
            <p:cNvPr id="28" name="object 28" descr=""/>
            <p:cNvSpPr/>
            <p:nvPr/>
          </p:nvSpPr>
          <p:spPr>
            <a:xfrm>
              <a:off x="6095998" y="3314699"/>
              <a:ext cx="2667000" cy="1257300"/>
            </a:xfrm>
            <a:custGeom>
              <a:avLst/>
              <a:gdLst/>
              <a:ahLst/>
              <a:cxnLst/>
              <a:rect l="l" t="t" r="r" b="b"/>
              <a:pathLst>
                <a:path w="2667000" h="1257300">
                  <a:moveTo>
                    <a:pt x="2595803" y="1257299"/>
                  </a:moveTo>
                  <a:lnTo>
                    <a:pt x="71196" y="1257299"/>
                  </a:lnTo>
                  <a:lnTo>
                    <a:pt x="66241" y="1256811"/>
                  </a:lnTo>
                  <a:lnTo>
                    <a:pt x="29705" y="1241677"/>
                  </a:lnTo>
                  <a:lnTo>
                    <a:pt x="3885" y="1205637"/>
                  </a:lnTo>
                  <a:lnTo>
                    <a:pt x="0" y="1186103"/>
                  </a:lnTo>
                  <a:lnTo>
                    <a:pt x="0" y="11810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595803" y="0"/>
                  </a:lnTo>
                  <a:lnTo>
                    <a:pt x="2637294" y="15621"/>
                  </a:lnTo>
                  <a:lnTo>
                    <a:pt x="2663113" y="51661"/>
                  </a:lnTo>
                  <a:lnTo>
                    <a:pt x="2666999" y="71196"/>
                  </a:lnTo>
                  <a:lnTo>
                    <a:pt x="2666999" y="1186103"/>
                  </a:lnTo>
                  <a:lnTo>
                    <a:pt x="2651377" y="1227593"/>
                  </a:lnTo>
                  <a:lnTo>
                    <a:pt x="2615337" y="1253413"/>
                  </a:lnTo>
                  <a:lnTo>
                    <a:pt x="2600759" y="1256811"/>
                  </a:lnTo>
                  <a:lnTo>
                    <a:pt x="2595803" y="1257299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48399" y="3486149"/>
              <a:ext cx="166687" cy="190499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6235699" y="3346346"/>
            <a:ext cx="1434465" cy="1068070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255270">
              <a:lnSpc>
                <a:spcPct val="100000"/>
              </a:lnSpc>
              <a:spcBef>
                <a:spcPts val="950"/>
              </a:spcBef>
            </a:pPr>
            <a:r>
              <a:rPr dirty="0" sz="1350" spc="-10" b="1">
                <a:solidFill>
                  <a:srgbClr val="F1F5F9"/>
                </a:solidFill>
                <a:latin typeface="Arial"/>
                <a:cs typeface="Arial"/>
              </a:rPr>
              <a:t>Databases</a:t>
            </a:r>
            <a:endParaRPr sz="1350">
              <a:latin typeface="Arial"/>
              <a:cs typeface="Arial"/>
            </a:endParaRPr>
          </a:p>
          <a:p>
            <a:pPr marL="122555" indent="-109855">
              <a:lnSpc>
                <a:spcPct val="100000"/>
              </a:lnSpc>
              <a:spcBef>
                <a:spcPts val="755"/>
              </a:spcBef>
              <a:buFont typeface="Bookman Old Style"/>
              <a:buChar char="•"/>
              <a:tabLst>
                <a:tab pos="122555" algn="l"/>
              </a:tabLst>
            </a:pPr>
            <a:r>
              <a:rPr dirty="0" sz="1150" spc="-35">
                <a:solidFill>
                  <a:srgbClr val="D0D5DA"/>
                </a:solidFill>
                <a:latin typeface="Microsoft Sans Serif"/>
                <a:cs typeface="Microsoft Sans Serif"/>
              </a:rPr>
              <a:t>MongoDB</a:t>
            </a: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University</a:t>
            </a:r>
            <a:endParaRPr sz="1150">
              <a:latin typeface="Microsoft Sans Serif"/>
              <a:cs typeface="Microsoft Sans Serif"/>
            </a:endParaRPr>
          </a:p>
          <a:p>
            <a:pPr marL="122555" indent="-109855">
              <a:lnSpc>
                <a:spcPct val="100000"/>
              </a:lnSpc>
              <a:spcBef>
                <a:spcPts val="420"/>
              </a:spcBef>
              <a:buFont typeface="Bookman Old Style"/>
              <a:buChar char="•"/>
              <a:tabLst>
                <a:tab pos="122555" algn="l"/>
              </a:tabLst>
            </a:pPr>
            <a:r>
              <a:rPr dirty="0" sz="1150" spc="-90">
                <a:solidFill>
                  <a:srgbClr val="D0D5DA"/>
                </a:solidFill>
                <a:latin typeface="Microsoft Sans Serif"/>
                <a:cs typeface="Microsoft Sans Serif"/>
              </a:rPr>
              <a:t>SQL</a:t>
            </a:r>
            <a:r>
              <a:rPr dirty="0" sz="1150" spc="1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Tutorial</a:t>
            </a:r>
            <a:endParaRPr sz="1150">
              <a:latin typeface="Microsoft Sans Serif"/>
              <a:cs typeface="Microsoft Sans Serif"/>
            </a:endParaRPr>
          </a:p>
          <a:p>
            <a:pPr marL="122555" indent="-109855">
              <a:lnSpc>
                <a:spcPct val="100000"/>
              </a:lnSpc>
              <a:spcBef>
                <a:spcPts val="420"/>
              </a:spcBef>
              <a:buFont typeface="Bookman Old Style"/>
              <a:buChar char="•"/>
              <a:tabLst>
                <a:tab pos="122555" algn="l"/>
              </a:tabLst>
            </a:pPr>
            <a:r>
              <a:rPr dirty="0" sz="1150" spc="-35">
                <a:solidFill>
                  <a:srgbClr val="D0D5DA"/>
                </a:solidFill>
                <a:latin typeface="Microsoft Sans Serif"/>
                <a:cs typeface="Microsoft Sans Serif"/>
              </a:rPr>
              <a:t>Database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 Design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8915398" y="3314699"/>
            <a:ext cx="2667000" cy="1257300"/>
            <a:chOff x="8915398" y="3314699"/>
            <a:chExt cx="2667000" cy="1257300"/>
          </a:xfrm>
        </p:grpSpPr>
        <p:sp>
          <p:nvSpPr>
            <p:cNvPr id="32" name="object 32" descr=""/>
            <p:cNvSpPr/>
            <p:nvPr/>
          </p:nvSpPr>
          <p:spPr>
            <a:xfrm>
              <a:off x="8915398" y="3314699"/>
              <a:ext cx="2667000" cy="1257300"/>
            </a:xfrm>
            <a:custGeom>
              <a:avLst/>
              <a:gdLst/>
              <a:ahLst/>
              <a:cxnLst/>
              <a:rect l="l" t="t" r="r" b="b"/>
              <a:pathLst>
                <a:path w="2667000" h="1257300">
                  <a:moveTo>
                    <a:pt x="2595803" y="1257299"/>
                  </a:moveTo>
                  <a:lnTo>
                    <a:pt x="71196" y="1257299"/>
                  </a:lnTo>
                  <a:lnTo>
                    <a:pt x="66241" y="1256811"/>
                  </a:lnTo>
                  <a:lnTo>
                    <a:pt x="29705" y="1241677"/>
                  </a:lnTo>
                  <a:lnTo>
                    <a:pt x="3885" y="1205637"/>
                  </a:lnTo>
                  <a:lnTo>
                    <a:pt x="0" y="1186103"/>
                  </a:lnTo>
                  <a:lnTo>
                    <a:pt x="0" y="11810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595803" y="0"/>
                  </a:lnTo>
                  <a:lnTo>
                    <a:pt x="2637292" y="15621"/>
                  </a:lnTo>
                  <a:lnTo>
                    <a:pt x="2663112" y="51661"/>
                  </a:lnTo>
                  <a:lnTo>
                    <a:pt x="2666999" y="71196"/>
                  </a:lnTo>
                  <a:lnTo>
                    <a:pt x="2666999" y="1186103"/>
                  </a:lnTo>
                  <a:lnTo>
                    <a:pt x="2651376" y="1227593"/>
                  </a:lnTo>
                  <a:lnTo>
                    <a:pt x="2615337" y="1253413"/>
                  </a:lnTo>
                  <a:lnTo>
                    <a:pt x="2600757" y="1256811"/>
                  </a:lnTo>
                  <a:lnTo>
                    <a:pt x="2595803" y="1257299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79705" y="3486149"/>
              <a:ext cx="202034" cy="190499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9055100" y="3346346"/>
            <a:ext cx="1283970" cy="1068070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302895">
              <a:lnSpc>
                <a:spcPct val="100000"/>
              </a:lnSpc>
              <a:spcBef>
                <a:spcPts val="950"/>
              </a:spcBef>
            </a:pPr>
            <a:r>
              <a:rPr dirty="0" sz="1350" spc="-65" b="1">
                <a:solidFill>
                  <a:srgbClr val="F1F5F9"/>
                </a:solidFill>
                <a:latin typeface="Arial"/>
                <a:cs typeface="Arial"/>
              </a:rPr>
              <a:t>Data Science</a:t>
            </a:r>
            <a:endParaRPr sz="1350">
              <a:latin typeface="Arial"/>
              <a:cs typeface="Arial"/>
            </a:endParaRPr>
          </a:p>
          <a:p>
            <a:pPr marL="122555" indent="-109855">
              <a:lnSpc>
                <a:spcPct val="100000"/>
              </a:lnSpc>
              <a:spcBef>
                <a:spcPts val="755"/>
              </a:spcBef>
              <a:buFont typeface="Bookman Old Style"/>
              <a:buChar char="•"/>
              <a:tabLst>
                <a:tab pos="122555" algn="l"/>
              </a:tabLst>
            </a:pP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Kaggle</a:t>
            </a:r>
            <a:endParaRPr sz="1150">
              <a:latin typeface="Microsoft Sans Serif"/>
              <a:cs typeface="Microsoft Sans Serif"/>
            </a:endParaRPr>
          </a:p>
          <a:p>
            <a:pPr marL="122555" indent="-109855">
              <a:lnSpc>
                <a:spcPct val="100000"/>
              </a:lnSpc>
              <a:spcBef>
                <a:spcPts val="420"/>
              </a:spcBef>
              <a:buFont typeface="Bookman Old Style"/>
              <a:buChar char="•"/>
              <a:tabLst>
                <a:tab pos="122555" algn="l"/>
              </a:tabLst>
            </a:pP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DataCamp</a:t>
            </a:r>
            <a:endParaRPr sz="1150">
              <a:latin typeface="Microsoft Sans Serif"/>
              <a:cs typeface="Microsoft Sans Serif"/>
            </a:endParaRPr>
          </a:p>
          <a:p>
            <a:pPr marL="122555" indent="-109855">
              <a:lnSpc>
                <a:spcPct val="100000"/>
              </a:lnSpc>
              <a:spcBef>
                <a:spcPts val="420"/>
              </a:spcBef>
              <a:buFont typeface="Bookman Old Style"/>
              <a:buChar char="•"/>
              <a:tabLst>
                <a:tab pos="122555" algn="l"/>
              </a:tabLst>
            </a:pP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PyData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609599" y="2076449"/>
            <a:ext cx="11391900" cy="4591050"/>
            <a:chOff x="609599" y="2076449"/>
            <a:chExt cx="11391900" cy="4591050"/>
          </a:xfrm>
        </p:grpSpPr>
        <p:pic>
          <p:nvPicPr>
            <p:cNvPr id="36" name="object 3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85963" y="5219729"/>
              <a:ext cx="229100" cy="229061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9599" y="2076449"/>
              <a:ext cx="76200" cy="76199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9599" y="2686049"/>
              <a:ext cx="76200" cy="76199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9599" y="3295649"/>
              <a:ext cx="76200" cy="76199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9599" y="3905249"/>
              <a:ext cx="76200" cy="76199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9599" y="4286249"/>
              <a:ext cx="76200" cy="76199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10410824" y="6343649"/>
              <a:ext cx="1590675" cy="323850"/>
            </a:xfrm>
            <a:custGeom>
              <a:avLst/>
              <a:gdLst/>
              <a:ahLst/>
              <a:cxnLst/>
              <a:rect l="l" t="t" r="r" b="b"/>
              <a:pathLst>
                <a:path w="1590675" h="323850">
                  <a:moveTo>
                    <a:pt x="15576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57627" y="0"/>
                  </a:lnTo>
                  <a:lnTo>
                    <a:pt x="1589707" y="28187"/>
                  </a:lnTo>
                  <a:lnTo>
                    <a:pt x="1590674" y="33047"/>
                  </a:lnTo>
                  <a:lnTo>
                    <a:pt x="1590674" y="290802"/>
                  </a:lnTo>
                  <a:lnTo>
                    <a:pt x="1562487" y="322883"/>
                  </a:lnTo>
                  <a:lnTo>
                    <a:pt x="15576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2512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44" name="object 44" descr=""/>
          <p:cNvSpPr txBox="1"/>
          <p:nvPr/>
        </p:nvSpPr>
        <p:spPr>
          <a:xfrm>
            <a:off x="6654800" y="4883522"/>
            <a:ext cx="4441190" cy="788670"/>
          </a:xfrm>
          <a:prstGeom prst="rect">
            <a:avLst/>
          </a:prstGeom>
        </p:spPr>
        <p:txBody>
          <a:bodyPr wrap="square" lIns="0" tIns="1073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dirty="0" sz="1500" spc="-85" b="1">
                <a:solidFill>
                  <a:srgbClr val="FFFFFF"/>
                </a:solidFill>
                <a:latin typeface="Arial"/>
                <a:cs typeface="Arial"/>
              </a:rPr>
              <a:t>Ready</a:t>
            </a:r>
            <a:r>
              <a:rPr dirty="0" sz="1500" spc="-7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500" spc="-65" b="1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dirty="0" sz="1500" spc="-70" b="1">
                <a:solidFill>
                  <a:srgbClr val="FFFFFF"/>
                </a:solidFill>
                <a:latin typeface="Arial"/>
                <a:cs typeface="Arial"/>
              </a:rPr>
              <a:t> Continue </a:t>
            </a:r>
            <a:r>
              <a:rPr dirty="0" sz="1500" spc="-10" b="1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dirty="0" sz="1450" spc="-10" b="1">
                <a:solidFill>
                  <a:srgbClr val="FFFFFF"/>
                </a:solidFill>
                <a:latin typeface="Century Gothic"/>
                <a:cs typeface="Century Gothic"/>
              </a:rPr>
              <a:t>?</a:t>
            </a:r>
            <a:endParaRPr sz="1450">
              <a:latin typeface="Century Gothic"/>
              <a:cs typeface="Century Gothic"/>
            </a:endParaRPr>
          </a:p>
          <a:p>
            <a:pPr marL="12700" marR="5080">
              <a:lnSpc>
                <a:spcPct val="108700"/>
              </a:lnSpc>
              <a:spcBef>
                <a:spcPts val="455"/>
              </a:spcBef>
            </a:pP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Start</a:t>
            </a:r>
            <a:r>
              <a:rPr dirty="0" sz="115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building</a:t>
            </a:r>
            <a:r>
              <a:rPr dirty="0" sz="115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projects</a:t>
            </a:r>
            <a:r>
              <a:rPr dirty="0" sz="115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today</a:t>
            </a:r>
            <a:r>
              <a:rPr dirty="0" sz="115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to</a:t>
            </a:r>
            <a:r>
              <a:rPr dirty="0" sz="115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solidify</a:t>
            </a:r>
            <a:r>
              <a:rPr dirty="0" sz="115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your</a:t>
            </a:r>
            <a:r>
              <a:rPr dirty="0" sz="115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knowledge</a:t>
            </a:r>
            <a:r>
              <a:rPr dirty="0" sz="115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and</a:t>
            </a:r>
            <a:r>
              <a:rPr dirty="0" sz="1150" spc="-35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E4E7EB"/>
                </a:solidFill>
                <a:latin typeface="Microsoft Sans Serif"/>
                <a:cs typeface="Microsoft Sans Serif"/>
              </a:rPr>
              <a:t>grow</a:t>
            </a:r>
            <a:r>
              <a:rPr dirty="0" sz="1150" spc="-40">
                <a:solidFill>
                  <a:srgbClr val="E4E7EB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E4E7EB"/>
                </a:solidFill>
                <a:latin typeface="Microsoft Sans Serif"/>
                <a:cs typeface="Microsoft Sans Serif"/>
              </a:rPr>
              <a:t>your </a:t>
            </a:r>
            <a:r>
              <a:rPr dirty="0" sz="1150" spc="-10">
                <a:solidFill>
                  <a:srgbClr val="E4E7EB"/>
                </a:solidFill>
                <a:latin typeface="Microsoft Sans Serif"/>
                <a:cs typeface="Microsoft Sans Serif"/>
              </a:rPr>
              <a:t>skills!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863600" y="1943536"/>
            <a:ext cx="4690745" cy="48450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65"/>
              </a:spcBef>
            </a:pPr>
            <a:r>
              <a:rPr dirty="0" sz="1350" spc="-55" b="1">
                <a:solidFill>
                  <a:srgbClr val="37BDF7"/>
                </a:solidFill>
                <a:latin typeface="Arial"/>
                <a:cs typeface="Arial"/>
              </a:rPr>
              <a:t>Master</a:t>
            </a:r>
            <a:r>
              <a:rPr dirty="0" sz="1350" spc="-7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80" b="1">
                <a:solidFill>
                  <a:srgbClr val="37BDF7"/>
                </a:solidFill>
                <a:latin typeface="Arial"/>
                <a:cs typeface="Arial"/>
              </a:rPr>
              <a:t>Fundamentals</a:t>
            </a:r>
            <a:r>
              <a:rPr dirty="0" sz="1300" spc="-80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Start</a:t>
            </a:r>
            <a:r>
              <a:rPr dirty="0" sz="1300" spc="-5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with</a:t>
            </a: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Python</a:t>
            </a: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basics,</a:t>
            </a: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40">
                <a:solidFill>
                  <a:srgbClr val="F1F5F9"/>
                </a:solidFill>
                <a:latin typeface="Microsoft Sans Serif"/>
                <a:cs typeface="Microsoft Sans Serif"/>
              </a:rPr>
              <a:t>HTML/CSS,</a:t>
            </a: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and </a:t>
            </a:r>
            <a:r>
              <a:rPr dirty="0" sz="1300" spc="-85">
                <a:solidFill>
                  <a:srgbClr val="F1F5F9"/>
                </a:solidFill>
                <a:latin typeface="Microsoft Sans Serif"/>
                <a:cs typeface="Microsoft Sans Serif"/>
              </a:rPr>
              <a:t>SQL</a:t>
            </a:r>
            <a:r>
              <a:rPr dirty="0" sz="1300" spc="-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queries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863600" y="2553136"/>
            <a:ext cx="4645660" cy="48450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65"/>
              </a:spcBef>
            </a:pPr>
            <a:r>
              <a:rPr dirty="0" sz="1350" spc="-105" b="1">
                <a:solidFill>
                  <a:srgbClr val="37BDF7"/>
                </a:solidFill>
                <a:latin typeface="Arial"/>
                <a:cs typeface="Arial"/>
              </a:rPr>
              <a:t>Build</a:t>
            </a:r>
            <a:r>
              <a:rPr dirty="0" sz="1350" spc="-70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90" b="1">
                <a:solidFill>
                  <a:srgbClr val="37BDF7"/>
                </a:solidFill>
                <a:latin typeface="Arial"/>
                <a:cs typeface="Arial"/>
              </a:rPr>
              <a:t>Simple</a:t>
            </a:r>
            <a:r>
              <a:rPr dirty="0" sz="1350" spc="-6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75" b="1">
                <a:solidFill>
                  <a:srgbClr val="37BDF7"/>
                </a:solidFill>
                <a:latin typeface="Arial"/>
                <a:cs typeface="Arial"/>
              </a:rPr>
              <a:t>Projects</a:t>
            </a:r>
            <a:r>
              <a:rPr dirty="0" sz="1300" spc="-75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Create</a:t>
            </a:r>
            <a:r>
              <a:rPr dirty="0" sz="1300" spc="-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small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 applications to practice 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your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skills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863600" y="3162736"/>
            <a:ext cx="4585335" cy="48450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65"/>
              </a:spcBef>
            </a:pPr>
            <a:r>
              <a:rPr dirty="0" sz="1350" spc="-90" b="1">
                <a:solidFill>
                  <a:srgbClr val="37BDF7"/>
                </a:solidFill>
                <a:latin typeface="Arial"/>
                <a:cs typeface="Arial"/>
              </a:rPr>
              <a:t>Explore</a:t>
            </a:r>
            <a:r>
              <a:rPr dirty="0" sz="1350" spc="-7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85" b="1">
                <a:solidFill>
                  <a:srgbClr val="37BDF7"/>
                </a:solidFill>
                <a:latin typeface="Arial"/>
                <a:cs typeface="Arial"/>
              </a:rPr>
              <a:t>Frameworks</a:t>
            </a:r>
            <a:r>
              <a:rPr dirty="0" sz="1300" spc="-85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 Use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 Django,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Flask,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or</a:t>
            </a:r>
            <a:r>
              <a:rPr dirty="0" sz="1300" spc="-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30">
                <a:solidFill>
                  <a:srgbClr val="F1F5F9"/>
                </a:solidFill>
                <a:latin typeface="Microsoft Sans Serif"/>
                <a:cs typeface="Microsoft Sans Serif"/>
              </a:rPr>
              <a:t>React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to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build</a:t>
            </a:r>
            <a:r>
              <a:rPr dirty="0" sz="1300" spc="-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more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complex</a:t>
            </a:r>
            <a:r>
              <a:rPr dirty="0" sz="1300" spc="-6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applications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863600" y="3797069"/>
            <a:ext cx="464820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85" b="1">
                <a:solidFill>
                  <a:srgbClr val="37BDF7"/>
                </a:solidFill>
                <a:latin typeface="Arial"/>
                <a:cs typeface="Arial"/>
              </a:rPr>
              <a:t>Work</a:t>
            </a:r>
            <a:r>
              <a:rPr dirty="0" sz="1350" spc="-7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65" b="1">
                <a:solidFill>
                  <a:srgbClr val="37BDF7"/>
                </a:solidFill>
                <a:latin typeface="Arial"/>
                <a:cs typeface="Arial"/>
              </a:rPr>
              <a:t>with</a:t>
            </a:r>
            <a:r>
              <a:rPr dirty="0" sz="1350" spc="-7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55" b="1">
                <a:solidFill>
                  <a:srgbClr val="37BDF7"/>
                </a:solidFill>
                <a:latin typeface="Arial"/>
                <a:cs typeface="Arial"/>
              </a:rPr>
              <a:t>Data</a:t>
            </a:r>
            <a:r>
              <a:rPr dirty="0" sz="1300" spc="-55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00" spc="-3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Practice</a:t>
            </a:r>
            <a:r>
              <a:rPr dirty="0" sz="1300" spc="-8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35">
                <a:solidFill>
                  <a:srgbClr val="F1F5F9"/>
                </a:solidFill>
                <a:latin typeface="Microsoft Sans Serif"/>
                <a:cs typeface="Microsoft Sans Serif"/>
              </a:rPr>
              <a:t>NumPy,</a:t>
            </a:r>
            <a:r>
              <a:rPr dirty="0" sz="1300" spc="-5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30">
                <a:solidFill>
                  <a:srgbClr val="F1F5F9"/>
                </a:solidFill>
                <a:latin typeface="Microsoft Sans Serif"/>
                <a:cs typeface="Microsoft Sans Serif"/>
              </a:rPr>
              <a:t>Pandas,</a:t>
            </a:r>
            <a:r>
              <a:rPr dirty="0" sz="1300" spc="-4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and</a:t>
            </a:r>
            <a:r>
              <a:rPr dirty="0" sz="1300" spc="-4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data</a:t>
            </a:r>
            <a:r>
              <a:rPr dirty="0" sz="1300" spc="-4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visualization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863600" y="4149092"/>
            <a:ext cx="4902200" cy="488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100"/>
              </a:spcBef>
            </a:pPr>
            <a:r>
              <a:rPr dirty="0" sz="1350" spc="-105" b="1">
                <a:solidFill>
                  <a:srgbClr val="37BDF7"/>
                </a:solidFill>
                <a:latin typeface="Arial"/>
                <a:cs typeface="Arial"/>
              </a:rPr>
              <a:t>Full</a:t>
            </a:r>
            <a:r>
              <a:rPr dirty="0" sz="1350" spc="-105" b="1">
                <a:solidFill>
                  <a:srgbClr val="37BDF7"/>
                </a:solidFill>
                <a:latin typeface="Berlin Sans FB"/>
                <a:cs typeface="Berlin Sans FB"/>
              </a:rPr>
              <a:t>-</a:t>
            </a:r>
            <a:r>
              <a:rPr dirty="0" sz="1350" spc="-70" b="1">
                <a:solidFill>
                  <a:srgbClr val="37BDF7"/>
                </a:solidFill>
                <a:latin typeface="Arial"/>
                <a:cs typeface="Arial"/>
              </a:rPr>
              <a:t>Stack</a:t>
            </a:r>
            <a:r>
              <a:rPr dirty="0" sz="1350" spc="-5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65" b="1">
                <a:solidFill>
                  <a:srgbClr val="37BDF7"/>
                </a:solidFill>
                <a:latin typeface="Arial"/>
                <a:cs typeface="Arial"/>
              </a:rPr>
              <a:t>Integration</a:t>
            </a:r>
            <a:r>
              <a:rPr dirty="0" sz="1300" spc="-65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00" spc="2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Combine</a:t>
            </a:r>
            <a:r>
              <a:rPr dirty="0" sz="1300" spc="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front-end,</a:t>
            </a:r>
            <a:r>
              <a:rPr dirty="0" sz="1300" spc="2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back-end,</a:t>
            </a:r>
            <a:r>
              <a:rPr dirty="0" sz="1300" spc="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and</a:t>
            </a:r>
            <a:r>
              <a:rPr dirty="0" sz="1300" spc="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database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skills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10701138" y="6155969"/>
            <a:ext cx="1351280" cy="423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150" spc="-25" b="0">
                <a:solidFill>
                  <a:srgbClr val="64738B"/>
                </a:solidFill>
                <a:latin typeface="Neue Haas Grotesk Text Pro Medium"/>
                <a:cs typeface="Neue Haas Grotesk Text Pro Medium"/>
              </a:rPr>
              <a:t>12</a:t>
            </a:r>
            <a:endParaRPr sz="1150">
              <a:latin typeface="Neue Haas Grotesk Text Pro Medium"/>
              <a:cs typeface="Neue Haas Grotesk Text Pro Medium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900">
                <a:solidFill>
                  <a:srgbClr val="FFFFFF"/>
                </a:solidFill>
                <a:latin typeface="DejaVu Sans"/>
                <a:cs typeface="DejaVu Sans"/>
              </a:rPr>
              <a:t>Made</a:t>
            </a:r>
            <a:r>
              <a:rPr dirty="0" sz="90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00">
                <a:solidFill>
                  <a:srgbClr val="FFFFFF"/>
                </a:solidFill>
                <a:latin typeface="DejaVu Sans"/>
                <a:cs typeface="DejaVu Sans"/>
              </a:rPr>
              <a:t>with</a:t>
            </a:r>
            <a:r>
              <a:rPr dirty="0" sz="900" spc="-10">
                <a:solidFill>
                  <a:srgbClr val="FFFFFF"/>
                </a:solidFill>
                <a:latin typeface="DejaVu Sans"/>
                <a:cs typeface="DejaVu Sans"/>
              </a:rPr>
              <a:t> Genspark</a:t>
            </a:r>
            <a:endParaRPr sz="9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638798" y="10667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8978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6"/>
                </a:lnTo>
                <a:lnTo>
                  <a:pt x="0" y="19049"/>
                </a:lnTo>
                <a:lnTo>
                  <a:pt x="0" y="16523"/>
                </a:lnTo>
                <a:lnTo>
                  <a:pt x="16523" y="0"/>
                </a:lnTo>
                <a:lnTo>
                  <a:pt x="897876" y="0"/>
                </a:lnTo>
                <a:lnTo>
                  <a:pt x="914399" y="16523"/>
                </a:lnTo>
                <a:lnTo>
                  <a:pt x="914399" y="21576"/>
                </a:lnTo>
                <a:lnTo>
                  <a:pt x="900305" y="37616"/>
                </a:lnTo>
                <a:lnTo>
                  <a:pt x="897876" y="38099"/>
                </a:lnTo>
                <a:close/>
              </a:path>
            </a:pathLst>
          </a:custGeom>
          <a:solidFill>
            <a:srgbClr val="60A5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3543300">
              <a:lnSpc>
                <a:spcPct val="100000"/>
              </a:lnSpc>
              <a:spcBef>
                <a:spcPts val="115"/>
              </a:spcBef>
            </a:pPr>
            <a:r>
              <a:rPr dirty="0" sz="2900" spc="-155">
                <a:latin typeface="Neue Haas Grotesk Text Pro"/>
                <a:cs typeface="Neue Haas Grotesk Text Pro"/>
              </a:rPr>
              <a:t>Table</a:t>
            </a:r>
            <a:r>
              <a:rPr dirty="0" sz="2900" spc="-50">
                <a:latin typeface="Neue Haas Grotesk Text Pro"/>
                <a:cs typeface="Neue Haas Grotesk Text Pro"/>
              </a:rPr>
              <a:t> </a:t>
            </a:r>
            <a:r>
              <a:rPr dirty="0" sz="2900" spc="-100">
                <a:latin typeface="Neue Haas Grotesk Text Pro"/>
                <a:cs typeface="Neue Haas Grotesk Text Pro"/>
              </a:rPr>
              <a:t>of</a:t>
            </a:r>
            <a:r>
              <a:rPr dirty="0" sz="2900" spc="-45">
                <a:latin typeface="Neue Haas Grotesk Text Pro"/>
                <a:cs typeface="Neue Haas Grotesk Text Pro"/>
              </a:rPr>
              <a:t> </a:t>
            </a:r>
            <a:r>
              <a:rPr dirty="0" sz="2950" spc="-85">
                <a:solidFill>
                  <a:srgbClr val="F472B5"/>
                </a:solidFill>
              </a:rPr>
              <a:t>Contents</a:t>
            </a:r>
            <a:endParaRPr sz="2950">
              <a:latin typeface="Neue Haas Grotesk Text Pro"/>
              <a:cs typeface="Neue Haas Grotesk Text Pro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314574" y="167639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1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4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3" y="92572"/>
                </a:lnTo>
                <a:lnTo>
                  <a:pt x="372798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8" y="245799"/>
                </a:lnTo>
                <a:lnTo>
                  <a:pt x="353903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37BDF7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2444898" y="1679024"/>
            <a:ext cx="12446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-370" b="1">
                <a:solidFill>
                  <a:srgbClr val="37BDF7"/>
                </a:solidFill>
                <a:latin typeface="Arial"/>
                <a:cs typeface="Arial"/>
              </a:rPr>
              <a:t>1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314574" y="1676399"/>
            <a:ext cx="914400" cy="1066800"/>
            <a:chOff x="2314574" y="1676399"/>
            <a:chExt cx="914400" cy="1066800"/>
          </a:xfrm>
        </p:grpSpPr>
        <p:sp>
          <p:nvSpPr>
            <p:cNvPr id="7" name="object 7" descr=""/>
            <p:cNvSpPr/>
            <p:nvPr/>
          </p:nvSpPr>
          <p:spPr>
            <a:xfrm>
              <a:off x="2847974" y="16763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3B81F5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2767" y="1783556"/>
              <a:ext cx="166536" cy="166687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314574" y="23621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1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37BDF7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370609" y="1593704"/>
            <a:ext cx="2510155" cy="49784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dirty="0" sz="1650" spc="-75" b="1">
                <a:solidFill>
                  <a:srgbClr val="F1F5F9"/>
                </a:solidFill>
                <a:latin typeface="Arial"/>
                <a:cs typeface="Arial"/>
              </a:rPr>
              <a:t>Introduction</a:t>
            </a:r>
            <a:r>
              <a:rPr dirty="0" sz="1650" spc="-50" b="1">
                <a:solidFill>
                  <a:srgbClr val="F1F5F9"/>
                </a:solidFill>
                <a:latin typeface="Arial"/>
                <a:cs typeface="Arial"/>
              </a:rPr>
              <a:t> </a:t>
            </a:r>
            <a:r>
              <a:rPr dirty="0" sz="1650" spc="-75" b="1">
                <a:solidFill>
                  <a:srgbClr val="F1F5F9"/>
                </a:solidFill>
                <a:latin typeface="Arial"/>
                <a:cs typeface="Arial"/>
              </a:rPr>
              <a:t>to</a:t>
            </a:r>
            <a:r>
              <a:rPr dirty="0" sz="1650" spc="-50" b="1">
                <a:solidFill>
                  <a:srgbClr val="F1F5F9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F1F5F9"/>
                </a:solidFill>
                <a:latin typeface="Arial"/>
                <a:cs typeface="Arial"/>
              </a:rPr>
              <a:t>Python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40">
                <a:solidFill>
                  <a:srgbClr val="9CA2AF"/>
                </a:solidFill>
                <a:latin typeface="Microsoft Sans Serif"/>
                <a:cs typeface="Microsoft Sans Serif"/>
              </a:rPr>
              <a:t>Fundamentals</a:t>
            </a:r>
            <a:r>
              <a:rPr dirty="0" sz="1200" spc="-40">
                <a:solidFill>
                  <a:srgbClr val="9CA2AF"/>
                </a:solidFill>
                <a:latin typeface="Britannic Bold"/>
                <a:cs typeface="Britannic Bold"/>
              </a:rPr>
              <a:t>, </a:t>
            </a:r>
            <a:r>
              <a:rPr dirty="0" sz="1150" spc="-20">
                <a:solidFill>
                  <a:srgbClr val="9CA2AF"/>
                </a:solidFill>
                <a:latin typeface="Microsoft Sans Serif"/>
                <a:cs typeface="Microsoft Sans Serif"/>
              </a:rPr>
              <a:t>syntax</a:t>
            </a:r>
            <a:r>
              <a:rPr dirty="0" sz="1200" spc="-20">
                <a:solidFill>
                  <a:srgbClr val="9CA2AF"/>
                </a:solidFill>
                <a:latin typeface="Britannic Bold"/>
                <a:cs typeface="Britannic Bold"/>
              </a:rPr>
              <a:t>,</a:t>
            </a:r>
            <a:r>
              <a:rPr dirty="0" sz="1200" spc="-35">
                <a:solidFill>
                  <a:srgbClr val="9CA2AF"/>
                </a:solidFill>
                <a:latin typeface="Britannic Bold"/>
                <a:cs typeface="Britannic Bold"/>
              </a:rPr>
              <a:t> </a:t>
            </a:r>
            <a:r>
              <a:rPr dirty="0" sz="1150" spc="-20">
                <a:solidFill>
                  <a:srgbClr val="9CA2AF"/>
                </a:solidFill>
                <a:latin typeface="Microsoft Sans Serif"/>
                <a:cs typeface="Microsoft Sans Serif"/>
              </a:rPr>
              <a:t>and</a:t>
            </a:r>
            <a:r>
              <a:rPr dirty="0" sz="1150" spc="1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9CA2AF"/>
                </a:solidFill>
                <a:latin typeface="Microsoft Sans Serif"/>
                <a:cs typeface="Microsoft Sans Serif"/>
              </a:rPr>
              <a:t>applications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422276" y="2364824"/>
            <a:ext cx="16954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-50" b="1">
                <a:solidFill>
                  <a:srgbClr val="37BDF7"/>
                </a:solidFill>
                <a:latin typeface="Arial"/>
                <a:cs typeface="Arial"/>
              </a:rPr>
              <a:t>2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2314574" y="2362199"/>
            <a:ext cx="914400" cy="1066800"/>
            <a:chOff x="2314574" y="2362199"/>
            <a:chExt cx="914400" cy="1066800"/>
          </a:xfrm>
        </p:grpSpPr>
        <p:sp>
          <p:nvSpPr>
            <p:cNvPr id="13" name="object 13" descr=""/>
            <p:cNvSpPr/>
            <p:nvPr/>
          </p:nvSpPr>
          <p:spPr>
            <a:xfrm>
              <a:off x="2847974" y="23621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0FB981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3224" y="2457449"/>
              <a:ext cx="190499" cy="19049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2314574" y="30479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1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6"/>
                  </a:lnTo>
                  <a:lnTo>
                    <a:pt x="11130" y="254667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37BDF7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3370609" y="2270748"/>
            <a:ext cx="2585720" cy="505459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650" spc="-80" b="1">
                <a:solidFill>
                  <a:srgbClr val="F1F5F9"/>
                </a:solidFill>
                <a:latin typeface="Arial"/>
                <a:cs typeface="Arial"/>
              </a:rPr>
              <a:t>Python</a:t>
            </a:r>
            <a:r>
              <a:rPr dirty="0" sz="1650" spc="-75" b="1">
                <a:solidFill>
                  <a:srgbClr val="F1F5F9"/>
                </a:solidFill>
                <a:latin typeface="Arial"/>
                <a:cs typeface="Arial"/>
              </a:rPr>
              <a:t> </a:t>
            </a:r>
            <a:r>
              <a:rPr dirty="0" sz="1650" spc="-70" b="1">
                <a:solidFill>
                  <a:srgbClr val="F1F5F9"/>
                </a:solidFill>
                <a:latin typeface="Arial"/>
                <a:cs typeface="Arial"/>
              </a:rPr>
              <a:t>Modules </a:t>
            </a:r>
            <a:r>
              <a:rPr dirty="0" sz="1650" spc="-105" b="1">
                <a:solidFill>
                  <a:srgbClr val="F1F5F9"/>
                </a:solidFill>
                <a:latin typeface="Comic Sans MS"/>
                <a:cs typeface="Comic Sans MS"/>
              </a:rPr>
              <a:t>&amp;</a:t>
            </a:r>
            <a:r>
              <a:rPr dirty="0" sz="1650" spc="-330" b="1">
                <a:solidFill>
                  <a:srgbClr val="F1F5F9"/>
                </a:solidFill>
                <a:latin typeface="Comic Sans MS"/>
                <a:cs typeface="Comic Sans MS"/>
              </a:rPr>
              <a:t> </a:t>
            </a:r>
            <a:r>
              <a:rPr dirty="0" sz="1650" spc="-10" b="1">
                <a:solidFill>
                  <a:srgbClr val="F1F5F9"/>
                </a:solidFill>
                <a:latin typeface="Arial"/>
                <a:cs typeface="Arial"/>
              </a:rPr>
              <a:t>Turtle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150" spc="-30">
                <a:solidFill>
                  <a:srgbClr val="9CA2AF"/>
                </a:solidFill>
                <a:latin typeface="Microsoft Sans Serif"/>
                <a:cs typeface="Microsoft Sans Serif"/>
              </a:rPr>
              <a:t>Standard</a:t>
            </a:r>
            <a:r>
              <a:rPr dirty="0" sz="1150" spc="-2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9CA2AF"/>
                </a:solidFill>
                <a:latin typeface="Microsoft Sans Serif"/>
                <a:cs typeface="Microsoft Sans Serif"/>
              </a:rPr>
              <a:t>library</a:t>
            </a:r>
            <a:r>
              <a:rPr dirty="0" sz="1150" spc="-2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9CA2AF"/>
                </a:solidFill>
                <a:latin typeface="Microsoft Sans Serif"/>
                <a:cs typeface="Microsoft Sans Serif"/>
              </a:rPr>
              <a:t>and</a:t>
            </a:r>
            <a:r>
              <a:rPr dirty="0" sz="1150" spc="-2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9CA2AF"/>
                </a:solidFill>
                <a:latin typeface="Microsoft Sans Serif"/>
                <a:cs typeface="Microsoft Sans Serif"/>
              </a:rPr>
              <a:t>visual</a:t>
            </a:r>
            <a:r>
              <a:rPr dirty="0" sz="1150" spc="-2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9CA2AF"/>
                </a:solidFill>
                <a:latin typeface="Microsoft Sans Serif"/>
                <a:cs typeface="Microsoft Sans Serif"/>
              </a:rPr>
              <a:t>programming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420491" y="3050624"/>
            <a:ext cx="17335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25" b="1">
                <a:solidFill>
                  <a:srgbClr val="37BDF7"/>
                </a:solidFill>
                <a:latin typeface="Arial"/>
                <a:cs typeface="Arial"/>
              </a:rPr>
              <a:t>3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2314574" y="3047999"/>
            <a:ext cx="914400" cy="1066800"/>
            <a:chOff x="2314574" y="3047999"/>
            <a:chExt cx="914400" cy="1066800"/>
          </a:xfrm>
        </p:grpSpPr>
        <p:sp>
          <p:nvSpPr>
            <p:cNvPr id="19" name="object 19" descr=""/>
            <p:cNvSpPr/>
            <p:nvPr/>
          </p:nvSpPr>
          <p:spPr>
            <a:xfrm>
              <a:off x="2847974" y="30479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6"/>
                  </a:lnTo>
                  <a:lnTo>
                    <a:pt x="11130" y="254667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59D0A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43224" y="3155156"/>
              <a:ext cx="190499" cy="166687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2314574" y="37337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1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3" y="92571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3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37BDF7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3370609" y="2956548"/>
            <a:ext cx="1978660" cy="505459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650" spc="-95" b="1">
                <a:solidFill>
                  <a:srgbClr val="F1F5F9"/>
                </a:solidFill>
                <a:latin typeface="Arial"/>
                <a:cs typeface="Arial"/>
              </a:rPr>
              <a:t>NumPy</a:t>
            </a:r>
            <a:r>
              <a:rPr dirty="0" sz="1650" spc="-80" b="1">
                <a:solidFill>
                  <a:srgbClr val="F1F5F9"/>
                </a:solidFill>
                <a:latin typeface="Arial"/>
                <a:cs typeface="Arial"/>
              </a:rPr>
              <a:t> </a:t>
            </a:r>
            <a:r>
              <a:rPr dirty="0" sz="1650" spc="-105" b="1">
                <a:solidFill>
                  <a:srgbClr val="F1F5F9"/>
                </a:solidFill>
                <a:latin typeface="Comic Sans MS"/>
                <a:cs typeface="Comic Sans MS"/>
              </a:rPr>
              <a:t>&amp;</a:t>
            </a:r>
            <a:r>
              <a:rPr dirty="0" sz="1650" spc="-335" b="1">
                <a:solidFill>
                  <a:srgbClr val="F1F5F9"/>
                </a:solidFill>
                <a:latin typeface="Comic Sans MS"/>
                <a:cs typeface="Comic Sans MS"/>
              </a:rPr>
              <a:t> </a:t>
            </a:r>
            <a:r>
              <a:rPr dirty="0" sz="1650" spc="-10" b="1">
                <a:solidFill>
                  <a:srgbClr val="F1F5F9"/>
                </a:solidFill>
                <a:latin typeface="Arial"/>
                <a:cs typeface="Arial"/>
              </a:rPr>
              <a:t>Pandas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150" spc="-35">
                <a:solidFill>
                  <a:srgbClr val="9CA2AF"/>
                </a:solidFill>
                <a:latin typeface="Microsoft Sans Serif"/>
                <a:cs typeface="Microsoft Sans Serif"/>
              </a:rPr>
              <a:t>Data</a:t>
            </a:r>
            <a:r>
              <a:rPr dirty="0" sz="1150" spc="-20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9CA2AF"/>
                </a:solidFill>
                <a:latin typeface="Microsoft Sans Serif"/>
                <a:cs typeface="Microsoft Sans Serif"/>
              </a:rPr>
              <a:t>manipulation</a:t>
            </a:r>
            <a:r>
              <a:rPr dirty="0" sz="1150" spc="-20">
                <a:solidFill>
                  <a:srgbClr val="9CA2AF"/>
                </a:solidFill>
                <a:latin typeface="Microsoft Sans Serif"/>
                <a:cs typeface="Microsoft Sans Serif"/>
              </a:rPr>
              <a:t> and </a:t>
            </a:r>
            <a:r>
              <a:rPr dirty="0" sz="1150" spc="-10">
                <a:solidFill>
                  <a:srgbClr val="9CA2AF"/>
                </a:solidFill>
                <a:latin typeface="Microsoft Sans Serif"/>
                <a:cs typeface="Microsoft Sans Serif"/>
              </a:rPr>
              <a:t>analysis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416919" y="3736423"/>
            <a:ext cx="18034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80" b="1">
                <a:solidFill>
                  <a:srgbClr val="37BDF7"/>
                </a:solidFill>
                <a:latin typeface="Arial"/>
                <a:cs typeface="Arial"/>
              </a:rPr>
              <a:t>4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2314574" y="3827673"/>
            <a:ext cx="848994" cy="973455"/>
            <a:chOff x="2314574" y="3827673"/>
            <a:chExt cx="848994" cy="973455"/>
          </a:xfrm>
        </p:grpSpPr>
        <p:pic>
          <p:nvPicPr>
            <p:cNvPr id="25" name="object 2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3021" y="3827673"/>
              <a:ext cx="240431" cy="193253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2314574" y="44195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1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5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5"/>
                  </a:lnTo>
                  <a:lnTo>
                    <a:pt x="353903" y="92572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3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37BDF7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3370609" y="3642348"/>
            <a:ext cx="1924685" cy="505459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650" spc="-75" b="1">
                <a:solidFill>
                  <a:srgbClr val="F1F5F9"/>
                </a:solidFill>
                <a:latin typeface="Arial"/>
                <a:cs typeface="Arial"/>
              </a:rPr>
              <a:t>HTML</a:t>
            </a:r>
            <a:r>
              <a:rPr dirty="0" sz="1650" spc="-55" b="1">
                <a:solidFill>
                  <a:srgbClr val="F1F5F9"/>
                </a:solidFill>
                <a:latin typeface="Arial"/>
                <a:cs typeface="Arial"/>
              </a:rPr>
              <a:t> </a:t>
            </a:r>
            <a:r>
              <a:rPr dirty="0" sz="1650" spc="-80" b="1">
                <a:solidFill>
                  <a:srgbClr val="F1F5F9"/>
                </a:solidFill>
                <a:latin typeface="Arial"/>
                <a:cs typeface="Arial"/>
              </a:rPr>
              <a:t>Fundamentals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150" spc="-10">
                <a:solidFill>
                  <a:srgbClr val="9CA2AF"/>
                </a:solidFill>
                <a:latin typeface="Microsoft Sans Serif"/>
                <a:cs typeface="Microsoft Sans Serif"/>
              </a:rPr>
              <a:t>Structure</a:t>
            </a:r>
            <a:r>
              <a:rPr dirty="0" sz="1150" spc="-3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9CA2AF"/>
                </a:solidFill>
                <a:latin typeface="Microsoft Sans Serif"/>
                <a:cs typeface="Microsoft Sans Serif"/>
              </a:rPr>
              <a:t>and</a:t>
            </a:r>
            <a:r>
              <a:rPr dirty="0" sz="1150" spc="-3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9CA2AF"/>
                </a:solidFill>
                <a:latin typeface="Microsoft Sans Serif"/>
                <a:cs typeface="Microsoft Sans Serif"/>
              </a:rPr>
              <a:t>semantics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423169" y="4422223"/>
            <a:ext cx="16764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-50" b="1">
                <a:solidFill>
                  <a:srgbClr val="37BDF7"/>
                </a:solidFill>
                <a:latin typeface="Arial"/>
                <a:cs typeface="Arial"/>
              </a:rPr>
              <a:t>5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2847974" y="1676399"/>
            <a:ext cx="3781425" cy="3124200"/>
            <a:chOff x="2847974" y="1676399"/>
            <a:chExt cx="3781425" cy="3124200"/>
          </a:xfrm>
        </p:grpSpPr>
        <p:sp>
          <p:nvSpPr>
            <p:cNvPr id="30" name="object 30" descr=""/>
            <p:cNvSpPr/>
            <p:nvPr/>
          </p:nvSpPr>
          <p:spPr>
            <a:xfrm>
              <a:off x="2847974" y="44195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5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5"/>
                  </a:lnTo>
                  <a:lnTo>
                    <a:pt x="353903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3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93C4F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71799" y="4526756"/>
              <a:ext cx="142874" cy="166687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6248399" y="16763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8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2" y="55796"/>
                  </a:lnTo>
                  <a:lnTo>
                    <a:pt x="353902" y="92572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2" y="325203"/>
                  </a:lnTo>
                  <a:lnTo>
                    <a:pt x="288426" y="353903"/>
                  </a:lnTo>
                  <a:lnTo>
                    <a:pt x="245798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37BDF7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3370609" y="4328148"/>
            <a:ext cx="1880870" cy="505459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650" spc="-125" b="1">
                <a:solidFill>
                  <a:srgbClr val="F1F5F9"/>
                </a:solidFill>
                <a:latin typeface="Arial"/>
                <a:cs typeface="Arial"/>
              </a:rPr>
              <a:t>CSS</a:t>
            </a:r>
            <a:r>
              <a:rPr dirty="0" sz="1650" spc="-75" b="1">
                <a:solidFill>
                  <a:srgbClr val="F1F5F9"/>
                </a:solidFill>
                <a:latin typeface="Arial"/>
                <a:cs typeface="Arial"/>
              </a:rPr>
              <a:t> </a:t>
            </a:r>
            <a:r>
              <a:rPr dirty="0" sz="1650" spc="-105" b="1">
                <a:solidFill>
                  <a:srgbClr val="F1F5F9"/>
                </a:solidFill>
                <a:latin typeface="Comic Sans MS"/>
                <a:cs typeface="Comic Sans MS"/>
              </a:rPr>
              <a:t>&amp;</a:t>
            </a:r>
            <a:r>
              <a:rPr dirty="0" sz="1650" spc="-330" b="1">
                <a:solidFill>
                  <a:srgbClr val="F1F5F9"/>
                </a:solidFill>
                <a:latin typeface="Comic Sans MS"/>
                <a:cs typeface="Comic Sans MS"/>
              </a:rPr>
              <a:t> </a:t>
            </a:r>
            <a:r>
              <a:rPr dirty="0" sz="1650" spc="-10" b="1">
                <a:solidFill>
                  <a:srgbClr val="F1F5F9"/>
                </a:solidFill>
                <a:latin typeface="Arial"/>
                <a:cs typeface="Arial"/>
              </a:rPr>
              <a:t>Flexbox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150" spc="-10">
                <a:solidFill>
                  <a:srgbClr val="9CA2AF"/>
                </a:solidFill>
                <a:latin typeface="Microsoft Sans Serif"/>
                <a:cs typeface="Microsoft Sans Serif"/>
              </a:rPr>
              <a:t>Styling</a:t>
            </a:r>
            <a:r>
              <a:rPr dirty="0" sz="1150" spc="-2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9CA2AF"/>
                </a:solidFill>
                <a:latin typeface="Microsoft Sans Serif"/>
                <a:cs typeface="Microsoft Sans Serif"/>
              </a:rPr>
              <a:t>and</a:t>
            </a:r>
            <a:r>
              <a:rPr dirty="0" sz="1150" spc="-2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9CA2AF"/>
                </a:solidFill>
                <a:latin typeface="Microsoft Sans Serif"/>
                <a:cs typeface="Microsoft Sans Serif"/>
              </a:rPr>
              <a:t>layout</a:t>
            </a:r>
            <a:r>
              <a:rPr dirty="0" sz="1150" spc="-2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9CA2AF"/>
                </a:solidFill>
                <a:latin typeface="Microsoft Sans Serif"/>
                <a:cs typeface="Microsoft Sans Serif"/>
              </a:rPr>
              <a:t>techniques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351934" y="1679024"/>
            <a:ext cx="17399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25" b="1">
                <a:solidFill>
                  <a:srgbClr val="37BDF7"/>
                </a:solidFill>
                <a:latin typeface="Arial"/>
                <a:cs typeface="Arial"/>
              </a:rPr>
              <a:t>6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6248399" y="1676399"/>
            <a:ext cx="914400" cy="1066800"/>
            <a:chOff x="6248399" y="1676399"/>
            <a:chExt cx="914400" cy="1066800"/>
          </a:xfrm>
        </p:grpSpPr>
        <p:sp>
          <p:nvSpPr>
            <p:cNvPr id="36" name="object 36" descr=""/>
            <p:cNvSpPr/>
            <p:nvPr/>
          </p:nvSpPr>
          <p:spPr>
            <a:xfrm>
              <a:off x="6781799" y="16763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199" y="375289"/>
                  </a:lnTo>
                  <a:lnTo>
                    <a:pt x="100696" y="358507"/>
                  </a:lnTo>
                  <a:lnTo>
                    <a:pt x="62574" y="331659"/>
                  </a:lnTo>
                  <a:lnTo>
                    <a:pt x="32103" y="296335"/>
                  </a:lnTo>
                  <a:lnTo>
                    <a:pt x="11129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199"/>
                  </a:lnTo>
                  <a:lnTo>
                    <a:pt x="27094" y="92572"/>
                  </a:lnTo>
                  <a:lnTo>
                    <a:pt x="55795" y="55796"/>
                  </a:lnTo>
                  <a:lnTo>
                    <a:pt x="92571" y="27095"/>
                  </a:lnTo>
                  <a:lnTo>
                    <a:pt x="135198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7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7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8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8B5CF5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70129" y="1783556"/>
              <a:ext cx="209103" cy="166650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6248399" y="23621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8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2" y="55796"/>
                  </a:lnTo>
                  <a:lnTo>
                    <a:pt x="353902" y="92572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2" y="325203"/>
                  </a:lnTo>
                  <a:lnTo>
                    <a:pt x="288426" y="353903"/>
                  </a:lnTo>
                  <a:lnTo>
                    <a:pt x="245798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37BDF7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7302500" y="1584948"/>
            <a:ext cx="2287270" cy="505459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650" spc="-10" b="1">
                <a:solidFill>
                  <a:srgbClr val="F1F5F9"/>
                </a:solidFill>
                <a:latin typeface="Arial"/>
                <a:cs typeface="Arial"/>
              </a:rPr>
              <a:t>Bootstrap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150" spc="-40">
                <a:solidFill>
                  <a:srgbClr val="9CA2AF"/>
                </a:solidFill>
                <a:latin typeface="Microsoft Sans Serif"/>
                <a:cs typeface="Microsoft Sans Serif"/>
              </a:rPr>
              <a:t>Responsive</a:t>
            </a:r>
            <a:r>
              <a:rPr dirty="0" sz="1150" spc="10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9CA2AF"/>
                </a:solidFill>
                <a:latin typeface="Microsoft Sans Serif"/>
                <a:cs typeface="Microsoft Sans Serif"/>
              </a:rPr>
              <a:t>framework</a:t>
            </a:r>
            <a:r>
              <a:rPr dirty="0" sz="1150" spc="1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9CA2AF"/>
                </a:solidFill>
                <a:latin typeface="Microsoft Sans Serif"/>
                <a:cs typeface="Microsoft Sans Serif"/>
              </a:rPr>
              <a:t>components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6359673" y="2364824"/>
            <a:ext cx="15875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-50" b="1">
                <a:solidFill>
                  <a:srgbClr val="37BDF7"/>
                </a:solidFill>
                <a:latin typeface="Arial"/>
                <a:cs typeface="Arial"/>
              </a:rPr>
              <a:t>7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6248399" y="2362199"/>
            <a:ext cx="914400" cy="1066800"/>
            <a:chOff x="6248399" y="2362199"/>
            <a:chExt cx="914400" cy="1066800"/>
          </a:xfrm>
        </p:grpSpPr>
        <p:sp>
          <p:nvSpPr>
            <p:cNvPr id="42" name="object 42" descr=""/>
            <p:cNvSpPr/>
            <p:nvPr/>
          </p:nvSpPr>
          <p:spPr>
            <a:xfrm>
              <a:off x="6781799" y="23621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199" y="375288"/>
                  </a:lnTo>
                  <a:lnTo>
                    <a:pt x="100696" y="358507"/>
                  </a:lnTo>
                  <a:lnTo>
                    <a:pt x="62574" y="331659"/>
                  </a:lnTo>
                  <a:lnTo>
                    <a:pt x="32103" y="296335"/>
                  </a:lnTo>
                  <a:lnTo>
                    <a:pt x="11129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199"/>
                  </a:lnTo>
                  <a:lnTo>
                    <a:pt x="27094" y="92572"/>
                  </a:lnTo>
                  <a:lnTo>
                    <a:pt x="55795" y="55796"/>
                  </a:lnTo>
                  <a:lnTo>
                    <a:pt x="92571" y="27095"/>
                  </a:lnTo>
                  <a:lnTo>
                    <a:pt x="135198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7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7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8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049569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77049" y="2468649"/>
              <a:ext cx="190499" cy="167394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6248399" y="30479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8" y="358507"/>
                  </a:lnTo>
                  <a:lnTo>
                    <a:pt x="62575" y="331659"/>
                  </a:lnTo>
                  <a:lnTo>
                    <a:pt x="32104" y="296336"/>
                  </a:lnTo>
                  <a:lnTo>
                    <a:pt x="11130" y="254667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2" y="55796"/>
                  </a:lnTo>
                  <a:lnTo>
                    <a:pt x="353902" y="92572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2" y="325203"/>
                  </a:lnTo>
                  <a:lnTo>
                    <a:pt x="288426" y="353903"/>
                  </a:lnTo>
                  <a:lnTo>
                    <a:pt x="245798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37BDF7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7302500" y="2270748"/>
            <a:ext cx="1759585" cy="505459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650" spc="-10" b="1">
                <a:solidFill>
                  <a:srgbClr val="F1F5F9"/>
                </a:solidFill>
                <a:latin typeface="Arial"/>
                <a:cs typeface="Arial"/>
              </a:rPr>
              <a:t>MongoDB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150" spc="-65">
                <a:solidFill>
                  <a:srgbClr val="9CA2AF"/>
                </a:solidFill>
                <a:latin typeface="Microsoft Sans Serif"/>
                <a:cs typeface="Microsoft Sans Serif"/>
              </a:rPr>
              <a:t>NoSQL</a:t>
            </a:r>
            <a:r>
              <a:rPr dirty="0" sz="1150" spc="-1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9CA2AF"/>
                </a:solidFill>
                <a:latin typeface="Microsoft Sans Serif"/>
                <a:cs typeface="Microsoft Sans Serif"/>
              </a:rPr>
              <a:t>document</a:t>
            </a:r>
            <a:r>
              <a:rPr dirty="0" sz="1150" spc="-2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9CA2AF"/>
                </a:solidFill>
                <a:latin typeface="Microsoft Sans Serif"/>
                <a:cs typeface="Microsoft Sans Serif"/>
              </a:rPr>
              <a:t>database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6351785" y="3050624"/>
            <a:ext cx="174625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35" b="1">
                <a:solidFill>
                  <a:srgbClr val="37BDF7"/>
                </a:solidFill>
                <a:latin typeface="Arial"/>
                <a:cs typeface="Arial"/>
              </a:rPr>
              <a:t>8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6248399" y="3047999"/>
            <a:ext cx="914400" cy="1066800"/>
            <a:chOff x="6248399" y="3047999"/>
            <a:chExt cx="914400" cy="1066800"/>
          </a:xfrm>
        </p:grpSpPr>
        <p:sp>
          <p:nvSpPr>
            <p:cNvPr id="48" name="object 48" descr=""/>
            <p:cNvSpPr/>
            <p:nvPr/>
          </p:nvSpPr>
          <p:spPr>
            <a:xfrm>
              <a:off x="6781799" y="30479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199" y="375289"/>
                  </a:lnTo>
                  <a:lnTo>
                    <a:pt x="100696" y="358507"/>
                  </a:lnTo>
                  <a:lnTo>
                    <a:pt x="62574" y="331659"/>
                  </a:lnTo>
                  <a:lnTo>
                    <a:pt x="32103" y="296336"/>
                  </a:lnTo>
                  <a:lnTo>
                    <a:pt x="11129" y="254667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199"/>
                  </a:lnTo>
                  <a:lnTo>
                    <a:pt x="27094" y="92572"/>
                  </a:lnTo>
                  <a:lnTo>
                    <a:pt x="55795" y="55796"/>
                  </a:lnTo>
                  <a:lnTo>
                    <a:pt x="92571" y="27095"/>
                  </a:lnTo>
                  <a:lnTo>
                    <a:pt x="135198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7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7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8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C4899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77049" y="3155156"/>
              <a:ext cx="190499" cy="166687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6248399" y="37337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8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2" y="55796"/>
                  </a:lnTo>
                  <a:lnTo>
                    <a:pt x="353902" y="92571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6"/>
                  </a:lnTo>
                  <a:lnTo>
                    <a:pt x="325202" y="325203"/>
                  </a:lnTo>
                  <a:lnTo>
                    <a:pt x="288426" y="353903"/>
                  </a:lnTo>
                  <a:lnTo>
                    <a:pt x="245798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37BDF7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7302500" y="2956548"/>
            <a:ext cx="1997075" cy="505459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650" spc="-75" b="1">
                <a:solidFill>
                  <a:srgbClr val="F1F5F9"/>
                </a:solidFill>
                <a:latin typeface="Arial"/>
                <a:cs typeface="Arial"/>
              </a:rPr>
              <a:t>Data</a:t>
            </a:r>
            <a:r>
              <a:rPr dirty="0" sz="1650" spc="-50" b="1">
                <a:solidFill>
                  <a:srgbClr val="F1F5F9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F1F5F9"/>
                </a:solidFill>
                <a:latin typeface="Arial"/>
                <a:cs typeface="Arial"/>
              </a:rPr>
              <a:t>Science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150" spc="-10">
                <a:solidFill>
                  <a:srgbClr val="9CA2AF"/>
                </a:solidFill>
                <a:latin typeface="Microsoft Sans Serif"/>
                <a:cs typeface="Microsoft Sans Serif"/>
              </a:rPr>
              <a:t>Analytics</a:t>
            </a:r>
            <a:r>
              <a:rPr dirty="0" sz="1150" spc="-2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9CA2AF"/>
                </a:solidFill>
                <a:latin typeface="Microsoft Sans Serif"/>
                <a:cs typeface="Microsoft Sans Serif"/>
              </a:rPr>
              <a:t>and </a:t>
            </a:r>
            <a:r>
              <a:rPr dirty="0" sz="1150" spc="-25">
                <a:solidFill>
                  <a:srgbClr val="9CA2AF"/>
                </a:solidFill>
                <a:latin typeface="Microsoft Sans Serif"/>
                <a:cs typeface="Microsoft Sans Serif"/>
              </a:rPr>
              <a:t>machine </a:t>
            </a:r>
            <a:r>
              <a:rPr dirty="0" sz="1150" spc="-10">
                <a:solidFill>
                  <a:srgbClr val="9CA2AF"/>
                </a:solidFill>
                <a:latin typeface="Microsoft Sans Serif"/>
                <a:cs typeface="Microsoft Sans Serif"/>
              </a:rPr>
              <a:t>learning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6351934" y="3736423"/>
            <a:ext cx="17399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25" b="1">
                <a:solidFill>
                  <a:srgbClr val="37BDF7"/>
                </a:solidFill>
                <a:latin typeface="Arial"/>
                <a:cs typeface="Arial"/>
              </a:rPr>
              <a:t>9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6248399" y="3840956"/>
            <a:ext cx="833755" cy="960119"/>
            <a:chOff x="6248399" y="3840956"/>
            <a:chExt cx="833755" cy="960119"/>
          </a:xfrm>
        </p:grpSpPr>
        <p:pic>
          <p:nvPicPr>
            <p:cNvPr id="54" name="object 5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67524" y="3840956"/>
              <a:ext cx="214312" cy="166687"/>
            </a:xfrm>
            <a:prstGeom prst="rect">
              <a:avLst/>
            </a:prstGeom>
          </p:spPr>
        </p:pic>
        <p:sp>
          <p:nvSpPr>
            <p:cNvPr id="55" name="object 55" descr=""/>
            <p:cNvSpPr/>
            <p:nvPr/>
          </p:nvSpPr>
          <p:spPr>
            <a:xfrm>
              <a:off x="6248399" y="44195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8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5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2" y="55795"/>
                  </a:lnTo>
                  <a:lnTo>
                    <a:pt x="353902" y="92572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6"/>
                  </a:lnTo>
                  <a:lnTo>
                    <a:pt x="325202" y="325203"/>
                  </a:lnTo>
                  <a:lnTo>
                    <a:pt x="288426" y="353903"/>
                  </a:lnTo>
                  <a:lnTo>
                    <a:pt x="245798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37BDF7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7302500" y="3642348"/>
            <a:ext cx="1754505" cy="505459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650" spc="-90" b="1">
                <a:solidFill>
                  <a:srgbClr val="F1F5F9"/>
                </a:solidFill>
                <a:latin typeface="Arial"/>
                <a:cs typeface="Arial"/>
              </a:rPr>
              <a:t>Django</a:t>
            </a:r>
            <a:r>
              <a:rPr dirty="0" sz="1650" spc="-60" b="1">
                <a:solidFill>
                  <a:srgbClr val="F1F5F9"/>
                </a:solidFill>
                <a:latin typeface="Arial"/>
                <a:cs typeface="Arial"/>
              </a:rPr>
              <a:t> </a:t>
            </a:r>
            <a:r>
              <a:rPr dirty="0" sz="1650" spc="-75" b="1">
                <a:solidFill>
                  <a:srgbClr val="F1F5F9"/>
                </a:solidFill>
                <a:latin typeface="Arial"/>
                <a:cs typeface="Arial"/>
              </a:rPr>
              <a:t>Framework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150" spc="-20">
                <a:solidFill>
                  <a:srgbClr val="9CA2AF"/>
                </a:solidFill>
                <a:latin typeface="Microsoft Sans Serif"/>
                <a:cs typeface="Microsoft Sans Serif"/>
              </a:rPr>
              <a:t>Python</a:t>
            </a:r>
            <a:r>
              <a:rPr dirty="0" sz="1150" spc="-3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9CA2AF"/>
                </a:solidFill>
                <a:latin typeface="Microsoft Sans Serif"/>
                <a:cs typeface="Microsoft Sans Serif"/>
              </a:rPr>
              <a:t>web</a:t>
            </a:r>
            <a:r>
              <a:rPr dirty="0" sz="1150" spc="-3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9CA2AF"/>
                </a:solidFill>
                <a:latin typeface="Microsoft Sans Serif"/>
                <a:cs typeface="Microsoft Sans Serif"/>
              </a:rPr>
              <a:t>framework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6299844" y="4422223"/>
            <a:ext cx="278130" cy="3276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950" spc="-75" b="1">
                <a:solidFill>
                  <a:srgbClr val="37BDF7"/>
                </a:solidFill>
                <a:latin typeface="Arial"/>
                <a:cs typeface="Arial"/>
              </a:rPr>
              <a:t>10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3962400" y="4419599"/>
            <a:ext cx="8039100" cy="2247900"/>
            <a:chOff x="3962400" y="4419599"/>
            <a:chExt cx="8039100" cy="2247900"/>
          </a:xfrm>
        </p:grpSpPr>
        <p:sp>
          <p:nvSpPr>
            <p:cNvPr id="59" name="object 59" descr=""/>
            <p:cNvSpPr/>
            <p:nvPr/>
          </p:nvSpPr>
          <p:spPr>
            <a:xfrm>
              <a:off x="6781799" y="44195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199" y="375288"/>
                  </a:lnTo>
                  <a:lnTo>
                    <a:pt x="100696" y="358507"/>
                  </a:lnTo>
                  <a:lnTo>
                    <a:pt x="62574" y="331659"/>
                  </a:lnTo>
                  <a:lnTo>
                    <a:pt x="32103" y="296335"/>
                  </a:lnTo>
                  <a:lnTo>
                    <a:pt x="11129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199"/>
                  </a:lnTo>
                  <a:lnTo>
                    <a:pt x="27094" y="92572"/>
                  </a:lnTo>
                  <a:lnTo>
                    <a:pt x="55795" y="55795"/>
                  </a:lnTo>
                  <a:lnTo>
                    <a:pt x="92571" y="27095"/>
                  </a:lnTo>
                  <a:lnTo>
                    <a:pt x="135198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5"/>
                  </a:lnTo>
                  <a:lnTo>
                    <a:pt x="353903" y="92572"/>
                  </a:lnTo>
                  <a:lnTo>
                    <a:pt x="372797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7" y="245799"/>
                  </a:lnTo>
                  <a:lnTo>
                    <a:pt x="353903" y="288426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8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2562EB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86574" y="4514849"/>
              <a:ext cx="166687" cy="190499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62400" y="5172074"/>
              <a:ext cx="133349" cy="133349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10410824" y="6343649"/>
              <a:ext cx="1590675" cy="323850"/>
            </a:xfrm>
            <a:custGeom>
              <a:avLst/>
              <a:gdLst/>
              <a:ahLst/>
              <a:cxnLst/>
              <a:rect l="l" t="t" r="r" b="b"/>
              <a:pathLst>
                <a:path w="1590675" h="323850">
                  <a:moveTo>
                    <a:pt x="15576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57627" y="0"/>
                  </a:lnTo>
                  <a:lnTo>
                    <a:pt x="1589707" y="28187"/>
                  </a:lnTo>
                  <a:lnTo>
                    <a:pt x="1590674" y="33047"/>
                  </a:lnTo>
                  <a:lnTo>
                    <a:pt x="1590674" y="290802"/>
                  </a:lnTo>
                  <a:lnTo>
                    <a:pt x="1562487" y="322883"/>
                  </a:lnTo>
                  <a:lnTo>
                    <a:pt x="15576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25125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64" name="object 64" descr=""/>
          <p:cNvSpPr txBox="1"/>
          <p:nvPr/>
        </p:nvSpPr>
        <p:spPr>
          <a:xfrm>
            <a:off x="7302500" y="4328148"/>
            <a:ext cx="2106295" cy="505459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650" spc="-150" b="1">
                <a:solidFill>
                  <a:srgbClr val="F1F5F9"/>
                </a:solidFill>
                <a:latin typeface="Arial"/>
                <a:cs typeface="Arial"/>
              </a:rPr>
              <a:t>SQL</a:t>
            </a:r>
            <a:r>
              <a:rPr dirty="0" sz="1650" spc="-60" b="1">
                <a:solidFill>
                  <a:srgbClr val="F1F5F9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F1F5F9"/>
                </a:solidFill>
                <a:latin typeface="Arial"/>
                <a:cs typeface="Arial"/>
              </a:rPr>
              <a:t>Essentials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150" spc="-40">
                <a:solidFill>
                  <a:srgbClr val="9CA2AF"/>
                </a:solidFill>
                <a:latin typeface="Microsoft Sans Serif"/>
                <a:cs typeface="Microsoft Sans Serif"/>
              </a:rPr>
              <a:t>Relational</a:t>
            </a:r>
            <a:r>
              <a:rPr dirty="0" sz="1150" spc="-1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9CA2AF"/>
                </a:solidFill>
                <a:latin typeface="Microsoft Sans Serif"/>
                <a:cs typeface="Microsoft Sans Serif"/>
              </a:rPr>
              <a:t>databases</a:t>
            </a:r>
            <a:r>
              <a:rPr dirty="0" sz="1150" spc="-1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9CA2AF"/>
                </a:solidFill>
                <a:latin typeface="Microsoft Sans Serif"/>
                <a:cs typeface="Microsoft Sans Serif"/>
              </a:rPr>
              <a:t>and</a:t>
            </a:r>
            <a:r>
              <a:rPr dirty="0" sz="1150" spc="-10">
                <a:solidFill>
                  <a:srgbClr val="9CA2AF"/>
                </a:solidFill>
                <a:latin typeface="Microsoft Sans Serif"/>
                <a:cs typeface="Microsoft Sans Serif"/>
              </a:rPr>
              <a:t> queries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66" name="object 6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Made</a:t>
            </a:r>
            <a:r>
              <a:rPr dirty="0" spc="-10"/>
              <a:t> </a:t>
            </a:r>
            <a:r>
              <a:rPr dirty="0"/>
              <a:t>with</a:t>
            </a:r>
            <a:r>
              <a:rPr dirty="0" spc="-10"/>
              <a:t> Genspark</a:t>
            </a:r>
          </a:p>
        </p:txBody>
      </p:sp>
      <p:sp>
        <p:nvSpPr>
          <p:cNvPr id="65" name="object 65" descr=""/>
          <p:cNvSpPr txBox="1"/>
          <p:nvPr/>
        </p:nvSpPr>
        <p:spPr>
          <a:xfrm>
            <a:off x="4198987" y="5125098"/>
            <a:ext cx="4041140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50">
                <a:solidFill>
                  <a:srgbClr val="9CA2AF"/>
                </a:solidFill>
                <a:latin typeface="Microsoft Sans Serif"/>
                <a:cs typeface="Microsoft Sans Serif"/>
              </a:rPr>
              <a:t>Each</a:t>
            </a:r>
            <a:r>
              <a:rPr dirty="0" sz="1150" spc="-2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9CA2AF"/>
                </a:solidFill>
                <a:latin typeface="Microsoft Sans Serif"/>
                <a:cs typeface="Microsoft Sans Serif"/>
              </a:rPr>
              <a:t>section</a:t>
            </a:r>
            <a:r>
              <a:rPr dirty="0" sz="1150" spc="-60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9CA2AF"/>
                </a:solidFill>
                <a:latin typeface="Microsoft Sans Serif"/>
                <a:cs typeface="Microsoft Sans Serif"/>
              </a:rPr>
              <a:t>includes</a:t>
            </a:r>
            <a:r>
              <a:rPr dirty="0" sz="1150" spc="-40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9CA2AF"/>
                </a:solidFill>
                <a:latin typeface="Microsoft Sans Serif"/>
                <a:cs typeface="Microsoft Sans Serif"/>
              </a:rPr>
              <a:t>code</a:t>
            </a:r>
            <a:r>
              <a:rPr dirty="0" sz="1150" spc="-40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30">
                <a:solidFill>
                  <a:srgbClr val="9CA2AF"/>
                </a:solidFill>
                <a:latin typeface="Microsoft Sans Serif"/>
                <a:cs typeface="Microsoft Sans Serif"/>
              </a:rPr>
              <a:t>examples</a:t>
            </a:r>
            <a:r>
              <a:rPr dirty="0" sz="1150" spc="-40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9CA2AF"/>
                </a:solidFill>
                <a:latin typeface="Microsoft Sans Serif"/>
                <a:cs typeface="Microsoft Sans Serif"/>
              </a:rPr>
              <a:t>and</a:t>
            </a:r>
            <a:r>
              <a:rPr dirty="0" sz="1150" spc="-40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9CA2AF"/>
                </a:solidFill>
                <a:latin typeface="Microsoft Sans Serif"/>
                <a:cs typeface="Microsoft Sans Serif"/>
              </a:rPr>
              <a:t>practical</a:t>
            </a:r>
            <a:r>
              <a:rPr dirty="0" sz="1150" spc="-40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9CA2AF"/>
                </a:solidFill>
                <a:latin typeface="Microsoft Sans Serif"/>
                <a:cs typeface="Microsoft Sans Serif"/>
              </a:rPr>
              <a:t>applications</a:t>
            </a:r>
            <a:endParaRPr sz="11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277100"/>
            <a:chOff x="0" y="0"/>
            <a:chExt cx="12192000" cy="72771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72770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9500" y="2514599"/>
              <a:ext cx="4762499" cy="476249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609599" y="1142999"/>
              <a:ext cx="1219200" cy="38100"/>
            </a:xfrm>
            <a:custGeom>
              <a:avLst/>
              <a:gdLst/>
              <a:ahLst/>
              <a:cxnLst/>
              <a:rect l="l" t="t" r="r" b="b"/>
              <a:pathLst>
                <a:path w="1219200" h="38100">
                  <a:moveTo>
                    <a:pt x="12026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1202676" y="0"/>
                  </a:lnTo>
                  <a:lnTo>
                    <a:pt x="1219199" y="16523"/>
                  </a:lnTo>
                  <a:lnTo>
                    <a:pt x="1219199" y="21576"/>
                  </a:lnTo>
                  <a:lnTo>
                    <a:pt x="1205105" y="37616"/>
                  </a:lnTo>
                  <a:lnTo>
                    <a:pt x="1202676" y="3809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09599" y="609599"/>
              <a:ext cx="352425" cy="457200"/>
            </a:xfrm>
            <a:custGeom>
              <a:avLst/>
              <a:gdLst/>
              <a:ahLst/>
              <a:cxnLst/>
              <a:rect l="l" t="t" r="r" b="b"/>
              <a:pathLst>
                <a:path w="352425" h="457200">
                  <a:moveTo>
                    <a:pt x="176212" y="457199"/>
                  </a:moveTo>
                  <a:lnTo>
                    <a:pt x="133385" y="451917"/>
                  </a:lnTo>
                  <a:lnTo>
                    <a:pt x="93145" y="436394"/>
                  </a:lnTo>
                  <a:lnTo>
                    <a:pt x="57882" y="411560"/>
                  </a:lnTo>
                  <a:lnTo>
                    <a:pt x="29697" y="378885"/>
                  </a:lnTo>
                  <a:lnTo>
                    <a:pt x="10296" y="340342"/>
                  </a:lnTo>
                  <a:lnTo>
                    <a:pt x="846" y="298259"/>
                  </a:lnTo>
                  <a:lnTo>
                    <a:pt x="0" y="280987"/>
                  </a:lnTo>
                  <a:lnTo>
                    <a:pt x="0" y="176212"/>
                  </a:lnTo>
                  <a:lnTo>
                    <a:pt x="5282" y="133385"/>
                  </a:lnTo>
                  <a:lnTo>
                    <a:pt x="20805" y="93145"/>
                  </a:lnTo>
                  <a:lnTo>
                    <a:pt x="45639" y="57882"/>
                  </a:lnTo>
                  <a:lnTo>
                    <a:pt x="78314" y="29697"/>
                  </a:lnTo>
                  <a:lnTo>
                    <a:pt x="116857" y="10296"/>
                  </a:lnTo>
                  <a:lnTo>
                    <a:pt x="158940" y="846"/>
                  </a:lnTo>
                  <a:lnTo>
                    <a:pt x="176212" y="0"/>
                  </a:lnTo>
                  <a:lnTo>
                    <a:pt x="184869" y="211"/>
                  </a:lnTo>
                  <a:lnTo>
                    <a:pt x="227364" y="7585"/>
                  </a:lnTo>
                  <a:lnTo>
                    <a:pt x="266795" y="25063"/>
                  </a:lnTo>
                  <a:lnTo>
                    <a:pt x="300813" y="51611"/>
                  </a:lnTo>
                  <a:lnTo>
                    <a:pt x="327361" y="85629"/>
                  </a:lnTo>
                  <a:lnTo>
                    <a:pt x="344839" y="125060"/>
                  </a:lnTo>
                  <a:lnTo>
                    <a:pt x="352213" y="167555"/>
                  </a:lnTo>
                  <a:lnTo>
                    <a:pt x="352424" y="176212"/>
                  </a:lnTo>
                  <a:lnTo>
                    <a:pt x="352424" y="280987"/>
                  </a:lnTo>
                  <a:lnTo>
                    <a:pt x="347142" y="323813"/>
                  </a:lnTo>
                  <a:lnTo>
                    <a:pt x="331619" y="364054"/>
                  </a:lnTo>
                  <a:lnTo>
                    <a:pt x="306785" y="399317"/>
                  </a:lnTo>
                  <a:lnTo>
                    <a:pt x="274110" y="427502"/>
                  </a:lnTo>
                  <a:lnTo>
                    <a:pt x="235567" y="446903"/>
                  </a:lnTo>
                  <a:lnTo>
                    <a:pt x="193484" y="456353"/>
                  </a:lnTo>
                  <a:lnTo>
                    <a:pt x="176212" y="457199"/>
                  </a:lnTo>
                  <a:close/>
                </a:path>
              </a:pathLst>
            </a:custGeom>
            <a:solidFill>
              <a:srgbClr val="3B81F5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820" y="728662"/>
              <a:ext cx="199900" cy="20002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3921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95"/>
              </a:spcBef>
            </a:pPr>
            <a:r>
              <a:rPr dirty="0" spc="-135"/>
              <a:t>Introduction</a:t>
            </a:r>
            <a:r>
              <a:rPr dirty="0" spc="-120"/>
              <a:t> </a:t>
            </a:r>
            <a:r>
              <a:rPr dirty="0" spc="-130"/>
              <a:t>to</a:t>
            </a:r>
            <a:r>
              <a:rPr dirty="0" spc="-125"/>
              <a:t> </a:t>
            </a:r>
            <a:r>
              <a:rPr dirty="0" sz="2450" spc="-60">
                <a:solidFill>
                  <a:srgbClr val="F472B5"/>
                </a:solidFill>
              </a:rPr>
              <a:t>Python</a:t>
            </a:r>
            <a:endParaRPr sz="2450"/>
          </a:p>
        </p:txBody>
      </p:sp>
      <p:sp>
        <p:nvSpPr>
          <p:cNvPr id="9" name="object 9" descr=""/>
          <p:cNvSpPr txBox="1"/>
          <p:nvPr/>
        </p:nvSpPr>
        <p:spPr>
          <a:xfrm>
            <a:off x="596899" y="1458624"/>
            <a:ext cx="2208530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-110" b="1">
                <a:solidFill>
                  <a:srgbClr val="D0D5DA"/>
                </a:solidFill>
                <a:latin typeface="Arial"/>
                <a:cs typeface="Arial"/>
              </a:rPr>
              <a:t>Key</a:t>
            </a:r>
            <a:r>
              <a:rPr dirty="0" sz="1650" spc="-70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650" spc="-80" b="1">
                <a:solidFill>
                  <a:srgbClr val="D0D5DA"/>
                </a:solidFill>
                <a:latin typeface="Arial"/>
                <a:cs typeface="Arial"/>
              </a:rPr>
              <a:t>Features</a:t>
            </a:r>
            <a:r>
              <a:rPr dirty="0" sz="1650" spc="-65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650" spc="-105" b="1">
                <a:solidFill>
                  <a:srgbClr val="D0D5DA"/>
                </a:solidFill>
                <a:latin typeface="Comic Sans MS"/>
                <a:cs typeface="Comic Sans MS"/>
              </a:rPr>
              <a:t>&amp;</a:t>
            </a:r>
            <a:r>
              <a:rPr dirty="0" sz="1650" spc="-320" b="1">
                <a:solidFill>
                  <a:srgbClr val="D0D5DA"/>
                </a:solidFill>
                <a:latin typeface="Comic Sans MS"/>
                <a:cs typeface="Comic Sans MS"/>
              </a:rPr>
              <a:t> </a:t>
            </a:r>
            <a:r>
              <a:rPr dirty="0" sz="1650" spc="-45" b="1">
                <a:solidFill>
                  <a:srgbClr val="D0D5DA"/>
                </a:solidFill>
                <a:latin typeface="Arial"/>
                <a:cs typeface="Arial"/>
              </a:rPr>
              <a:t>Benefits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96899" y="4251859"/>
            <a:ext cx="1854835" cy="257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110" b="1">
                <a:solidFill>
                  <a:srgbClr val="D0D5DA"/>
                </a:solidFill>
                <a:latin typeface="Arial"/>
                <a:cs typeface="Arial"/>
              </a:rPr>
              <a:t>Common</a:t>
            </a:r>
            <a:r>
              <a:rPr dirty="0" sz="1500" spc="-55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500" spc="-70" b="1">
                <a:solidFill>
                  <a:srgbClr val="D0D5DA"/>
                </a:solidFill>
                <a:latin typeface="Arial"/>
                <a:cs typeface="Arial"/>
              </a:rPr>
              <a:t>Applications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09599" y="1904999"/>
            <a:ext cx="10972800" cy="4762500"/>
            <a:chOff x="609599" y="1904999"/>
            <a:chExt cx="10972800" cy="4762500"/>
          </a:xfrm>
        </p:grpSpPr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" y="4695824"/>
              <a:ext cx="152399" cy="13334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38499" y="4686299"/>
              <a:ext cx="190499" cy="15239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599" y="4991099"/>
              <a:ext cx="152399" cy="15239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38976" y="4993600"/>
              <a:ext cx="187523" cy="149363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6095998" y="1904999"/>
              <a:ext cx="5486400" cy="3810000"/>
            </a:xfrm>
            <a:custGeom>
              <a:avLst/>
              <a:gdLst/>
              <a:ahLst/>
              <a:cxnLst/>
              <a:rect l="l" t="t" r="r" b="b"/>
              <a:pathLst>
                <a:path w="5486400" h="3810000">
                  <a:moveTo>
                    <a:pt x="5415203" y="3809999"/>
                  </a:moveTo>
                  <a:lnTo>
                    <a:pt x="71196" y="3809999"/>
                  </a:lnTo>
                  <a:lnTo>
                    <a:pt x="66241" y="3809510"/>
                  </a:lnTo>
                  <a:lnTo>
                    <a:pt x="29705" y="3794377"/>
                  </a:lnTo>
                  <a:lnTo>
                    <a:pt x="3885" y="3758336"/>
                  </a:lnTo>
                  <a:lnTo>
                    <a:pt x="0" y="3738802"/>
                  </a:lnTo>
                  <a:lnTo>
                    <a:pt x="0" y="3733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15203" y="0"/>
                  </a:lnTo>
                  <a:lnTo>
                    <a:pt x="5456692" y="15621"/>
                  </a:lnTo>
                  <a:lnTo>
                    <a:pt x="5482512" y="51661"/>
                  </a:lnTo>
                  <a:lnTo>
                    <a:pt x="5486398" y="71196"/>
                  </a:lnTo>
                  <a:lnTo>
                    <a:pt x="5486398" y="3738802"/>
                  </a:lnTo>
                  <a:lnTo>
                    <a:pt x="5470776" y="3780293"/>
                  </a:lnTo>
                  <a:lnTo>
                    <a:pt x="5434737" y="3806113"/>
                  </a:lnTo>
                  <a:lnTo>
                    <a:pt x="5420157" y="3809510"/>
                  </a:lnTo>
                  <a:lnTo>
                    <a:pt x="5415203" y="3809999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095998" y="5943599"/>
              <a:ext cx="5486400" cy="723900"/>
            </a:xfrm>
            <a:custGeom>
              <a:avLst/>
              <a:gdLst/>
              <a:ahLst/>
              <a:cxnLst/>
              <a:rect l="l" t="t" r="r" b="b"/>
              <a:pathLst>
                <a:path w="5486400" h="723900">
                  <a:moveTo>
                    <a:pt x="5433002" y="723899"/>
                  </a:moveTo>
                  <a:lnTo>
                    <a:pt x="53397" y="723899"/>
                  </a:lnTo>
                  <a:lnTo>
                    <a:pt x="49681" y="723533"/>
                  </a:lnTo>
                  <a:lnTo>
                    <a:pt x="14085" y="704506"/>
                  </a:lnTo>
                  <a:lnTo>
                    <a:pt x="0" y="670502"/>
                  </a:lnTo>
                  <a:lnTo>
                    <a:pt x="0" y="666749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5433002" y="0"/>
                  </a:lnTo>
                  <a:lnTo>
                    <a:pt x="5472313" y="19391"/>
                  </a:lnTo>
                  <a:lnTo>
                    <a:pt x="5486398" y="53397"/>
                  </a:lnTo>
                  <a:lnTo>
                    <a:pt x="5486398" y="670502"/>
                  </a:lnTo>
                  <a:lnTo>
                    <a:pt x="5467007" y="709814"/>
                  </a:lnTo>
                  <a:lnTo>
                    <a:pt x="5436718" y="723533"/>
                  </a:lnTo>
                  <a:lnTo>
                    <a:pt x="5433002" y="723899"/>
                  </a:lnTo>
                  <a:close/>
                </a:path>
              </a:pathLst>
            </a:custGeom>
            <a:solidFill>
              <a:srgbClr val="1D3A8A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825500" y="4536110"/>
            <a:ext cx="1344295" cy="635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53800"/>
              </a:lnSpc>
              <a:spcBef>
                <a:spcPts val="90"/>
              </a:spcBef>
            </a:pP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Data</a:t>
            </a:r>
            <a:r>
              <a:rPr dirty="0" sz="1300" spc="-6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Analysis </a:t>
            </a:r>
            <a:r>
              <a:rPr dirty="0" sz="1300" spc="-35">
                <a:solidFill>
                  <a:srgbClr val="F1F5F9"/>
                </a:solidFill>
                <a:latin typeface="Microsoft Sans Serif"/>
                <a:cs typeface="Microsoft Sans Serif"/>
              </a:rPr>
              <a:t>Web</a:t>
            </a:r>
            <a:r>
              <a:rPr dirty="0" sz="1300" spc="-4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30">
                <a:solidFill>
                  <a:srgbClr val="F1F5F9"/>
                </a:solidFill>
                <a:latin typeface="Microsoft Sans Serif"/>
                <a:cs typeface="Microsoft Sans Serif"/>
              </a:rPr>
              <a:t>Development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492500" y="4536110"/>
            <a:ext cx="1316990" cy="635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53800"/>
              </a:lnSpc>
              <a:spcBef>
                <a:spcPts val="90"/>
              </a:spcBef>
            </a:pP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Machine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Learning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Automation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083299" y="1458624"/>
            <a:ext cx="1602740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-75" b="1">
                <a:solidFill>
                  <a:srgbClr val="D0D5DA"/>
                </a:solidFill>
                <a:latin typeface="Arial"/>
                <a:cs typeface="Arial"/>
              </a:rPr>
              <a:t>Syntax</a:t>
            </a:r>
            <a:r>
              <a:rPr dirty="0" sz="1650" spc="-60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650" spc="-80" b="1">
                <a:solidFill>
                  <a:srgbClr val="D0D5DA"/>
                </a:solidFill>
                <a:latin typeface="Arial"/>
                <a:cs typeface="Arial"/>
              </a:rPr>
              <a:t>Examples</a:t>
            </a:r>
            <a:endParaRPr sz="165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235699" y="2026147"/>
            <a:ext cx="2425700" cy="39878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35"/>
              </a:spcBef>
            </a:pP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#</a:t>
            </a:r>
            <a:r>
              <a:rPr dirty="0" sz="1200" spc="-5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Simple</a:t>
            </a:r>
            <a:r>
              <a:rPr dirty="0" sz="1200" spc="-5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"Hello</a:t>
            </a:r>
            <a:r>
              <a:rPr dirty="0" sz="1200" spc="-5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World"</a:t>
            </a:r>
            <a:r>
              <a:rPr dirty="0" sz="1200" spc="-5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90">
                <a:solidFill>
                  <a:srgbClr val="33D399"/>
                </a:solidFill>
                <a:latin typeface="Lucida Console"/>
                <a:cs typeface="Lucida Console"/>
              </a:rPr>
              <a:t>example </a:t>
            </a:r>
            <a:r>
              <a:rPr dirty="0" sz="1200" spc="-110">
                <a:solidFill>
                  <a:srgbClr val="60A5FA"/>
                </a:solidFill>
                <a:latin typeface="Lucida Console"/>
                <a:cs typeface="Lucida Console"/>
              </a:rPr>
              <a:t>print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(</a:t>
            </a:r>
            <a:r>
              <a:rPr dirty="0" sz="1200" spc="-110">
                <a:solidFill>
                  <a:srgbClr val="FBD34D"/>
                </a:solidFill>
                <a:latin typeface="Lucida Console"/>
                <a:cs typeface="Lucida Console"/>
              </a:rPr>
              <a:t>"Hello,</a:t>
            </a:r>
            <a:r>
              <a:rPr dirty="0" sz="1200" spc="15">
                <a:solidFill>
                  <a:srgbClr val="FBD34D"/>
                </a:solidFill>
                <a:latin typeface="Lucida Console"/>
                <a:cs typeface="Lucida Console"/>
              </a:rPr>
              <a:t> </a:t>
            </a:r>
            <a:r>
              <a:rPr dirty="0" sz="1200" spc="-10">
                <a:solidFill>
                  <a:srgbClr val="FBD34D"/>
                </a:solidFill>
                <a:latin typeface="Lucida Console"/>
                <a:cs typeface="Lucida Console"/>
              </a:rPr>
              <a:t>World!"</a:t>
            </a:r>
            <a:r>
              <a:rPr dirty="0" sz="1200" spc="-10">
                <a:solidFill>
                  <a:srgbClr val="F1F5F9"/>
                </a:solidFill>
                <a:latin typeface="Lucida Console"/>
                <a:cs typeface="Lucida Console"/>
              </a:rPr>
              <a:t>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235699" y="2559547"/>
            <a:ext cx="2105660" cy="77978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35"/>
              </a:spcBef>
            </a:pP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#</a:t>
            </a:r>
            <a:r>
              <a:rPr dirty="0" sz="1200" spc="-7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Variables</a:t>
            </a:r>
            <a:r>
              <a:rPr dirty="0" sz="1200" spc="-7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05">
                <a:solidFill>
                  <a:srgbClr val="33D399"/>
                </a:solidFill>
                <a:latin typeface="Lucida Console"/>
                <a:cs typeface="Lucida Console"/>
              </a:rPr>
              <a:t>and</a:t>
            </a:r>
            <a:r>
              <a:rPr dirty="0" sz="1200" spc="-6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05">
                <a:solidFill>
                  <a:srgbClr val="33D399"/>
                </a:solidFill>
                <a:latin typeface="Lucida Console"/>
                <a:cs typeface="Lucida Console"/>
              </a:rPr>
              <a:t>data</a:t>
            </a:r>
            <a:r>
              <a:rPr dirty="0" sz="1200" spc="-7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90">
                <a:solidFill>
                  <a:srgbClr val="33D399"/>
                </a:solidFill>
                <a:latin typeface="Lucida Console"/>
                <a:cs typeface="Lucida Console"/>
              </a:rPr>
              <a:t>types </a:t>
            </a:r>
            <a:r>
              <a:rPr dirty="0" sz="1200" spc="-105">
                <a:solidFill>
                  <a:srgbClr val="C3B4FD"/>
                </a:solidFill>
                <a:latin typeface="Lucida Console"/>
                <a:cs typeface="Lucida Console"/>
              </a:rPr>
              <a:t>name</a:t>
            </a:r>
            <a:r>
              <a:rPr dirty="0" sz="1200" spc="-75">
                <a:solidFill>
                  <a:srgbClr val="C3B4FD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F1F5F9"/>
                </a:solidFill>
                <a:latin typeface="Courier New"/>
                <a:cs typeface="Courier New"/>
              </a:rPr>
              <a:t>=</a:t>
            </a:r>
            <a:r>
              <a:rPr dirty="0" sz="1000" spc="50">
                <a:solidFill>
                  <a:srgbClr val="F1F5F9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FBD34D"/>
                </a:solidFill>
                <a:latin typeface="Lucida Console"/>
                <a:cs typeface="Lucida Console"/>
              </a:rPr>
              <a:t>"Python"</a:t>
            </a:r>
            <a:endParaRPr sz="1200">
              <a:latin typeface="Lucida Console"/>
              <a:cs typeface="Lucida Console"/>
            </a:endParaRPr>
          </a:p>
          <a:p>
            <a:pPr marL="12700" marR="724535">
              <a:lnSpc>
                <a:spcPct val="104200"/>
              </a:lnSpc>
            </a:pPr>
            <a:r>
              <a:rPr dirty="0" sz="1200" spc="-110">
                <a:solidFill>
                  <a:srgbClr val="C3B4FD"/>
                </a:solidFill>
                <a:latin typeface="Lucida Console"/>
                <a:cs typeface="Lucida Console"/>
              </a:rPr>
              <a:t>version</a:t>
            </a:r>
            <a:r>
              <a:rPr dirty="0" sz="1200" spc="-55">
                <a:solidFill>
                  <a:srgbClr val="C3B4FD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F1F5F9"/>
                </a:solidFill>
                <a:latin typeface="Courier New"/>
                <a:cs typeface="Courier New"/>
              </a:rPr>
              <a:t>=</a:t>
            </a:r>
            <a:r>
              <a:rPr dirty="0" sz="1000" spc="75">
                <a:solidFill>
                  <a:srgbClr val="F1F5F9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F1F5F9"/>
                </a:solidFill>
                <a:latin typeface="Lucida Console"/>
                <a:cs typeface="Lucida Console"/>
              </a:rPr>
              <a:t>3.11 </a:t>
            </a:r>
            <a:r>
              <a:rPr dirty="0" sz="1200" spc="-110">
                <a:solidFill>
                  <a:srgbClr val="C3B4FD"/>
                </a:solidFill>
                <a:latin typeface="Lucida Console"/>
                <a:cs typeface="Lucida Console"/>
              </a:rPr>
              <a:t>is_awesome</a:t>
            </a:r>
            <a:r>
              <a:rPr dirty="0" sz="1200" spc="-40">
                <a:solidFill>
                  <a:srgbClr val="C3B4FD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F1F5F9"/>
                </a:solidFill>
                <a:latin typeface="Courier New"/>
                <a:cs typeface="Courier New"/>
              </a:rPr>
              <a:t>=</a:t>
            </a:r>
            <a:r>
              <a:rPr dirty="0" sz="1000" spc="90">
                <a:solidFill>
                  <a:srgbClr val="F1F5F9"/>
                </a:solidFill>
                <a:latin typeface="Courier New"/>
                <a:cs typeface="Courier New"/>
              </a:rPr>
              <a:t> </a:t>
            </a:r>
            <a:r>
              <a:rPr dirty="0" sz="1200" spc="-95">
                <a:solidFill>
                  <a:srgbClr val="60A5FA"/>
                </a:solidFill>
                <a:latin typeface="Lucida Console"/>
                <a:cs typeface="Lucida Console"/>
              </a:rPr>
              <a:t>True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235699" y="3473946"/>
            <a:ext cx="2506345" cy="97028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325120">
              <a:lnSpc>
                <a:spcPct val="104200"/>
              </a:lnSpc>
              <a:spcBef>
                <a:spcPts val="35"/>
              </a:spcBef>
              <a:tabLst>
                <a:tab pos="972819" algn="l"/>
              </a:tabLst>
            </a:pP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#</a:t>
            </a:r>
            <a:r>
              <a:rPr dirty="0" sz="1200" spc="-6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Control</a:t>
            </a:r>
            <a:r>
              <a:rPr dirty="0" sz="1200" spc="-6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05">
                <a:solidFill>
                  <a:srgbClr val="33D399"/>
                </a:solidFill>
                <a:latin typeface="Lucida Console"/>
                <a:cs typeface="Lucida Console"/>
              </a:rPr>
              <a:t>flow</a:t>
            </a:r>
            <a:r>
              <a:rPr dirty="0" sz="1200" spc="-6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05">
                <a:solidFill>
                  <a:srgbClr val="33D399"/>
                </a:solidFill>
                <a:latin typeface="Lucida Console"/>
                <a:cs typeface="Lucida Console"/>
              </a:rPr>
              <a:t>with</a:t>
            </a:r>
            <a:r>
              <a:rPr dirty="0" sz="1200" spc="-6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if-</a:t>
            </a:r>
            <a:r>
              <a:rPr dirty="0" sz="1200" spc="-80">
                <a:solidFill>
                  <a:srgbClr val="33D399"/>
                </a:solidFill>
                <a:latin typeface="Lucida Console"/>
                <a:cs typeface="Lucida Console"/>
              </a:rPr>
              <a:t>else </a:t>
            </a:r>
            <a:r>
              <a:rPr dirty="0" sz="1200" spc="-110">
                <a:solidFill>
                  <a:srgbClr val="60A5FA"/>
                </a:solidFill>
                <a:latin typeface="Lucida Console"/>
                <a:cs typeface="Lucida Console"/>
              </a:rPr>
              <a:t>if</a:t>
            </a:r>
            <a:r>
              <a:rPr dirty="0" sz="1200" spc="-80">
                <a:solidFill>
                  <a:srgbClr val="60A5FA"/>
                </a:solidFill>
                <a:latin typeface="Lucida Console"/>
                <a:cs typeface="Lucida Console"/>
              </a:rPr>
              <a:t> </a:t>
            </a:r>
            <a:r>
              <a:rPr dirty="0" sz="1200" spc="-10">
                <a:solidFill>
                  <a:srgbClr val="F1F5F9"/>
                </a:solidFill>
                <a:latin typeface="Lucida Console"/>
                <a:cs typeface="Lucida Console"/>
              </a:rPr>
              <a:t>version</a:t>
            </a:r>
            <a:r>
              <a:rPr dirty="0" sz="1200">
                <a:solidFill>
                  <a:srgbClr val="F1F5F9"/>
                </a:solidFill>
                <a:latin typeface="Lucida Console"/>
                <a:cs typeface="Lucida Console"/>
              </a:rPr>
              <a:t>	</a:t>
            </a:r>
            <a:r>
              <a:rPr dirty="0" sz="1000">
                <a:solidFill>
                  <a:srgbClr val="F1F5F9"/>
                </a:solidFill>
                <a:latin typeface="Courier New"/>
                <a:cs typeface="Courier New"/>
              </a:rPr>
              <a:t>=</a:t>
            </a:r>
            <a:r>
              <a:rPr dirty="0" sz="1000" spc="60">
                <a:solidFill>
                  <a:srgbClr val="F1F5F9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F1F5F9"/>
                </a:solidFill>
                <a:latin typeface="Lucida Console"/>
                <a:cs typeface="Lucida Console"/>
              </a:rPr>
              <a:t>3.0:</a:t>
            </a:r>
            <a:endParaRPr sz="1200">
              <a:latin typeface="Lucida Console"/>
              <a:cs typeface="Lucida Console"/>
            </a:endParaRPr>
          </a:p>
          <a:p>
            <a:pPr marL="12700" marR="85090" indent="240029">
              <a:lnSpc>
                <a:spcPct val="104200"/>
              </a:lnSpc>
            </a:pPr>
            <a:r>
              <a:rPr dirty="0" sz="1200" spc="-105">
                <a:solidFill>
                  <a:srgbClr val="60A5FA"/>
                </a:solidFill>
                <a:latin typeface="Lucida Console"/>
                <a:cs typeface="Lucida Console"/>
              </a:rPr>
              <a:t>print</a:t>
            </a:r>
            <a:r>
              <a:rPr dirty="0" sz="1200" spc="-105">
                <a:solidFill>
                  <a:srgbClr val="F1F5F9"/>
                </a:solidFill>
                <a:latin typeface="Lucida Console"/>
                <a:cs typeface="Lucida Console"/>
              </a:rPr>
              <a:t>(</a:t>
            </a:r>
            <a:r>
              <a:rPr dirty="0" sz="1200" spc="-105">
                <a:solidFill>
                  <a:srgbClr val="FBD34D"/>
                </a:solidFill>
                <a:latin typeface="Lucida Console"/>
                <a:cs typeface="Lucida Console"/>
              </a:rPr>
              <a:t>f"{name}</a:t>
            </a:r>
            <a:r>
              <a:rPr dirty="0" sz="1200" spc="-65">
                <a:solidFill>
                  <a:srgbClr val="FBD34D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FBD34D"/>
                </a:solidFill>
                <a:latin typeface="Lucida Console"/>
                <a:cs typeface="Lucida Console"/>
              </a:rPr>
              <a:t>is</a:t>
            </a:r>
            <a:r>
              <a:rPr dirty="0" sz="1200" spc="-60">
                <a:solidFill>
                  <a:srgbClr val="FBD34D"/>
                </a:solidFill>
                <a:latin typeface="Lucida Console"/>
                <a:cs typeface="Lucida Console"/>
              </a:rPr>
              <a:t> </a:t>
            </a:r>
            <a:r>
              <a:rPr dirty="0" sz="1200" spc="-95">
                <a:solidFill>
                  <a:srgbClr val="FBD34D"/>
                </a:solidFill>
                <a:latin typeface="Lucida Console"/>
                <a:cs typeface="Lucida Console"/>
              </a:rPr>
              <a:t>modern!"</a:t>
            </a:r>
            <a:r>
              <a:rPr dirty="0" sz="1200" spc="-95">
                <a:solidFill>
                  <a:srgbClr val="F1F5F9"/>
                </a:solidFill>
                <a:latin typeface="Lucida Console"/>
                <a:cs typeface="Lucida Console"/>
              </a:rPr>
              <a:t>) </a:t>
            </a:r>
            <a:r>
              <a:rPr dirty="0" sz="1200" spc="-10">
                <a:solidFill>
                  <a:srgbClr val="60A5FA"/>
                </a:solidFill>
                <a:latin typeface="Lucida Console"/>
                <a:cs typeface="Lucida Console"/>
              </a:rPr>
              <a:t>else</a:t>
            </a:r>
            <a:r>
              <a:rPr dirty="0" sz="1200" spc="-10">
                <a:solidFill>
                  <a:srgbClr val="F1F5F9"/>
                </a:solidFill>
                <a:latin typeface="Lucida Console"/>
                <a:cs typeface="Lucida Console"/>
              </a:rPr>
              <a:t>:</a:t>
            </a:r>
            <a:endParaRPr sz="1200">
              <a:latin typeface="Lucida Console"/>
              <a:cs typeface="Lucida Console"/>
            </a:endParaRPr>
          </a:p>
          <a:p>
            <a:pPr marL="252729">
              <a:lnSpc>
                <a:spcPct val="100000"/>
              </a:lnSpc>
              <a:spcBef>
                <a:spcPts val="60"/>
              </a:spcBef>
            </a:pPr>
            <a:r>
              <a:rPr dirty="0" sz="1200" spc="-105">
                <a:solidFill>
                  <a:srgbClr val="60A5FA"/>
                </a:solidFill>
                <a:latin typeface="Lucida Console"/>
                <a:cs typeface="Lucida Console"/>
              </a:rPr>
              <a:t>print</a:t>
            </a:r>
            <a:r>
              <a:rPr dirty="0" sz="1200" spc="-105">
                <a:solidFill>
                  <a:srgbClr val="F1F5F9"/>
                </a:solidFill>
                <a:latin typeface="Lucida Console"/>
                <a:cs typeface="Lucida Console"/>
              </a:rPr>
              <a:t>(</a:t>
            </a:r>
            <a:r>
              <a:rPr dirty="0" sz="1200" spc="-105">
                <a:solidFill>
                  <a:srgbClr val="FBD34D"/>
                </a:solidFill>
                <a:latin typeface="Lucida Console"/>
                <a:cs typeface="Lucida Console"/>
              </a:rPr>
              <a:t>"Upgrade</a:t>
            </a:r>
            <a:r>
              <a:rPr dirty="0" sz="1200" spc="-50">
                <a:solidFill>
                  <a:srgbClr val="FBD34D"/>
                </a:solidFill>
                <a:latin typeface="Lucida Console"/>
                <a:cs typeface="Lucida Console"/>
              </a:rPr>
              <a:t> </a:t>
            </a:r>
            <a:r>
              <a:rPr dirty="0" sz="1200" spc="-90">
                <a:solidFill>
                  <a:srgbClr val="FBD34D"/>
                </a:solidFill>
                <a:latin typeface="Lucida Console"/>
                <a:cs typeface="Lucida Console"/>
              </a:rPr>
              <a:t>recommended"</a:t>
            </a:r>
            <a:r>
              <a:rPr dirty="0" sz="1200" spc="-90">
                <a:solidFill>
                  <a:srgbClr val="F1F5F9"/>
                </a:solidFill>
                <a:latin typeface="Lucida Console"/>
                <a:cs typeface="Lucida Console"/>
              </a:rPr>
              <a:t>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235699" y="4578846"/>
            <a:ext cx="2186305" cy="589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#</a:t>
            </a:r>
            <a:r>
              <a:rPr dirty="0" sz="1200" spc="-9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0">
                <a:solidFill>
                  <a:srgbClr val="33D399"/>
                </a:solidFill>
                <a:latin typeface="Lucida Console"/>
                <a:cs typeface="Lucida Console"/>
              </a:rPr>
              <a:t>Functions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spc="-105">
                <a:solidFill>
                  <a:srgbClr val="60A5FA"/>
                </a:solidFill>
                <a:latin typeface="Lucida Console"/>
                <a:cs typeface="Lucida Console"/>
              </a:rPr>
              <a:t>def</a:t>
            </a:r>
            <a:r>
              <a:rPr dirty="0" sz="1200" spc="-85">
                <a:solidFill>
                  <a:srgbClr val="60A5FA"/>
                </a:solidFill>
                <a:latin typeface="Lucida Console"/>
                <a:cs typeface="Lucida Console"/>
              </a:rPr>
              <a:t> </a:t>
            </a:r>
            <a:r>
              <a:rPr dirty="0" sz="1200" spc="-25">
                <a:solidFill>
                  <a:srgbClr val="F1F5F9"/>
                </a:solidFill>
                <a:latin typeface="Lucida Console"/>
                <a:cs typeface="Lucida Console"/>
              </a:rPr>
              <a:t>greet(</a:t>
            </a:r>
            <a:r>
              <a:rPr dirty="0" sz="1200" spc="-25">
                <a:solidFill>
                  <a:srgbClr val="C3B4FD"/>
                </a:solidFill>
                <a:latin typeface="Lucida Console"/>
                <a:cs typeface="Lucida Console"/>
              </a:rPr>
              <a:t>user</a:t>
            </a:r>
            <a:r>
              <a:rPr dirty="0" sz="1200" spc="-25">
                <a:solidFill>
                  <a:srgbClr val="F1F5F9"/>
                </a:solidFill>
                <a:latin typeface="Lucida Console"/>
                <a:cs typeface="Lucida Console"/>
              </a:rPr>
              <a:t>):</a:t>
            </a:r>
            <a:endParaRPr sz="1200">
              <a:latin typeface="Lucida Console"/>
              <a:cs typeface="Lucida Console"/>
            </a:endParaRPr>
          </a:p>
          <a:p>
            <a:pPr marL="252729">
              <a:lnSpc>
                <a:spcPct val="100000"/>
              </a:lnSpc>
              <a:spcBef>
                <a:spcPts val="60"/>
              </a:spcBef>
            </a:pPr>
            <a:r>
              <a:rPr dirty="0" sz="1200" spc="-110">
                <a:solidFill>
                  <a:srgbClr val="60A5FA"/>
                </a:solidFill>
                <a:latin typeface="Lucida Console"/>
                <a:cs typeface="Lucida Console"/>
              </a:rPr>
              <a:t>return</a:t>
            </a:r>
            <a:r>
              <a:rPr dirty="0" sz="1200" spc="-40">
                <a:solidFill>
                  <a:srgbClr val="60A5FA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FBD34D"/>
                </a:solidFill>
                <a:latin typeface="Lucida Console"/>
                <a:cs typeface="Lucida Console"/>
              </a:rPr>
              <a:t>f"Hello,</a:t>
            </a:r>
            <a:r>
              <a:rPr dirty="0" sz="1200" spc="-35">
                <a:solidFill>
                  <a:srgbClr val="FBD34D"/>
                </a:solidFill>
                <a:latin typeface="Lucida Console"/>
                <a:cs typeface="Lucida Console"/>
              </a:rPr>
              <a:t> </a:t>
            </a:r>
            <a:r>
              <a:rPr dirty="0" sz="1200" spc="-85">
                <a:solidFill>
                  <a:srgbClr val="FBD34D"/>
                </a:solidFill>
                <a:latin typeface="Lucida Console"/>
                <a:cs typeface="Lucida Console"/>
              </a:rPr>
              <a:t>{user}!"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235699" y="5340846"/>
            <a:ext cx="234632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10">
                <a:solidFill>
                  <a:srgbClr val="C3B4FD"/>
                </a:solidFill>
                <a:latin typeface="Lucida Console"/>
                <a:cs typeface="Lucida Console"/>
              </a:rPr>
              <a:t>message</a:t>
            </a:r>
            <a:r>
              <a:rPr dirty="0" sz="1200" spc="-55">
                <a:solidFill>
                  <a:srgbClr val="C3B4FD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F1F5F9"/>
                </a:solidFill>
                <a:latin typeface="Courier New"/>
                <a:cs typeface="Courier New"/>
              </a:rPr>
              <a:t>=</a:t>
            </a:r>
            <a:r>
              <a:rPr dirty="0" sz="1000" spc="75">
                <a:solidFill>
                  <a:srgbClr val="F1F5F9"/>
                </a:solidFill>
                <a:latin typeface="Courier New"/>
                <a:cs typeface="Courier New"/>
              </a:rPr>
              <a:t> </a:t>
            </a:r>
            <a:r>
              <a:rPr dirty="0" sz="1200" spc="-95">
                <a:solidFill>
                  <a:srgbClr val="F1F5F9"/>
                </a:solidFill>
                <a:latin typeface="Lucida Console"/>
                <a:cs typeface="Lucida Console"/>
              </a:rPr>
              <a:t>greet(</a:t>
            </a:r>
            <a:r>
              <a:rPr dirty="0" sz="1200" spc="-95">
                <a:solidFill>
                  <a:srgbClr val="FBD34D"/>
                </a:solidFill>
                <a:latin typeface="Lucida Console"/>
                <a:cs typeface="Lucida Console"/>
              </a:rPr>
              <a:t>"Programmer"</a:t>
            </a:r>
            <a:r>
              <a:rPr dirty="0" sz="1200" spc="-95">
                <a:solidFill>
                  <a:srgbClr val="F1F5F9"/>
                </a:solidFill>
                <a:latin typeface="Lucida Console"/>
                <a:cs typeface="Lucida Console"/>
              </a:rPr>
              <a:t>)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609599" y="2076449"/>
            <a:ext cx="11391900" cy="5010150"/>
            <a:chOff x="609599" y="2076449"/>
            <a:chExt cx="11391900" cy="5010150"/>
          </a:xfrm>
        </p:grpSpPr>
        <p:pic>
          <p:nvPicPr>
            <p:cNvPr id="27" name="object 2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54353" y="6210299"/>
              <a:ext cx="130961" cy="19049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599" y="2076449"/>
              <a:ext cx="76200" cy="7619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599" y="2686049"/>
              <a:ext cx="76200" cy="76199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599" y="3067049"/>
              <a:ext cx="76200" cy="76199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599" y="3448049"/>
              <a:ext cx="76200" cy="76199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599" y="3829049"/>
              <a:ext cx="76200" cy="76199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10410824" y="6762749"/>
              <a:ext cx="1590675" cy="323850"/>
            </a:xfrm>
            <a:custGeom>
              <a:avLst/>
              <a:gdLst/>
              <a:ahLst/>
              <a:cxnLst/>
              <a:rect l="l" t="t" r="r" b="b"/>
              <a:pathLst>
                <a:path w="1590675" h="323850">
                  <a:moveTo>
                    <a:pt x="15576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57627" y="0"/>
                  </a:lnTo>
                  <a:lnTo>
                    <a:pt x="1589707" y="28187"/>
                  </a:lnTo>
                  <a:lnTo>
                    <a:pt x="1590674" y="33047"/>
                  </a:lnTo>
                  <a:lnTo>
                    <a:pt x="1590674" y="290802"/>
                  </a:lnTo>
                  <a:lnTo>
                    <a:pt x="1562487" y="322883"/>
                  </a:lnTo>
                  <a:lnTo>
                    <a:pt x="15576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25124" y="6857999"/>
              <a:ext cx="133349" cy="133349"/>
            </a:xfrm>
            <a:prstGeom prst="rect">
              <a:avLst/>
            </a:prstGeom>
          </p:spPr>
        </p:pic>
      </p:grpSp>
      <p:sp>
        <p:nvSpPr>
          <p:cNvPr id="35" name="object 35" descr=""/>
          <p:cNvSpPr txBox="1"/>
          <p:nvPr/>
        </p:nvSpPr>
        <p:spPr>
          <a:xfrm>
            <a:off x="6492874" y="6070261"/>
            <a:ext cx="4401820" cy="44132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350" spc="-110" b="1">
                <a:solidFill>
                  <a:srgbClr val="FBD34D"/>
                </a:solidFill>
                <a:latin typeface="Arial"/>
                <a:cs typeface="Arial"/>
              </a:rPr>
              <a:t>Pro</a:t>
            </a:r>
            <a:r>
              <a:rPr dirty="0" sz="1350" spc="-50" b="1">
                <a:solidFill>
                  <a:srgbClr val="FBD34D"/>
                </a:solidFill>
                <a:latin typeface="Arial"/>
                <a:cs typeface="Arial"/>
              </a:rPr>
              <a:t> </a:t>
            </a:r>
            <a:r>
              <a:rPr dirty="0" sz="1350" spc="-25" b="1">
                <a:solidFill>
                  <a:srgbClr val="FBD34D"/>
                </a:solidFill>
                <a:latin typeface="Arial"/>
                <a:cs typeface="Arial"/>
              </a:rPr>
              <a:t>Tip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Python</a:t>
            </a:r>
            <a:r>
              <a:rPr dirty="0" sz="1200" spc="-20">
                <a:solidFill>
                  <a:srgbClr val="D0D5DA"/>
                </a:solidFill>
                <a:latin typeface="Dotum"/>
                <a:cs typeface="Dotum"/>
              </a:rPr>
              <a:t>'</a:t>
            </a: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s</a:t>
            </a:r>
            <a:r>
              <a:rPr dirty="0" sz="1150" spc="-4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indentation</a:t>
            </a:r>
            <a:r>
              <a:rPr dirty="0" sz="1150" spc="-4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D0D5DA"/>
                </a:solidFill>
                <a:latin typeface="Microsoft Sans Serif"/>
                <a:cs typeface="Microsoft Sans Serif"/>
              </a:rPr>
              <a:t>is</a:t>
            </a:r>
            <a:r>
              <a:rPr dirty="0" sz="1150" spc="-4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meaningful</a:t>
            </a:r>
            <a:r>
              <a:rPr dirty="0" sz="1150" spc="-4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dirty="0" sz="1150" spc="-4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enforces</a:t>
            </a:r>
            <a:r>
              <a:rPr dirty="0" sz="1150" spc="-4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clean</a:t>
            </a:r>
            <a:r>
              <a:rPr dirty="0" sz="1150" spc="-4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D0D5DA"/>
                </a:solidFill>
                <a:latin typeface="Microsoft Sans Serif"/>
                <a:cs typeface="Microsoft Sans Serif"/>
              </a:rPr>
              <a:t>code</a:t>
            </a:r>
            <a:r>
              <a:rPr dirty="0" sz="1150" spc="-4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structure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0701138" y="6843979"/>
            <a:ext cx="1198880" cy="1587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900">
                <a:solidFill>
                  <a:srgbClr val="FFFFFF"/>
                </a:solidFill>
                <a:latin typeface="DejaVu Sans"/>
                <a:cs typeface="DejaVu Sans"/>
              </a:rPr>
              <a:t>Made</a:t>
            </a:r>
            <a:r>
              <a:rPr dirty="0" sz="90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00">
                <a:solidFill>
                  <a:srgbClr val="FFFFFF"/>
                </a:solidFill>
                <a:latin typeface="DejaVu Sans"/>
                <a:cs typeface="DejaVu Sans"/>
              </a:rPr>
              <a:t>with</a:t>
            </a:r>
            <a:r>
              <a:rPr dirty="0" sz="900" spc="-10">
                <a:solidFill>
                  <a:srgbClr val="FFFFFF"/>
                </a:solidFill>
                <a:latin typeface="DejaVu Sans"/>
                <a:cs typeface="DejaVu Sans"/>
              </a:rPr>
              <a:t> Genspark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1919048" y="6943526"/>
            <a:ext cx="171450" cy="173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80"/>
              </a:lnSpc>
            </a:pPr>
            <a:fld id="{81D60167-4931-47E6-BA6A-407CBD079E47}" type="slidenum">
              <a:rPr dirty="0" sz="1150" spc="-50" b="0">
                <a:solidFill>
                  <a:srgbClr val="64738B"/>
                </a:solidFill>
                <a:latin typeface="Bookman Old Style"/>
                <a:cs typeface="Bookman Old Style"/>
              </a:rPr>
              <a:t>3</a:t>
            </a:fld>
            <a:endParaRPr sz="1150">
              <a:latin typeface="Bookman Old Style"/>
              <a:cs typeface="Bookman Old Style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863600" y="1939292"/>
            <a:ext cx="4792345" cy="488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100"/>
              </a:spcBef>
            </a:pPr>
            <a:r>
              <a:rPr dirty="0" sz="1350" spc="-50" b="1">
                <a:solidFill>
                  <a:srgbClr val="37BDF7"/>
                </a:solidFill>
                <a:latin typeface="Arial"/>
                <a:cs typeface="Arial"/>
              </a:rPr>
              <a:t>High</a:t>
            </a:r>
            <a:r>
              <a:rPr dirty="0" sz="1300" spc="-50" b="1">
                <a:solidFill>
                  <a:srgbClr val="37BDF7"/>
                </a:solidFill>
                <a:latin typeface="Arial"/>
                <a:cs typeface="Arial"/>
              </a:rPr>
              <a:t>-</a:t>
            </a:r>
            <a:r>
              <a:rPr dirty="0" sz="1350" spc="-65" b="1">
                <a:solidFill>
                  <a:srgbClr val="37BDF7"/>
                </a:solidFill>
                <a:latin typeface="Arial"/>
                <a:cs typeface="Arial"/>
              </a:rPr>
              <a:t>level</a:t>
            </a:r>
            <a:r>
              <a:rPr dirty="0" sz="1350" spc="-70" b="1">
                <a:solidFill>
                  <a:srgbClr val="37BDF7"/>
                </a:solidFill>
                <a:latin typeface="Arial"/>
                <a:cs typeface="Arial"/>
              </a:rPr>
              <a:t> language</a:t>
            </a:r>
            <a:r>
              <a:rPr dirty="0" sz="1350" spc="-70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50" spc="-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40">
                <a:solidFill>
                  <a:srgbClr val="F1F5F9"/>
                </a:solidFill>
                <a:latin typeface="Microsoft Sans Serif"/>
                <a:cs typeface="Microsoft Sans Serif"/>
              </a:rPr>
              <a:t>Easy</a:t>
            </a:r>
            <a:r>
              <a:rPr dirty="0" sz="1300" spc="-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to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read</a:t>
            </a:r>
            <a:r>
              <a:rPr dirty="0" sz="1350" spc="-10">
                <a:solidFill>
                  <a:srgbClr val="F1F5F9"/>
                </a:solidFill>
                <a:latin typeface="Microsoft Sans Serif"/>
                <a:cs typeface="Microsoft Sans Serif"/>
              </a:rPr>
              <a:t>,</a:t>
            </a:r>
            <a:r>
              <a:rPr dirty="0" sz="1350" spc="-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write</a:t>
            </a:r>
            <a:r>
              <a:rPr dirty="0" sz="1300" spc="-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and 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maintain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 with</a:t>
            </a:r>
            <a:r>
              <a:rPr dirty="0" sz="1300" spc="-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simple</a:t>
            </a:r>
            <a:r>
              <a:rPr dirty="0" sz="1350" spc="-20">
                <a:solidFill>
                  <a:srgbClr val="F1F5F9"/>
                </a:solidFill>
                <a:latin typeface="Microsoft Sans Serif"/>
                <a:cs typeface="Microsoft Sans Serif"/>
              </a:rPr>
              <a:t>,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intuitive</a:t>
            </a:r>
            <a:r>
              <a:rPr dirty="0" sz="1300" spc="-4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syntax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863600" y="2573337"/>
            <a:ext cx="4236085" cy="2368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50" spc="-55" b="1">
                <a:solidFill>
                  <a:srgbClr val="37BDF7"/>
                </a:solidFill>
                <a:latin typeface="Arial"/>
                <a:cs typeface="Arial"/>
              </a:rPr>
              <a:t>Interpreted</a:t>
            </a:r>
            <a:r>
              <a:rPr dirty="0" sz="1350" spc="-55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50" spc="-4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No</a:t>
            </a:r>
            <a:r>
              <a:rPr dirty="0" sz="1300" spc="-3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compilation</a:t>
            </a:r>
            <a:r>
              <a:rPr dirty="0" sz="1300" spc="-3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needed</a:t>
            </a:r>
            <a:r>
              <a:rPr dirty="0" sz="1350" spc="-10">
                <a:solidFill>
                  <a:srgbClr val="F1F5F9"/>
                </a:solidFill>
                <a:latin typeface="Microsoft Sans Serif"/>
                <a:cs typeface="Microsoft Sans Serif"/>
              </a:rPr>
              <a:t>,</a:t>
            </a:r>
            <a:r>
              <a:rPr dirty="0" sz="1350" spc="-4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execute</a:t>
            </a:r>
            <a:r>
              <a:rPr dirty="0" sz="1300" spc="-3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code</a:t>
            </a: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directly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863600" y="2954337"/>
            <a:ext cx="4225925" cy="2368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50" spc="-65" b="1">
                <a:solidFill>
                  <a:srgbClr val="37BDF7"/>
                </a:solidFill>
                <a:latin typeface="Arial"/>
                <a:cs typeface="Arial"/>
              </a:rPr>
              <a:t>Versatile</a:t>
            </a:r>
            <a:r>
              <a:rPr dirty="0" sz="1350" spc="-65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50" spc="-3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35">
                <a:solidFill>
                  <a:srgbClr val="F1F5F9"/>
                </a:solidFill>
                <a:latin typeface="Microsoft Sans Serif"/>
                <a:cs typeface="Microsoft Sans Serif"/>
              </a:rPr>
              <a:t>Web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 dev</a:t>
            </a:r>
            <a:r>
              <a:rPr dirty="0" sz="1350" spc="-20">
                <a:solidFill>
                  <a:srgbClr val="F1F5F9"/>
                </a:solidFill>
                <a:latin typeface="Microsoft Sans Serif"/>
                <a:cs typeface="Microsoft Sans Serif"/>
              </a:rPr>
              <a:t>,</a:t>
            </a:r>
            <a:r>
              <a:rPr dirty="0" sz="1350" spc="-3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data</a:t>
            </a:r>
            <a:r>
              <a:rPr dirty="0" sz="1300" spc="-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science</a:t>
            </a:r>
            <a:r>
              <a:rPr dirty="0" sz="1350">
                <a:solidFill>
                  <a:srgbClr val="F1F5F9"/>
                </a:solidFill>
                <a:latin typeface="Microsoft Sans Serif"/>
                <a:cs typeface="Microsoft Sans Serif"/>
              </a:rPr>
              <a:t>,</a:t>
            </a:r>
            <a:r>
              <a:rPr dirty="0" sz="1350" spc="-3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35">
                <a:solidFill>
                  <a:srgbClr val="F1F5F9"/>
                </a:solidFill>
                <a:latin typeface="Microsoft Sans Serif"/>
                <a:cs typeface="Microsoft Sans Serif"/>
              </a:rPr>
              <a:t>AI</a:t>
            </a:r>
            <a:r>
              <a:rPr dirty="0" sz="1350" spc="-35">
                <a:solidFill>
                  <a:srgbClr val="F1F5F9"/>
                </a:solidFill>
                <a:latin typeface="Microsoft Sans Serif"/>
                <a:cs typeface="Microsoft Sans Serif"/>
              </a:rPr>
              <a:t>,</a:t>
            </a:r>
            <a:r>
              <a:rPr dirty="0" sz="1350" spc="-3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automation</a:t>
            </a:r>
            <a:r>
              <a:rPr dirty="0" sz="1350" spc="-20">
                <a:solidFill>
                  <a:srgbClr val="F1F5F9"/>
                </a:solidFill>
                <a:latin typeface="Microsoft Sans Serif"/>
                <a:cs typeface="Microsoft Sans Serif"/>
              </a:rPr>
              <a:t>,</a:t>
            </a:r>
            <a:r>
              <a:rPr dirty="0" sz="1350" spc="-3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scripting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863600" y="3335337"/>
            <a:ext cx="4002404" cy="2368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50" spc="-85" b="1">
                <a:solidFill>
                  <a:srgbClr val="37BDF7"/>
                </a:solidFill>
                <a:latin typeface="Arial"/>
                <a:cs typeface="Arial"/>
              </a:rPr>
              <a:t>Large</a:t>
            </a:r>
            <a:r>
              <a:rPr dirty="0" sz="1350" spc="-60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75" b="1">
                <a:solidFill>
                  <a:srgbClr val="37BDF7"/>
                </a:solidFill>
                <a:latin typeface="Arial"/>
                <a:cs typeface="Arial"/>
              </a:rPr>
              <a:t>standard</a:t>
            </a:r>
            <a:r>
              <a:rPr dirty="0" sz="1350" spc="-5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65" b="1">
                <a:solidFill>
                  <a:srgbClr val="37BDF7"/>
                </a:solidFill>
                <a:latin typeface="Arial"/>
                <a:cs typeface="Arial"/>
              </a:rPr>
              <a:t>library</a:t>
            </a:r>
            <a:r>
              <a:rPr dirty="0" sz="1350" spc="-65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50">
                <a:solidFill>
                  <a:srgbClr val="F1F5F9"/>
                </a:solidFill>
                <a:latin typeface="Microsoft Sans Serif"/>
                <a:cs typeface="Microsoft Sans Serif"/>
              </a:rPr>
              <a:t> "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Batteries</a:t>
            </a:r>
            <a:r>
              <a:rPr dirty="0" sz="1300" spc="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included</a:t>
            </a:r>
            <a:r>
              <a:rPr dirty="0" sz="1350">
                <a:solidFill>
                  <a:srgbClr val="F1F5F9"/>
                </a:solidFill>
                <a:latin typeface="Microsoft Sans Serif"/>
                <a:cs typeface="Microsoft Sans Serif"/>
              </a:rPr>
              <a:t>"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philosophy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863600" y="3716337"/>
            <a:ext cx="4204335" cy="2368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50" spc="-90" b="1">
                <a:solidFill>
                  <a:srgbClr val="37BDF7"/>
                </a:solidFill>
                <a:latin typeface="Arial"/>
                <a:cs typeface="Arial"/>
              </a:rPr>
              <a:t>Community</a:t>
            </a:r>
            <a:r>
              <a:rPr dirty="0" sz="1350" spc="-3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00" spc="-150" b="1">
                <a:solidFill>
                  <a:srgbClr val="37BDF7"/>
                </a:solidFill>
                <a:latin typeface="Arial"/>
                <a:cs typeface="Arial"/>
              </a:rPr>
              <a:t>&amp;</a:t>
            </a:r>
            <a:r>
              <a:rPr dirty="0" sz="1300" spc="-1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65" b="1">
                <a:solidFill>
                  <a:srgbClr val="37BDF7"/>
                </a:solidFill>
                <a:latin typeface="Arial"/>
                <a:cs typeface="Arial"/>
              </a:rPr>
              <a:t>ecosystem</a:t>
            </a:r>
            <a:r>
              <a:rPr dirty="0" sz="1350" spc="-65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50" spc="2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Extensive</a:t>
            </a:r>
            <a:r>
              <a:rPr dirty="0" sz="1300" spc="4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third</a:t>
            </a:r>
            <a:r>
              <a:rPr dirty="0" sz="1350">
                <a:solidFill>
                  <a:srgbClr val="F1F5F9"/>
                </a:solidFill>
                <a:latin typeface="Microsoft Sans Serif"/>
                <a:cs typeface="Microsoft Sans Serif"/>
              </a:rPr>
              <a:t>-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party</a:t>
            </a:r>
            <a:r>
              <a:rPr dirty="0" sz="1300" spc="4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packages</a:t>
            </a:r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048500"/>
            <a:chOff x="0" y="0"/>
            <a:chExt cx="12192000" cy="7048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70484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9500" y="2285999"/>
              <a:ext cx="4762499" cy="476249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609599" y="1142999"/>
              <a:ext cx="1219200" cy="38100"/>
            </a:xfrm>
            <a:custGeom>
              <a:avLst/>
              <a:gdLst/>
              <a:ahLst/>
              <a:cxnLst/>
              <a:rect l="l" t="t" r="r" b="b"/>
              <a:pathLst>
                <a:path w="1219200" h="38100">
                  <a:moveTo>
                    <a:pt x="12026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1202676" y="0"/>
                  </a:lnTo>
                  <a:lnTo>
                    <a:pt x="1219199" y="16523"/>
                  </a:lnTo>
                  <a:lnTo>
                    <a:pt x="1219199" y="21576"/>
                  </a:lnTo>
                  <a:lnTo>
                    <a:pt x="1205105" y="37616"/>
                  </a:lnTo>
                  <a:lnTo>
                    <a:pt x="1202676" y="3809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09599" y="609599"/>
              <a:ext cx="409575" cy="457200"/>
            </a:xfrm>
            <a:custGeom>
              <a:avLst/>
              <a:gdLst/>
              <a:ahLst/>
              <a:cxnLst/>
              <a:rect l="l" t="t" r="r" b="b"/>
              <a:pathLst>
                <a:path w="409575" h="457200">
                  <a:moveTo>
                    <a:pt x="211494" y="457199"/>
                  </a:moveTo>
                  <a:lnTo>
                    <a:pt x="198080" y="457199"/>
                  </a:lnTo>
                  <a:lnTo>
                    <a:pt x="191389" y="456871"/>
                  </a:lnTo>
                  <a:lnTo>
                    <a:pt x="151759" y="450328"/>
                  </a:lnTo>
                  <a:lnTo>
                    <a:pt x="114166" y="436180"/>
                  </a:lnTo>
                  <a:lnTo>
                    <a:pt x="80056" y="414970"/>
                  </a:lnTo>
                  <a:lnTo>
                    <a:pt x="50739" y="387512"/>
                  </a:lnTo>
                  <a:lnTo>
                    <a:pt x="27342" y="354863"/>
                  </a:lnTo>
                  <a:lnTo>
                    <a:pt x="10764" y="318277"/>
                  </a:lnTo>
                  <a:lnTo>
                    <a:pt x="1643" y="279159"/>
                  </a:lnTo>
                  <a:lnTo>
                    <a:pt x="0" y="259119"/>
                  </a:lnTo>
                  <a:lnTo>
                    <a:pt x="0" y="252412"/>
                  </a:lnTo>
                  <a:lnTo>
                    <a:pt x="0" y="198080"/>
                  </a:lnTo>
                  <a:lnTo>
                    <a:pt x="5243" y="158257"/>
                  </a:lnTo>
                  <a:lnTo>
                    <a:pt x="18155" y="120222"/>
                  </a:lnTo>
                  <a:lnTo>
                    <a:pt x="38239" y="85437"/>
                  </a:lnTo>
                  <a:lnTo>
                    <a:pt x="64723" y="55238"/>
                  </a:lnTo>
                  <a:lnTo>
                    <a:pt x="96590" y="30786"/>
                  </a:lnTo>
                  <a:lnTo>
                    <a:pt x="132615" y="13021"/>
                  </a:lnTo>
                  <a:lnTo>
                    <a:pt x="171413" y="2626"/>
                  </a:lnTo>
                  <a:lnTo>
                    <a:pt x="198080" y="0"/>
                  </a:lnTo>
                  <a:lnTo>
                    <a:pt x="211494" y="0"/>
                  </a:lnTo>
                  <a:lnTo>
                    <a:pt x="251317" y="5243"/>
                  </a:lnTo>
                  <a:lnTo>
                    <a:pt x="289352" y="18155"/>
                  </a:lnTo>
                  <a:lnTo>
                    <a:pt x="324137" y="38239"/>
                  </a:lnTo>
                  <a:lnTo>
                    <a:pt x="354336" y="64723"/>
                  </a:lnTo>
                  <a:lnTo>
                    <a:pt x="378788" y="96590"/>
                  </a:lnTo>
                  <a:lnTo>
                    <a:pt x="396553" y="132615"/>
                  </a:lnTo>
                  <a:lnTo>
                    <a:pt x="406948" y="171413"/>
                  </a:lnTo>
                  <a:lnTo>
                    <a:pt x="409574" y="198080"/>
                  </a:lnTo>
                  <a:lnTo>
                    <a:pt x="409574" y="259119"/>
                  </a:lnTo>
                  <a:lnTo>
                    <a:pt x="404331" y="298942"/>
                  </a:lnTo>
                  <a:lnTo>
                    <a:pt x="391419" y="336977"/>
                  </a:lnTo>
                  <a:lnTo>
                    <a:pt x="371335" y="371762"/>
                  </a:lnTo>
                  <a:lnTo>
                    <a:pt x="344851" y="401961"/>
                  </a:lnTo>
                  <a:lnTo>
                    <a:pt x="312984" y="426413"/>
                  </a:lnTo>
                  <a:lnTo>
                    <a:pt x="276959" y="444178"/>
                  </a:lnTo>
                  <a:lnTo>
                    <a:pt x="238161" y="454573"/>
                  </a:lnTo>
                  <a:lnTo>
                    <a:pt x="218185" y="456871"/>
                  </a:lnTo>
                  <a:lnTo>
                    <a:pt x="211494" y="457199"/>
                  </a:lnTo>
                  <a:close/>
                </a:path>
              </a:pathLst>
            </a:custGeom>
            <a:solidFill>
              <a:srgbClr val="3B81F5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85799" y="713883"/>
              <a:ext cx="257810" cy="229870"/>
            </a:xfrm>
            <a:custGeom>
              <a:avLst/>
              <a:gdLst/>
              <a:ahLst/>
              <a:cxnLst/>
              <a:rect l="l" t="t" r="r" b="b"/>
              <a:pathLst>
                <a:path w="257809" h="229869">
                  <a:moveTo>
                    <a:pt x="71526" y="229850"/>
                  </a:moveTo>
                  <a:lnTo>
                    <a:pt x="64249" y="229850"/>
                  </a:lnTo>
                  <a:lnTo>
                    <a:pt x="14957" y="208195"/>
                  </a:lnTo>
                  <a:lnTo>
                    <a:pt x="8777" y="204315"/>
                  </a:lnTo>
                  <a:lnTo>
                    <a:pt x="4063" y="198953"/>
                  </a:lnTo>
                  <a:lnTo>
                    <a:pt x="1056" y="192486"/>
                  </a:lnTo>
                  <a:lnTo>
                    <a:pt x="0" y="185291"/>
                  </a:lnTo>
                  <a:lnTo>
                    <a:pt x="0" y="132070"/>
                  </a:lnTo>
                  <a:lnTo>
                    <a:pt x="59706" y="92199"/>
                  </a:lnTo>
                  <a:lnTo>
                    <a:pt x="60866" y="91841"/>
                  </a:lnTo>
                  <a:lnTo>
                    <a:pt x="60721" y="91841"/>
                  </a:lnTo>
                  <a:lnTo>
                    <a:pt x="60721" y="41790"/>
                  </a:lnTo>
                  <a:lnTo>
                    <a:pt x="61888" y="34267"/>
                  </a:lnTo>
                  <a:lnTo>
                    <a:pt x="65174" y="27581"/>
                  </a:lnTo>
                  <a:lnTo>
                    <a:pt x="70282" y="22151"/>
                  </a:lnTo>
                  <a:lnTo>
                    <a:pt x="76929" y="18395"/>
                  </a:lnTo>
                  <a:lnTo>
                    <a:pt x="125506" y="0"/>
                  </a:lnTo>
                  <a:lnTo>
                    <a:pt x="131802" y="0"/>
                  </a:lnTo>
                  <a:lnTo>
                    <a:pt x="180379" y="18395"/>
                  </a:lnTo>
                  <a:lnTo>
                    <a:pt x="186504" y="21877"/>
                  </a:lnTo>
                  <a:lnTo>
                    <a:pt x="128141" y="21877"/>
                  </a:lnTo>
                  <a:lnTo>
                    <a:pt x="92332" y="35450"/>
                  </a:lnTo>
                  <a:lnTo>
                    <a:pt x="128587" y="49381"/>
                  </a:lnTo>
                  <a:lnTo>
                    <a:pt x="196497" y="49381"/>
                  </a:lnTo>
                  <a:lnTo>
                    <a:pt x="196497" y="54515"/>
                  </a:lnTo>
                  <a:lnTo>
                    <a:pt x="175021" y="54515"/>
                  </a:lnTo>
                  <a:lnTo>
                    <a:pt x="138231" y="68624"/>
                  </a:lnTo>
                  <a:lnTo>
                    <a:pt x="138231" y="108451"/>
                  </a:lnTo>
                  <a:lnTo>
                    <a:pt x="240512" y="108451"/>
                  </a:lnTo>
                  <a:lnTo>
                    <a:pt x="241101" y="108674"/>
                  </a:lnTo>
                  <a:lnTo>
                    <a:pt x="247304" y="112201"/>
                  </a:lnTo>
                  <a:lnTo>
                    <a:pt x="67419" y="112201"/>
                  </a:lnTo>
                  <a:lnTo>
                    <a:pt x="31611" y="125774"/>
                  </a:lnTo>
                  <a:lnTo>
                    <a:pt x="67865" y="139660"/>
                  </a:lnTo>
                  <a:lnTo>
                    <a:pt x="257219" y="139660"/>
                  </a:lnTo>
                  <a:lnTo>
                    <a:pt x="257219" y="144794"/>
                  </a:lnTo>
                  <a:lnTo>
                    <a:pt x="114300" y="144794"/>
                  </a:lnTo>
                  <a:lnTo>
                    <a:pt x="77509" y="158903"/>
                  </a:lnTo>
                  <a:lnTo>
                    <a:pt x="77509" y="203775"/>
                  </a:lnTo>
                  <a:lnTo>
                    <a:pt x="248914" y="203775"/>
                  </a:lnTo>
                  <a:lnTo>
                    <a:pt x="248439" y="204315"/>
                  </a:lnTo>
                  <a:lnTo>
                    <a:pt x="247747" y="204757"/>
                  </a:lnTo>
                  <a:lnTo>
                    <a:pt x="128587" y="204757"/>
                  </a:lnTo>
                  <a:lnTo>
                    <a:pt x="71526" y="229850"/>
                  </a:lnTo>
                  <a:close/>
                </a:path>
                <a:path w="257809" h="229869">
                  <a:moveTo>
                    <a:pt x="196497" y="49381"/>
                  </a:moveTo>
                  <a:lnTo>
                    <a:pt x="128587" y="49381"/>
                  </a:lnTo>
                  <a:lnTo>
                    <a:pt x="164842" y="35450"/>
                  </a:lnTo>
                  <a:lnTo>
                    <a:pt x="129033" y="21877"/>
                  </a:lnTo>
                  <a:lnTo>
                    <a:pt x="186504" y="21877"/>
                  </a:lnTo>
                  <a:lnTo>
                    <a:pt x="186985" y="22151"/>
                  </a:lnTo>
                  <a:lnTo>
                    <a:pt x="192072" y="27581"/>
                  </a:lnTo>
                  <a:lnTo>
                    <a:pt x="195341" y="34267"/>
                  </a:lnTo>
                  <a:lnTo>
                    <a:pt x="196497" y="41790"/>
                  </a:lnTo>
                  <a:lnTo>
                    <a:pt x="196497" y="49381"/>
                  </a:lnTo>
                  <a:close/>
                </a:path>
                <a:path w="257809" h="229869">
                  <a:moveTo>
                    <a:pt x="240512" y="108451"/>
                  </a:moveTo>
                  <a:lnTo>
                    <a:pt x="138231" y="108451"/>
                  </a:lnTo>
                  <a:lnTo>
                    <a:pt x="175021" y="94520"/>
                  </a:lnTo>
                  <a:lnTo>
                    <a:pt x="175021" y="54515"/>
                  </a:lnTo>
                  <a:lnTo>
                    <a:pt x="196497" y="54515"/>
                  </a:lnTo>
                  <a:lnTo>
                    <a:pt x="196497" y="91841"/>
                  </a:lnTo>
                  <a:lnTo>
                    <a:pt x="197658" y="92199"/>
                  </a:lnTo>
                  <a:lnTo>
                    <a:pt x="240512" y="108451"/>
                  </a:lnTo>
                  <a:close/>
                </a:path>
                <a:path w="257809" h="229869">
                  <a:moveTo>
                    <a:pt x="189309" y="139660"/>
                  </a:moveTo>
                  <a:lnTo>
                    <a:pt x="67865" y="139660"/>
                  </a:lnTo>
                  <a:lnTo>
                    <a:pt x="104120" y="125774"/>
                  </a:lnTo>
                  <a:lnTo>
                    <a:pt x="68312" y="112201"/>
                  </a:lnTo>
                  <a:lnTo>
                    <a:pt x="188862" y="112201"/>
                  </a:lnTo>
                  <a:lnTo>
                    <a:pt x="153054" y="125774"/>
                  </a:lnTo>
                  <a:lnTo>
                    <a:pt x="189309" y="139660"/>
                  </a:lnTo>
                  <a:close/>
                </a:path>
                <a:path w="257809" h="229869">
                  <a:moveTo>
                    <a:pt x="257219" y="139660"/>
                  </a:moveTo>
                  <a:lnTo>
                    <a:pt x="189309" y="139660"/>
                  </a:lnTo>
                  <a:lnTo>
                    <a:pt x="225608" y="125774"/>
                  </a:lnTo>
                  <a:lnTo>
                    <a:pt x="189755" y="112201"/>
                  </a:lnTo>
                  <a:lnTo>
                    <a:pt x="247304" y="112201"/>
                  </a:lnTo>
                  <a:lnTo>
                    <a:pt x="247707" y="112430"/>
                  </a:lnTo>
                  <a:lnTo>
                    <a:pt x="252793" y="117860"/>
                  </a:lnTo>
                  <a:lnTo>
                    <a:pt x="256063" y="124546"/>
                  </a:lnTo>
                  <a:lnTo>
                    <a:pt x="257219" y="132070"/>
                  </a:lnTo>
                  <a:lnTo>
                    <a:pt x="257219" y="139660"/>
                  </a:lnTo>
                  <a:close/>
                </a:path>
                <a:path w="257809" h="229869">
                  <a:moveTo>
                    <a:pt x="198953" y="203775"/>
                  </a:moveTo>
                  <a:lnTo>
                    <a:pt x="77509" y="203775"/>
                  </a:lnTo>
                  <a:lnTo>
                    <a:pt x="114300" y="187612"/>
                  </a:lnTo>
                  <a:lnTo>
                    <a:pt x="114300" y="144794"/>
                  </a:lnTo>
                  <a:lnTo>
                    <a:pt x="235743" y="144794"/>
                  </a:lnTo>
                  <a:lnTo>
                    <a:pt x="198953" y="158903"/>
                  </a:lnTo>
                  <a:lnTo>
                    <a:pt x="198953" y="203775"/>
                  </a:lnTo>
                  <a:close/>
                </a:path>
                <a:path w="257809" h="229869">
                  <a:moveTo>
                    <a:pt x="248914" y="203775"/>
                  </a:moveTo>
                  <a:lnTo>
                    <a:pt x="198953" y="203775"/>
                  </a:lnTo>
                  <a:lnTo>
                    <a:pt x="234895" y="187969"/>
                  </a:lnTo>
                  <a:lnTo>
                    <a:pt x="235743" y="186719"/>
                  </a:lnTo>
                  <a:lnTo>
                    <a:pt x="235743" y="144794"/>
                  </a:lnTo>
                  <a:lnTo>
                    <a:pt x="257219" y="144794"/>
                  </a:lnTo>
                  <a:lnTo>
                    <a:pt x="257219" y="185291"/>
                  </a:lnTo>
                  <a:lnTo>
                    <a:pt x="256158" y="192486"/>
                  </a:lnTo>
                  <a:lnTo>
                    <a:pt x="253147" y="198953"/>
                  </a:lnTo>
                  <a:lnTo>
                    <a:pt x="248914" y="203775"/>
                  </a:lnTo>
                  <a:close/>
                </a:path>
                <a:path w="257809" h="229869">
                  <a:moveTo>
                    <a:pt x="192970" y="229850"/>
                  </a:moveTo>
                  <a:lnTo>
                    <a:pt x="185692" y="229850"/>
                  </a:lnTo>
                  <a:lnTo>
                    <a:pt x="128587" y="204757"/>
                  </a:lnTo>
                  <a:lnTo>
                    <a:pt x="247747" y="204757"/>
                  </a:lnTo>
                  <a:lnTo>
                    <a:pt x="242262" y="208195"/>
                  </a:lnTo>
                  <a:lnTo>
                    <a:pt x="192970" y="229850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58874" y="606611"/>
            <a:ext cx="4773295" cy="4140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50" spc="-85"/>
              <a:t>Python</a:t>
            </a:r>
            <a:r>
              <a:rPr dirty="0" sz="2450" spc="-125"/>
              <a:t> </a:t>
            </a:r>
            <a:r>
              <a:rPr dirty="0" sz="2450" spc="-75"/>
              <a:t>Modules</a:t>
            </a:r>
            <a:r>
              <a:rPr dirty="0" sz="2450" spc="-125"/>
              <a:t> </a:t>
            </a:r>
            <a:r>
              <a:rPr dirty="0" sz="2450" spc="-155">
                <a:solidFill>
                  <a:srgbClr val="F472B5"/>
                </a:solidFill>
                <a:latin typeface="Century Gothic"/>
                <a:cs typeface="Century Gothic"/>
              </a:rPr>
              <a:t>&amp;</a:t>
            </a:r>
            <a:r>
              <a:rPr dirty="0" sz="2450" spc="-130">
                <a:solidFill>
                  <a:srgbClr val="F472B5"/>
                </a:solidFill>
                <a:latin typeface="Century Gothic"/>
                <a:cs typeface="Century Gothic"/>
              </a:rPr>
              <a:t> </a:t>
            </a:r>
            <a:r>
              <a:rPr dirty="0" spc="-114">
                <a:solidFill>
                  <a:srgbClr val="F472B5"/>
                </a:solidFill>
              </a:rPr>
              <a:t>Turtle</a:t>
            </a:r>
            <a:r>
              <a:rPr dirty="0" spc="-150">
                <a:solidFill>
                  <a:srgbClr val="F472B5"/>
                </a:solidFill>
              </a:rPr>
              <a:t> </a:t>
            </a:r>
            <a:r>
              <a:rPr dirty="0" spc="-125">
                <a:solidFill>
                  <a:srgbClr val="F472B5"/>
                </a:solidFill>
              </a:rPr>
              <a:t>Graphics</a:t>
            </a:r>
            <a:endParaRPr sz="2450">
              <a:latin typeface="Century Gothic"/>
              <a:cs typeface="Century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96899" y="1458624"/>
            <a:ext cx="1522730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-80" b="1">
                <a:solidFill>
                  <a:srgbClr val="D0D5DA"/>
                </a:solidFill>
                <a:latin typeface="Arial"/>
                <a:cs typeface="Arial"/>
              </a:rPr>
              <a:t>Python </a:t>
            </a:r>
            <a:r>
              <a:rPr dirty="0" sz="1650" spc="-60" b="1">
                <a:solidFill>
                  <a:srgbClr val="D0D5DA"/>
                </a:solidFill>
                <a:latin typeface="Arial"/>
                <a:cs typeface="Arial"/>
              </a:rPr>
              <a:t>Modules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96899" y="4485364"/>
            <a:ext cx="1987550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-80" b="1">
                <a:solidFill>
                  <a:srgbClr val="D0D5DA"/>
                </a:solidFill>
                <a:latin typeface="Arial"/>
                <a:cs typeface="Arial"/>
              </a:rPr>
              <a:t>Common</a:t>
            </a:r>
            <a:r>
              <a:rPr dirty="0" sz="1450" spc="-35" b="1">
                <a:solidFill>
                  <a:srgbClr val="D0D5DA"/>
                </a:solidFill>
                <a:latin typeface="Arial"/>
                <a:cs typeface="Arial"/>
              </a:rPr>
              <a:t> Module</a:t>
            </a:r>
            <a:r>
              <a:rPr dirty="0" sz="1450" spc="-30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450" spc="-35" b="1">
                <a:solidFill>
                  <a:srgbClr val="D0D5DA"/>
                </a:solidFill>
                <a:latin typeface="Arial"/>
                <a:cs typeface="Arial"/>
              </a:rPr>
              <a:t>Types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09599" y="4914899"/>
            <a:ext cx="2743200" cy="457200"/>
            <a:chOff x="609599" y="4914899"/>
            <a:chExt cx="2743200" cy="457200"/>
          </a:xfrm>
        </p:grpSpPr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99" y="4914899"/>
              <a:ext cx="114299" cy="15239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38499" y="4914899"/>
              <a:ext cx="114299" cy="15239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" y="5219699"/>
              <a:ext cx="190499" cy="152399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787399" y="4764710"/>
            <a:ext cx="1183005" cy="635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88265" marR="5080" indent="-76200">
              <a:lnSpc>
                <a:spcPct val="153800"/>
              </a:lnSpc>
              <a:spcBef>
                <a:spcPts val="90"/>
              </a:spcBef>
            </a:pP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Math</a:t>
            </a:r>
            <a:r>
              <a:rPr dirty="0" sz="1300" spc="-4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0">
                <a:solidFill>
                  <a:srgbClr val="F1F5F9"/>
                </a:solidFill>
                <a:latin typeface="Microsoft Sans Serif"/>
                <a:cs typeface="Microsoft Sans Serif"/>
              </a:rPr>
              <a:t>&amp;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Numeric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Networking</a:t>
            </a:r>
            <a:endParaRPr sz="1300">
              <a:latin typeface="Microsoft Sans Serif"/>
              <a:cs typeface="Microsoft Sans Serif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38499" y="5219699"/>
            <a:ext cx="171449" cy="152399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3416300" y="4764710"/>
            <a:ext cx="1201420" cy="635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9215" marR="5080" indent="-57150">
              <a:lnSpc>
                <a:spcPct val="153800"/>
              </a:lnSpc>
              <a:spcBef>
                <a:spcPts val="90"/>
              </a:spcBef>
            </a:pP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File</a:t>
            </a:r>
            <a:r>
              <a:rPr dirty="0" sz="1300" spc="-7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Handling </a:t>
            </a:r>
            <a:r>
              <a:rPr dirty="0" sz="1300" spc="-75">
                <a:solidFill>
                  <a:srgbClr val="F1F5F9"/>
                </a:solidFill>
                <a:latin typeface="Microsoft Sans Serif"/>
                <a:cs typeface="Microsoft Sans Serif"/>
              </a:rPr>
              <a:t>GUI</a:t>
            </a:r>
            <a:r>
              <a:rPr dirty="0" sz="1300" spc="-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(like</a:t>
            </a:r>
            <a:r>
              <a:rPr dirty="0" sz="1300" spc="-5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30">
                <a:solidFill>
                  <a:srgbClr val="F1F5F9"/>
                </a:solidFill>
                <a:latin typeface="Microsoft Sans Serif"/>
                <a:cs typeface="Microsoft Sans Serif"/>
              </a:rPr>
              <a:t>Turtle)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6095998" y="1904999"/>
            <a:ext cx="5486400" cy="2705100"/>
          </a:xfrm>
          <a:custGeom>
            <a:avLst/>
            <a:gdLst/>
            <a:ahLst/>
            <a:cxnLst/>
            <a:rect l="l" t="t" r="r" b="b"/>
            <a:pathLst>
              <a:path w="5486400" h="2705100">
                <a:moveTo>
                  <a:pt x="5415203" y="2705099"/>
                </a:moveTo>
                <a:lnTo>
                  <a:pt x="71196" y="2705099"/>
                </a:lnTo>
                <a:lnTo>
                  <a:pt x="66241" y="2704611"/>
                </a:lnTo>
                <a:lnTo>
                  <a:pt x="29705" y="2689477"/>
                </a:lnTo>
                <a:lnTo>
                  <a:pt x="3885" y="2653437"/>
                </a:lnTo>
                <a:lnTo>
                  <a:pt x="0" y="2633902"/>
                </a:lnTo>
                <a:lnTo>
                  <a:pt x="0" y="26288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5415203" y="0"/>
                </a:lnTo>
                <a:lnTo>
                  <a:pt x="5456692" y="15621"/>
                </a:lnTo>
                <a:lnTo>
                  <a:pt x="5482512" y="51661"/>
                </a:lnTo>
                <a:lnTo>
                  <a:pt x="5486398" y="71196"/>
                </a:lnTo>
                <a:lnTo>
                  <a:pt x="5486398" y="2633902"/>
                </a:lnTo>
                <a:lnTo>
                  <a:pt x="5470776" y="2675394"/>
                </a:lnTo>
                <a:lnTo>
                  <a:pt x="5434737" y="2701213"/>
                </a:lnTo>
                <a:lnTo>
                  <a:pt x="5420157" y="2704611"/>
                </a:lnTo>
                <a:lnTo>
                  <a:pt x="5415203" y="2705099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6083299" y="1458624"/>
            <a:ext cx="2176145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-65" b="1">
                <a:solidFill>
                  <a:srgbClr val="D0D5DA"/>
                </a:solidFill>
                <a:latin typeface="Arial"/>
                <a:cs typeface="Arial"/>
              </a:rPr>
              <a:t>Turtle</a:t>
            </a:r>
            <a:r>
              <a:rPr dirty="0" sz="1650" spc="-60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650" spc="-90" b="1">
                <a:solidFill>
                  <a:srgbClr val="D0D5DA"/>
                </a:solidFill>
                <a:latin typeface="Arial"/>
                <a:cs typeface="Arial"/>
              </a:rPr>
              <a:t>Graphics</a:t>
            </a:r>
            <a:r>
              <a:rPr dirty="0" sz="1650" spc="-55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650" spc="-50" b="1">
                <a:solidFill>
                  <a:srgbClr val="D0D5DA"/>
                </a:solidFill>
                <a:latin typeface="Arial"/>
                <a:cs typeface="Arial"/>
              </a:rPr>
              <a:t>Module</a:t>
            </a:r>
            <a:endParaRPr sz="165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235699" y="2026147"/>
            <a:ext cx="1865630" cy="39878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35"/>
              </a:spcBef>
            </a:pP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#</a:t>
            </a:r>
            <a:r>
              <a:rPr dirty="0" sz="1200" spc="-6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Basic</a:t>
            </a:r>
            <a:r>
              <a:rPr dirty="0" sz="1200" spc="-6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Turtle</a:t>
            </a:r>
            <a:r>
              <a:rPr dirty="0" sz="1200" spc="-6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00">
                <a:solidFill>
                  <a:srgbClr val="33D399"/>
                </a:solidFill>
                <a:latin typeface="Lucida Console"/>
                <a:cs typeface="Lucida Console"/>
              </a:rPr>
              <a:t>commands </a:t>
            </a:r>
            <a:r>
              <a:rPr dirty="0" sz="1200" spc="-110">
                <a:solidFill>
                  <a:srgbClr val="60A5FA"/>
                </a:solidFill>
                <a:latin typeface="Lucida Console"/>
                <a:cs typeface="Lucida Console"/>
              </a:rPr>
              <a:t>import</a:t>
            </a:r>
            <a:r>
              <a:rPr dirty="0" sz="1200" spc="-45">
                <a:solidFill>
                  <a:srgbClr val="60A5FA"/>
                </a:solidFill>
                <a:latin typeface="Lucida Console"/>
                <a:cs typeface="Lucida Console"/>
              </a:rPr>
              <a:t> </a:t>
            </a:r>
            <a:r>
              <a:rPr dirty="0" sz="1200" spc="-10">
                <a:solidFill>
                  <a:srgbClr val="F1F5F9"/>
                </a:solidFill>
                <a:latin typeface="Lucida Console"/>
                <a:cs typeface="Lucida Console"/>
              </a:rPr>
              <a:t>turtle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235699" y="2597647"/>
            <a:ext cx="2586355" cy="97028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35"/>
              </a:spcBef>
            </a:pPr>
            <a:r>
              <a:rPr dirty="0" sz="1050">
                <a:solidFill>
                  <a:srgbClr val="C3B4FD"/>
                </a:solidFill>
                <a:latin typeface="Courier New"/>
                <a:cs typeface="Courier New"/>
              </a:rPr>
              <a:t>t</a:t>
            </a:r>
            <a:r>
              <a:rPr dirty="0" sz="1050" spc="10">
                <a:solidFill>
                  <a:srgbClr val="C3B4FD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F1F5F9"/>
                </a:solidFill>
                <a:latin typeface="Courier New"/>
                <a:cs typeface="Courier New"/>
              </a:rPr>
              <a:t>=</a:t>
            </a:r>
            <a:r>
              <a:rPr dirty="0" sz="1000" spc="50">
                <a:solidFill>
                  <a:srgbClr val="F1F5F9"/>
                </a:solidFill>
                <a:latin typeface="Courier New"/>
                <a:cs typeface="Courier New"/>
              </a:rPr>
              <a:t> </a:t>
            </a:r>
            <a:r>
              <a:rPr dirty="0" sz="1200" spc="-40">
                <a:solidFill>
                  <a:srgbClr val="F1F5F9"/>
                </a:solidFill>
                <a:latin typeface="Lucida Console"/>
                <a:cs typeface="Lucida Console"/>
              </a:rPr>
              <a:t>turtle.</a:t>
            </a:r>
            <a:r>
              <a:rPr dirty="0" sz="1200" spc="-40">
                <a:solidFill>
                  <a:srgbClr val="60A5FA"/>
                </a:solidFill>
                <a:latin typeface="Lucida Console"/>
                <a:cs typeface="Lucida Console"/>
              </a:rPr>
              <a:t>Turtle</a:t>
            </a:r>
            <a:r>
              <a:rPr dirty="0" sz="1200" spc="-40">
                <a:solidFill>
                  <a:srgbClr val="F1F5F9"/>
                </a:solidFill>
                <a:latin typeface="Lucida Console"/>
                <a:cs typeface="Lucida Console"/>
              </a:rPr>
              <a:t>() </a:t>
            </a:r>
            <a:r>
              <a:rPr dirty="0" sz="1050" spc="-95">
                <a:solidFill>
                  <a:srgbClr val="C3B4FD"/>
                </a:solidFill>
                <a:latin typeface="Courier New"/>
                <a:cs typeface="Courier New"/>
              </a:rPr>
              <a:t>t</a:t>
            </a:r>
            <a:r>
              <a:rPr dirty="0" sz="1200" spc="-95">
                <a:solidFill>
                  <a:srgbClr val="F1F5F9"/>
                </a:solidFill>
                <a:latin typeface="Lucida Console"/>
                <a:cs typeface="Lucida Console"/>
              </a:rPr>
              <a:t>.</a:t>
            </a:r>
            <a:r>
              <a:rPr dirty="0" sz="1200" spc="-95">
                <a:solidFill>
                  <a:srgbClr val="60A5FA"/>
                </a:solidFill>
                <a:latin typeface="Lucida Console"/>
                <a:cs typeface="Lucida Console"/>
              </a:rPr>
              <a:t>forward</a:t>
            </a:r>
            <a:r>
              <a:rPr dirty="0" sz="1200" spc="-95">
                <a:solidFill>
                  <a:srgbClr val="F1F5F9"/>
                </a:solidFill>
                <a:latin typeface="Lucida Console"/>
                <a:cs typeface="Lucida Console"/>
              </a:rPr>
              <a:t>(100)</a:t>
            </a:r>
            <a:r>
              <a:rPr dirty="0" sz="1200" spc="-8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#</a:t>
            </a:r>
            <a:r>
              <a:rPr dirty="0" sz="1200" spc="-8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05">
                <a:solidFill>
                  <a:srgbClr val="33D399"/>
                </a:solidFill>
                <a:latin typeface="Lucida Console"/>
                <a:cs typeface="Lucida Console"/>
              </a:rPr>
              <a:t>Move</a:t>
            </a:r>
            <a:r>
              <a:rPr dirty="0" sz="1200" spc="-8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05">
                <a:solidFill>
                  <a:srgbClr val="33D399"/>
                </a:solidFill>
                <a:latin typeface="Lucida Console"/>
                <a:cs typeface="Lucida Console"/>
              </a:rPr>
              <a:t>100</a:t>
            </a:r>
            <a:r>
              <a:rPr dirty="0" sz="1200" spc="-85">
                <a:solidFill>
                  <a:srgbClr val="33D399"/>
                </a:solidFill>
                <a:latin typeface="Lucida Console"/>
                <a:cs typeface="Lucida Console"/>
              </a:rPr>
              <a:t> pixels </a:t>
            </a:r>
            <a:r>
              <a:rPr dirty="0" sz="1050" spc="-100">
                <a:solidFill>
                  <a:srgbClr val="C3B4FD"/>
                </a:solidFill>
                <a:latin typeface="Courier New"/>
                <a:cs typeface="Courier New"/>
              </a:rPr>
              <a:t>t</a:t>
            </a:r>
            <a:r>
              <a:rPr dirty="0" sz="1200" spc="-100">
                <a:solidFill>
                  <a:srgbClr val="F1F5F9"/>
                </a:solidFill>
                <a:latin typeface="Lucida Console"/>
                <a:cs typeface="Lucida Console"/>
              </a:rPr>
              <a:t>.</a:t>
            </a:r>
            <a:r>
              <a:rPr dirty="0" sz="1200" spc="-100">
                <a:solidFill>
                  <a:srgbClr val="60A5FA"/>
                </a:solidFill>
                <a:latin typeface="Lucida Console"/>
                <a:cs typeface="Lucida Console"/>
              </a:rPr>
              <a:t>right</a:t>
            </a:r>
            <a:r>
              <a:rPr dirty="0" sz="1200" spc="-100">
                <a:solidFill>
                  <a:srgbClr val="F1F5F9"/>
                </a:solidFill>
                <a:latin typeface="Lucida Console"/>
                <a:cs typeface="Lucida Console"/>
              </a:rPr>
              <a:t>(90)</a:t>
            </a:r>
            <a:r>
              <a:rPr dirty="0" sz="1200" spc="-6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#</a:t>
            </a:r>
            <a:r>
              <a:rPr dirty="0" sz="1200" spc="-6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05">
                <a:solidFill>
                  <a:srgbClr val="33D399"/>
                </a:solidFill>
                <a:latin typeface="Lucida Console"/>
                <a:cs typeface="Lucida Console"/>
              </a:rPr>
              <a:t>Turn</a:t>
            </a:r>
            <a:r>
              <a:rPr dirty="0" sz="1200" spc="-6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90</a:t>
            </a:r>
            <a:r>
              <a:rPr dirty="0" sz="1200" spc="-6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0">
                <a:solidFill>
                  <a:srgbClr val="33D399"/>
                </a:solidFill>
                <a:latin typeface="Lucida Console"/>
                <a:cs typeface="Lucida Console"/>
              </a:rPr>
              <a:t>degrees </a:t>
            </a:r>
            <a:r>
              <a:rPr dirty="0" sz="1050" spc="-20">
                <a:solidFill>
                  <a:srgbClr val="C3B4FD"/>
                </a:solidFill>
                <a:latin typeface="Courier New"/>
                <a:cs typeface="Courier New"/>
              </a:rPr>
              <a:t>t</a:t>
            </a:r>
            <a:r>
              <a:rPr dirty="0" sz="1200" spc="-20">
                <a:solidFill>
                  <a:srgbClr val="F1F5F9"/>
                </a:solidFill>
                <a:latin typeface="Lucida Console"/>
                <a:cs typeface="Lucida Console"/>
              </a:rPr>
              <a:t>.</a:t>
            </a:r>
            <a:r>
              <a:rPr dirty="0" sz="1200" spc="-20">
                <a:solidFill>
                  <a:srgbClr val="60A5FA"/>
                </a:solidFill>
                <a:latin typeface="Lucida Console"/>
                <a:cs typeface="Lucida Console"/>
              </a:rPr>
              <a:t>color</a:t>
            </a:r>
            <a:r>
              <a:rPr dirty="0" sz="1200" spc="-20">
                <a:solidFill>
                  <a:srgbClr val="F1F5F9"/>
                </a:solidFill>
                <a:latin typeface="Lucida Console"/>
                <a:cs typeface="Lucida Console"/>
              </a:rPr>
              <a:t>(</a:t>
            </a:r>
            <a:r>
              <a:rPr dirty="0" sz="1150" spc="-20">
                <a:solidFill>
                  <a:srgbClr val="FBD34D"/>
                </a:solidFill>
                <a:latin typeface="Courier New"/>
                <a:cs typeface="Courier New"/>
              </a:rPr>
              <a:t>"blue"</a:t>
            </a:r>
            <a:r>
              <a:rPr dirty="0" sz="1200" spc="-20">
                <a:solidFill>
                  <a:srgbClr val="F1F5F9"/>
                </a:solidFill>
                <a:latin typeface="Lucida Console"/>
                <a:cs typeface="Lucida Console"/>
              </a:rPr>
              <a:t>)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050" spc="-95">
                <a:solidFill>
                  <a:srgbClr val="C3B4FD"/>
                </a:solidFill>
                <a:latin typeface="Courier New"/>
                <a:cs typeface="Courier New"/>
              </a:rPr>
              <a:t>t</a:t>
            </a:r>
            <a:r>
              <a:rPr dirty="0" sz="1200" spc="-95">
                <a:solidFill>
                  <a:srgbClr val="F1F5F9"/>
                </a:solidFill>
                <a:latin typeface="Lucida Console"/>
                <a:cs typeface="Lucida Console"/>
              </a:rPr>
              <a:t>.</a:t>
            </a:r>
            <a:r>
              <a:rPr dirty="0" sz="1200" spc="-95">
                <a:solidFill>
                  <a:srgbClr val="60A5FA"/>
                </a:solidFill>
                <a:latin typeface="Lucida Console"/>
                <a:cs typeface="Lucida Console"/>
              </a:rPr>
              <a:t>pensize</a:t>
            </a:r>
            <a:r>
              <a:rPr dirty="0" sz="1200" spc="-95">
                <a:solidFill>
                  <a:srgbClr val="F1F5F9"/>
                </a:solidFill>
                <a:latin typeface="Lucida Console"/>
                <a:cs typeface="Lucida Console"/>
              </a:rPr>
              <a:t>(3)</a:t>
            </a:r>
            <a:r>
              <a:rPr dirty="0" sz="1200" spc="-8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#</a:t>
            </a:r>
            <a:r>
              <a:rPr dirty="0" sz="1200" spc="-8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05">
                <a:solidFill>
                  <a:srgbClr val="33D399"/>
                </a:solidFill>
                <a:latin typeface="Lucida Console"/>
                <a:cs typeface="Lucida Console"/>
              </a:rPr>
              <a:t>Line</a:t>
            </a:r>
            <a:r>
              <a:rPr dirty="0" sz="1200" spc="-8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0">
                <a:solidFill>
                  <a:srgbClr val="33D399"/>
                </a:solidFill>
                <a:latin typeface="Lucida Console"/>
                <a:cs typeface="Lucida Console"/>
              </a:rPr>
              <a:t>width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235699" y="3664446"/>
            <a:ext cx="2025650" cy="77978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35"/>
              </a:spcBef>
            </a:pP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#</a:t>
            </a:r>
            <a:r>
              <a:rPr dirty="0" sz="1200" spc="-6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Drawing</a:t>
            </a:r>
            <a:r>
              <a:rPr dirty="0" sz="1200" spc="-6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a</a:t>
            </a:r>
            <a:r>
              <a:rPr dirty="0" sz="1200" spc="-6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simple</a:t>
            </a:r>
            <a:r>
              <a:rPr dirty="0" sz="1200" spc="-6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95">
                <a:solidFill>
                  <a:srgbClr val="33D399"/>
                </a:solidFill>
                <a:latin typeface="Lucida Console"/>
                <a:cs typeface="Lucida Console"/>
              </a:rPr>
              <a:t>square </a:t>
            </a:r>
            <a:r>
              <a:rPr dirty="0" sz="1200" spc="-105">
                <a:solidFill>
                  <a:srgbClr val="60A5FA"/>
                </a:solidFill>
                <a:latin typeface="Lucida Console"/>
                <a:cs typeface="Lucida Console"/>
              </a:rPr>
              <a:t>for</a:t>
            </a:r>
            <a:r>
              <a:rPr dirty="0" sz="1200" spc="-85">
                <a:solidFill>
                  <a:srgbClr val="60A5FA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i</a:t>
            </a:r>
            <a:r>
              <a:rPr dirty="0" sz="1200" spc="-8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60A5FA"/>
                </a:solidFill>
                <a:latin typeface="Lucida Console"/>
                <a:cs typeface="Lucida Console"/>
              </a:rPr>
              <a:t>in</a:t>
            </a:r>
            <a:r>
              <a:rPr dirty="0" sz="1200" spc="-80">
                <a:solidFill>
                  <a:srgbClr val="60A5FA"/>
                </a:solidFill>
                <a:latin typeface="Lucida Console"/>
                <a:cs typeface="Lucida Console"/>
              </a:rPr>
              <a:t> </a:t>
            </a:r>
            <a:r>
              <a:rPr dirty="0" sz="1200" spc="-10">
                <a:solidFill>
                  <a:srgbClr val="F1F5F9"/>
                </a:solidFill>
                <a:latin typeface="Lucida Console"/>
                <a:cs typeface="Lucida Console"/>
              </a:rPr>
              <a:t>range(4): </a:t>
            </a:r>
            <a:r>
              <a:rPr dirty="0" sz="1050" spc="-30">
                <a:solidFill>
                  <a:srgbClr val="C3B4FD"/>
                </a:solidFill>
                <a:latin typeface="Courier New"/>
                <a:cs typeface="Courier New"/>
              </a:rPr>
              <a:t>t</a:t>
            </a:r>
            <a:r>
              <a:rPr dirty="0" sz="1200" spc="-30">
                <a:solidFill>
                  <a:srgbClr val="F1F5F9"/>
                </a:solidFill>
                <a:latin typeface="Lucida Console"/>
                <a:cs typeface="Lucida Console"/>
              </a:rPr>
              <a:t>.</a:t>
            </a:r>
            <a:r>
              <a:rPr dirty="0" sz="1200" spc="-30">
                <a:solidFill>
                  <a:srgbClr val="60A5FA"/>
                </a:solidFill>
                <a:latin typeface="Lucida Console"/>
                <a:cs typeface="Lucida Console"/>
              </a:rPr>
              <a:t>forward</a:t>
            </a:r>
            <a:r>
              <a:rPr dirty="0" sz="1200" spc="-30">
                <a:solidFill>
                  <a:srgbClr val="F1F5F9"/>
                </a:solidFill>
                <a:latin typeface="Lucida Console"/>
                <a:cs typeface="Lucida Console"/>
              </a:rPr>
              <a:t>(100) </a:t>
            </a:r>
            <a:r>
              <a:rPr dirty="0" sz="1050" spc="-10">
                <a:solidFill>
                  <a:srgbClr val="C3B4FD"/>
                </a:solidFill>
                <a:latin typeface="Courier New"/>
                <a:cs typeface="Courier New"/>
              </a:rPr>
              <a:t>t</a:t>
            </a:r>
            <a:r>
              <a:rPr dirty="0" sz="1200" spc="-10">
                <a:solidFill>
                  <a:srgbClr val="F1F5F9"/>
                </a:solidFill>
                <a:latin typeface="Lucida Console"/>
                <a:cs typeface="Lucida Console"/>
              </a:rPr>
              <a:t>.</a:t>
            </a:r>
            <a:r>
              <a:rPr dirty="0" sz="1200" spc="-10">
                <a:solidFill>
                  <a:srgbClr val="60A5FA"/>
                </a:solidFill>
                <a:latin typeface="Lucida Console"/>
                <a:cs typeface="Lucida Console"/>
              </a:rPr>
              <a:t>right</a:t>
            </a:r>
            <a:r>
              <a:rPr dirty="0" sz="1200" spc="-10">
                <a:solidFill>
                  <a:srgbClr val="F1F5F9"/>
                </a:solidFill>
                <a:latin typeface="Lucida Console"/>
                <a:cs typeface="Lucida Console"/>
              </a:rPr>
              <a:t>(90)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6095998" y="4838699"/>
            <a:ext cx="2705100" cy="1600200"/>
            <a:chOff x="6095998" y="4838699"/>
            <a:chExt cx="2705100" cy="1600200"/>
          </a:xfrm>
        </p:grpSpPr>
        <p:sp>
          <p:nvSpPr>
            <p:cNvPr id="24" name="object 24" descr=""/>
            <p:cNvSpPr/>
            <p:nvPr/>
          </p:nvSpPr>
          <p:spPr>
            <a:xfrm>
              <a:off x="6095998" y="4838699"/>
              <a:ext cx="2705100" cy="1600200"/>
            </a:xfrm>
            <a:custGeom>
              <a:avLst/>
              <a:gdLst/>
              <a:ahLst/>
              <a:cxnLst/>
              <a:rect l="l" t="t" r="r" b="b"/>
              <a:pathLst>
                <a:path w="2705100" h="1600200">
                  <a:moveTo>
                    <a:pt x="2651702" y="1600199"/>
                  </a:moveTo>
                  <a:lnTo>
                    <a:pt x="53397" y="1600199"/>
                  </a:lnTo>
                  <a:lnTo>
                    <a:pt x="49681" y="1599833"/>
                  </a:lnTo>
                  <a:lnTo>
                    <a:pt x="14085" y="1580806"/>
                  </a:lnTo>
                  <a:lnTo>
                    <a:pt x="0" y="1546801"/>
                  </a:lnTo>
                  <a:lnTo>
                    <a:pt x="0" y="1543049"/>
                  </a:lnTo>
                  <a:lnTo>
                    <a:pt x="0" y="53397"/>
                  </a:lnTo>
                  <a:lnTo>
                    <a:pt x="19392" y="14084"/>
                  </a:lnTo>
                  <a:lnTo>
                    <a:pt x="53397" y="0"/>
                  </a:lnTo>
                  <a:lnTo>
                    <a:pt x="2651702" y="0"/>
                  </a:lnTo>
                  <a:lnTo>
                    <a:pt x="2691014" y="19391"/>
                  </a:lnTo>
                  <a:lnTo>
                    <a:pt x="2705100" y="53397"/>
                  </a:lnTo>
                  <a:lnTo>
                    <a:pt x="2705100" y="1546801"/>
                  </a:lnTo>
                  <a:lnTo>
                    <a:pt x="2685707" y="1586113"/>
                  </a:lnTo>
                  <a:lnTo>
                    <a:pt x="2655419" y="1599833"/>
                  </a:lnTo>
                  <a:lnTo>
                    <a:pt x="2651702" y="1600199"/>
                  </a:lnTo>
                  <a:close/>
                </a:path>
              </a:pathLst>
            </a:custGeom>
            <a:solidFill>
              <a:srgbClr val="1D3A8A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10299" y="4991099"/>
              <a:ext cx="152399" cy="152399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6197599" y="4832246"/>
            <a:ext cx="2474595" cy="993140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950"/>
              </a:spcBef>
            </a:pPr>
            <a:r>
              <a:rPr dirty="0" sz="1350" spc="-65" b="1">
                <a:solidFill>
                  <a:srgbClr val="93C4FD"/>
                </a:solidFill>
                <a:latin typeface="Arial"/>
                <a:cs typeface="Arial"/>
              </a:rPr>
              <a:t>What </a:t>
            </a:r>
            <a:r>
              <a:rPr dirty="0" sz="1350" spc="-85" b="1">
                <a:solidFill>
                  <a:srgbClr val="93C4FD"/>
                </a:solidFill>
                <a:latin typeface="Arial"/>
                <a:cs typeface="Arial"/>
              </a:rPr>
              <a:t>is</a:t>
            </a:r>
            <a:r>
              <a:rPr dirty="0" sz="1350" spc="-65" b="1">
                <a:solidFill>
                  <a:srgbClr val="93C4FD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93C4FD"/>
                </a:solidFill>
                <a:latin typeface="Arial"/>
                <a:cs typeface="Arial"/>
              </a:rPr>
              <a:t>Turtle</a:t>
            </a:r>
            <a:r>
              <a:rPr dirty="0" sz="1300" spc="-10" b="1">
                <a:solidFill>
                  <a:srgbClr val="93C4FD"/>
                </a:solidFill>
                <a:latin typeface="Georgia"/>
                <a:cs typeface="Georgia"/>
              </a:rPr>
              <a:t>?</a:t>
            </a:r>
            <a:endParaRPr sz="1300">
              <a:latin typeface="Georgia"/>
              <a:cs typeface="Georgia"/>
            </a:endParaRPr>
          </a:p>
          <a:p>
            <a:pPr marL="12700" marR="5080">
              <a:lnSpc>
                <a:spcPct val="104600"/>
              </a:lnSpc>
              <a:spcBef>
                <a:spcPts val="690"/>
              </a:spcBef>
            </a:pPr>
            <a:r>
              <a:rPr dirty="0" sz="1150" spc="-25">
                <a:solidFill>
                  <a:srgbClr val="D0D5DA"/>
                </a:solidFill>
                <a:latin typeface="Microsoft Sans Serif"/>
                <a:cs typeface="Microsoft Sans Serif"/>
              </a:rPr>
              <a:t>Graphics</a:t>
            </a:r>
            <a:r>
              <a:rPr dirty="0" sz="1150" spc="-3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module</a:t>
            </a:r>
            <a:r>
              <a:rPr dirty="0" sz="1150" spc="-3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based</a:t>
            </a:r>
            <a:r>
              <a:rPr dirty="0" sz="1150" spc="-3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D0D5DA"/>
                </a:solidFill>
                <a:latin typeface="Microsoft Sans Serif"/>
                <a:cs typeface="Microsoft Sans Serif"/>
              </a:rPr>
              <a:t>on</a:t>
            </a:r>
            <a:r>
              <a:rPr dirty="0" sz="1150" spc="-3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Logo programming</a:t>
            </a:r>
            <a:r>
              <a:rPr dirty="0" sz="1200" spc="-20">
                <a:solidFill>
                  <a:srgbClr val="D0D5DA"/>
                </a:solidFill>
                <a:latin typeface="Noto Sans JP"/>
                <a:cs typeface="Noto Sans JP"/>
              </a:rPr>
              <a:t>.</a:t>
            </a:r>
            <a:r>
              <a:rPr dirty="0" sz="1200" spc="5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35">
                <a:solidFill>
                  <a:srgbClr val="D0D5DA"/>
                </a:solidFill>
                <a:latin typeface="Microsoft Sans Serif"/>
                <a:cs typeface="Microsoft Sans Serif"/>
              </a:rPr>
              <a:t>Uses</a:t>
            </a:r>
            <a:r>
              <a:rPr dirty="0" sz="1150" spc="-3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D0D5DA"/>
                </a:solidFill>
                <a:latin typeface="Microsoft Sans Serif"/>
                <a:cs typeface="Microsoft Sans Serif"/>
              </a:rPr>
              <a:t>a</a:t>
            </a:r>
            <a:r>
              <a:rPr dirty="0" sz="1150" spc="-3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20">
                <a:solidFill>
                  <a:srgbClr val="D0D5DA"/>
                </a:solidFill>
                <a:latin typeface="Noto Sans JP"/>
                <a:cs typeface="Noto Sans JP"/>
              </a:rPr>
              <a:t>"</a:t>
            </a: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turtle</a:t>
            </a:r>
            <a:r>
              <a:rPr dirty="0" sz="1200" spc="-20">
                <a:solidFill>
                  <a:srgbClr val="D0D5DA"/>
                </a:solidFill>
                <a:latin typeface="Noto Sans JP"/>
                <a:cs typeface="Noto Sans JP"/>
              </a:rPr>
              <a:t>"</a:t>
            </a:r>
            <a:r>
              <a:rPr dirty="0" sz="1200" spc="1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that </a:t>
            </a:r>
            <a:r>
              <a:rPr dirty="0" sz="1150" spc="-30">
                <a:solidFill>
                  <a:srgbClr val="D0D5DA"/>
                </a:solidFill>
                <a:latin typeface="Microsoft Sans Serif"/>
                <a:cs typeface="Microsoft Sans Serif"/>
              </a:rPr>
              <a:t>moves</a:t>
            </a:r>
            <a:r>
              <a:rPr dirty="0" sz="1150" spc="-3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D0D5DA"/>
                </a:solidFill>
                <a:latin typeface="Microsoft Sans Serif"/>
                <a:cs typeface="Microsoft Sans Serif"/>
              </a:rPr>
              <a:t>on</a:t>
            </a:r>
            <a:r>
              <a:rPr dirty="0" sz="1150" spc="-3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screen</a:t>
            </a:r>
            <a:r>
              <a:rPr dirty="0" sz="1200" spc="-10">
                <a:solidFill>
                  <a:srgbClr val="D0D5DA"/>
                </a:solidFill>
                <a:latin typeface="Noto Sans JP"/>
                <a:cs typeface="Noto Sans JP"/>
              </a:rPr>
              <a:t>,</a:t>
            </a:r>
            <a:r>
              <a:rPr dirty="0" sz="1200" spc="10">
                <a:solidFill>
                  <a:srgbClr val="D0D5DA"/>
                </a:solidFill>
                <a:latin typeface="Noto Sans JP"/>
                <a:cs typeface="Noto Sans JP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drawing</a:t>
            </a:r>
            <a:r>
              <a:rPr dirty="0" sz="1150" spc="-3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30">
                <a:solidFill>
                  <a:srgbClr val="D0D5DA"/>
                </a:solidFill>
                <a:latin typeface="Microsoft Sans Serif"/>
                <a:cs typeface="Microsoft Sans Serif"/>
              </a:rPr>
              <a:t>as</a:t>
            </a:r>
            <a:r>
              <a:rPr dirty="0" sz="1150" spc="-3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D0D5DA"/>
                </a:solidFill>
                <a:latin typeface="Microsoft Sans Serif"/>
                <a:cs typeface="Microsoft Sans Serif"/>
              </a:rPr>
              <a:t>it</a:t>
            </a:r>
            <a:r>
              <a:rPr dirty="0" sz="1150" spc="-3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moves</a:t>
            </a:r>
            <a:r>
              <a:rPr dirty="0" sz="1200" spc="-10">
                <a:solidFill>
                  <a:srgbClr val="D0D5DA"/>
                </a:solidFill>
                <a:latin typeface="Noto Sans JP"/>
                <a:cs typeface="Noto Sans JP"/>
              </a:rPr>
              <a:t>.</a:t>
            </a:r>
            <a:endParaRPr sz="1200">
              <a:latin typeface="Noto Sans JP"/>
              <a:cs typeface="Noto Sans JP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8877298" y="4838699"/>
            <a:ext cx="2705100" cy="1600200"/>
            <a:chOff x="8877298" y="4838699"/>
            <a:chExt cx="2705100" cy="1600200"/>
          </a:xfrm>
        </p:grpSpPr>
        <p:sp>
          <p:nvSpPr>
            <p:cNvPr id="28" name="object 28" descr=""/>
            <p:cNvSpPr/>
            <p:nvPr/>
          </p:nvSpPr>
          <p:spPr>
            <a:xfrm>
              <a:off x="8877298" y="4838699"/>
              <a:ext cx="2705100" cy="1600200"/>
            </a:xfrm>
            <a:custGeom>
              <a:avLst/>
              <a:gdLst/>
              <a:ahLst/>
              <a:cxnLst/>
              <a:rect l="l" t="t" r="r" b="b"/>
              <a:pathLst>
                <a:path w="2705100" h="1600200">
                  <a:moveTo>
                    <a:pt x="2651702" y="1600199"/>
                  </a:moveTo>
                  <a:lnTo>
                    <a:pt x="53397" y="1600199"/>
                  </a:lnTo>
                  <a:lnTo>
                    <a:pt x="49680" y="1599833"/>
                  </a:lnTo>
                  <a:lnTo>
                    <a:pt x="14084" y="1580806"/>
                  </a:lnTo>
                  <a:lnTo>
                    <a:pt x="0" y="1546801"/>
                  </a:lnTo>
                  <a:lnTo>
                    <a:pt x="0" y="1543049"/>
                  </a:lnTo>
                  <a:lnTo>
                    <a:pt x="0" y="53397"/>
                  </a:lnTo>
                  <a:lnTo>
                    <a:pt x="19391" y="14084"/>
                  </a:lnTo>
                  <a:lnTo>
                    <a:pt x="53397" y="0"/>
                  </a:lnTo>
                  <a:lnTo>
                    <a:pt x="2651702" y="0"/>
                  </a:lnTo>
                  <a:lnTo>
                    <a:pt x="2691014" y="19391"/>
                  </a:lnTo>
                  <a:lnTo>
                    <a:pt x="2705099" y="53397"/>
                  </a:lnTo>
                  <a:lnTo>
                    <a:pt x="2705099" y="1546801"/>
                  </a:lnTo>
                  <a:lnTo>
                    <a:pt x="2685707" y="1586113"/>
                  </a:lnTo>
                  <a:lnTo>
                    <a:pt x="2655418" y="1599833"/>
                  </a:lnTo>
                  <a:lnTo>
                    <a:pt x="2651702" y="1600199"/>
                  </a:lnTo>
                  <a:close/>
                </a:path>
              </a:pathLst>
            </a:custGeom>
            <a:solidFill>
              <a:srgbClr val="1F29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9591674" y="4952999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0" h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37BD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0134599" y="5495924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2364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32364" y="0"/>
                  </a:lnTo>
                  <a:lnTo>
                    <a:pt x="57150" y="28574"/>
                  </a:lnTo>
                  <a:lnTo>
                    <a:pt x="57149" y="32364"/>
                  </a:lnTo>
                  <a:lnTo>
                    <a:pt x="32364" y="57149"/>
                  </a:lnTo>
                  <a:close/>
                </a:path>
              </a:pathLst>
            </a:custGeom>
            <a:solidFill>
              <a:srgbClr val="F472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0544174" y="5829299"/>
              <a:ext cx="47625" cy="76200"/>
            </a:xfrm>
            <a:custGeom>
              <a:avLst/>
              <a:gdLst/>
              <a:ahLst/>
              <a:cxnLst/>
              <a:rect l="l" t="t" r="r" b="b"/>
              <a:pathLst>
                <a:path w="47625" h="76200">
                  <a:moveTo>
                    <a:pt x="0" y="76199"/>
                  </a:moveTo>
                  <a:lnTo>
                    <a:pt x="19049" y="0"/>
                  </a:lnTo>
                  <a:lnTo>
                    <a:pt x="47624" y="47624"/>
                  </a:lnTo>
                  <a:lnTo>
                    <a:pt x="0" y="76199"/>
                  </a:lnTo>
                  <a:close/>
                </a:path>
              </a:pathLst>
            </a:custGeom>
            <a:solidFill>
              <a:srgbClr val="37BD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9579123" y="6146448"/>
            <a:ext cx="130175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9CA2AF"/>
                </a:solidFill>
                <a:latin typeface="Microsoft Sans Serif"/>
                <a:cs typeface="Microsoft Sans Serif"/>
              </a:rPr>
              <a:t>Turtle</a:t>
            </a:r>
            <a:r>
              <a:rPr dirty="0" sz="1000" spc="-40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9CA2AF"/>
                </a:solidFill>
                <a:latin typeface="Microsoft Sans Serif"/>
                <a:cs typeface="Microsoft Sans Serif"/>
              </a:rPr>
              <a:t>drawing</a:t>
            </a:r>
            <a:r>
              <a:rPr dirty="0" sz="1000" spc="-2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60">
                <a:solidFill>
                  <a:srgbClr val="9CA2AF"/>
                </a:solidFill>
                <a:latin typeface="Microsoft Sans Serif"/>
                <a:cs typeface="Microsoft Sans Serif"/>
              </a:rPr>
              <a:t>a</a:t>
            </a:r>
            <a:r>
              <a:rPr dirty="0" sz="1000" spc="-1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9CA2AF"/>
                </a:solidFill>
                <a:latin typeface="Microsoft Sans Serif"/>
                <a:cs typeface="Microsoft Sans Serif"/>
              </a:rPr>
              <a:t>square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609599" y="2076449"/>
            <a:ext cx="4714875" cy="981075"/>
            <a:chOff x="609599" y="2076449"/>
            <a:chExt cx="4714875" cy="981075"/>
          </a:xfrm>
        </p:grpSpPr>
        <p:pic>
          <p:nvPicPr>
            <p:cNvPr id="34" name="object 3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599" y="2076449"/>
              <a:ext cx="76200" cy="76199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876287" y="2609849"/>
              <a:ext cx="4448175" cy="447675"/>
            </a:xfrm>
            <a:custGeom>
              <a:avLst/>
              <a:gdLst/>
              <a:ahLst/>
              <a:cxnLst/>
              <a:rect l="l" t="t" r="r" b="b"/>
              <a:pathLst>
                <a:path w="4448175" h="447675">
                  <a:moveTo>
                    <a:pt x="400050" y="261658"/>
                  </a:moveTo>
                  <a:lnTo>
                    <a:pt x="371868" y="229577"/>
                  </a:lnTo>
                  <a:lnTo>
                    <a:pt x="367004" y="228600"/>
                  </a:lnTo>
                  <a:lnTo>
                    <a:pt x="0" y="228600"/>
                  </a:lnTo>
                  <a:lnTo>
                    <a:pt x="0" y="447675"/>
                  </a:lnTo>
                  <a:lnTo>
                    <a:pt x="367004" y="447675"/>
                  </a:lnTo>
                  <a:lnTo>
                    <a:pt x="399084" y="419493"/>
                  </a:lnTo>
                  <a:lnTo>
                    <a:pt x="400050" y="414629"/>
                  </a:lnTo>
                  <a:lnTo>
                    <a:pt x="400050" y="261658"/>
                  </a:lnTo>
                  <a:close/>
                </a:path>
                <a:path w="4448175" h="447675">
                  <a:moveTo>
                    <a:pt x="2695575" y="33058"/>
                  </a:moveTo>
                  <a:lnTo>
                    <a:pt x="2667393" y="977"/>
                  </a:lnTo>
                  <a:lnTo>
                    <a:pt x="2662529" y="0"/>
                  </a:lnTo>
                  <a:lnTo>
                    <a:pt x="1137958" y="0"/>
                  </a:lnTo>
                  <a:lnTo>
                    <a:pt x="1105877" y="28194"/>
                  </a:lnTo>
                  <a:lnTo>
                    <a:pt x="1104900" y="33058"/>
                  </a:lnTo>
                  <a:lnTo>
                    <a:pt x="1104900" y="180975"/>
                  </a:lnTo>
                  <a:lnTo>
                    <a:pt x="1104900" y="186029"/>
                  </a:lnTo>
                  <a:lnTo>
                    <a:pt x="1133094" y="218109"/>
                  </a:lnTo>
                  <a:lnTo>
                    <a:pt x="1137958" y="219075"/>
                  </a:lnTo>
                  <a:lnTo>
                    <a:pt x="2662529" y="219075"/>
                  </a:lnTo>
                  <a:lnTo>
                    <a:pt x="2694609" y="190893"/>
                  </a:lnTo>
                  <a:lnTo>
                    <a:pt x="2695575" y="186029"/>
                  </a:lnTo>
                  <a:lnTo>
                    <a:pt x="2695575" y="33058"/>
                  </a:lnTo>
                  <a:close/>
                </a:path>
                <a:path w="4448175" h="447675">
                  <a:moveTo>
                    <a:pt x="4448175" y="0"/>
                  </a:moveTo>
                  <a:lnTo>
                    <a:pt x="2966758" y="0"/>
                  </a:lnTo>
                  <a:lnTo>
                    <a:pt x="2961894" y="977"/>
                  </a:lnTo>
                  <a:lnTo>
                    <a:pt x="2934678" y="28194"/>
                  </a:lnTo>
                  <a:lnTo>
                    <a:pt x="2933700" y="33058"/>
                  </a:lnTo>
                  <a:lnTo>
                    <a:pt x="2933700" y="186029"/>
                  </a:lnTo>
                  <a:lnTo>
                    <a:pt x="2961894" y="218109"/>
                  </a:lnTo>
                  <a:lnTo>
                    <a:pt x="2966758" y="219075"/>
                  </a:lnTo>
                  <a:lnTo>
                    <a:pt x="4448175" y="219075"/>
                  </a:lnTo>
                  <a:lnTo>
                    <a:pt x="4448175" y="0"/>
                  </a:lnTo>
                  <a:close/>
                </a:path>
              </a:pathLst>
            </a:custGeom>
            <a:solidFill>
              <a:srgbClr val="1F29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863600" y="1943536"/>
            <a:ext cx="4932680" cy="109093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65"/>
              </a:spcBef>
            </a:pPr>
            <a:r>
              <a:rPr dirty="0" sz="1350" spc="-65" b="1">
                <a:solidFill>
                  <a:srgbClr val="37BDF7"/>
                </a:solidFill>
                <a:latin typeface="Arial"/>
                <a:cs typeface="Arial"/>
              </a:rPr>
              <a:t>What</a:t>
            </a:r>
            <a:r>
              <a:rPr dirty="0" sz="1350" spc="-70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60" b="1">
                <a:solidFill>
                  <a:srgbClr val="37BDF7"/>
                </a:solidFill>
                <a:latin typeface="Arial"/>
                <a:cs typeface="Arial"/>
              </a:rPr>
              <a:t>are</a:t>
            </a:r>
            <a:r>
              <a:rPr dirty="0" sz="1350" spc="-6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85" b="1">
                <a:solidFill>
                  <a:srgbClr val="37BDF7"/>
                </a:solidFill>
                <a:latin typeface="Arial"/>
                <a:cs typeface="Arial"/>
              </a:rPr>
              <a:t>modules</a:t>
            </a:r>
            <a:r>
              <a:rPr dirty="0" sz="1300" spc="-85" b="1">
                <a:solidFill>
                  <a:srgbClr val="37BDF7"/>
                </a:solidFill>
                <a:latin typeface="HEnW Aeonik Black"/>
                <a:cs typeface="HEnW Aeonik Black"/>
              </a:rPr>
              <a:t>?</a:t>
            </a:r>
            <a:r>
              <a:rPr dirty="0" sz="1300" spc="35" b="1">
                <a:solidFill>
                  <a:srgbClr val="37BDF7"/>
                </a:solidFill>
                <a:latin typeface="HEnW Aeonik Black"/>
                <a:cs typeface="HEnW Aeonik Black"/>
              </a:rPr>
              <a:t> </a:t>
            </a:r>
            <a:r>
              <a:rPr dirty="0" sz="1300" spc="-35">
                <a:solidFill>
                  <a:srgbClr val="F1F5F9"/>
                </a:solidFill>
                <a:latin typeface="Microsoft Sans Serif"/>
                <a:cs typeface="Microsoft Sans Serif"/>
              </a:rPr>
              <a:t>Reusable</a:t>
            </a:r>
            <a:r>
              <a:rPr dirty="0" sz="1300" spc="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code files with functions,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classes,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and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variables</a:t>
            </a:r>
            <a:endParaRPr sz="1300">
              <a:latin typeface="Microsoft Sans Serif"/>
              <a:cs typeface="Microsoft Sans Serif"/>
            </a:endParaRPr>
          </a:p>
          <a:p>
            <a:pPr marL="12700" marR="463550">
              <a:lnSpc>
                <a:spcPct val="120400"/>
              </a:lnSpc>
              <a:spcBef>
                <a:spcPts val="1060"/>
              </a:spcBef>
            </a:pPr>
            <a:r>
              <a:rPr dirty="0" sz="1350" spc="-70" b="1">
                <a:solidFill>
                  <a:srgbClr val="37BDF7"/>
                </a:solidFill>
                <a:latin typeface="Arial"/>
                <a:cs typeface="Arial"/>
              </a:rPr>
              <a:t>Import</a:t>
            </a:r>
            <a:r>
              <a:rPr dirty="0" sz="1350" spc="-7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20" b="1">
                <a:solidFill>
                  <a:srgbClr val="37BDF7"/>
                </a:solidFill>
                <a:latin typeface="Arial"/>
                <a:cs typeface="Arial"/>
              </a:rPr>
              <a:t>syntax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00" spc="37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import</a:t>
            </a:r>
            <a:r>
              <a:rPr dirty="0" sz="1200" spc="-9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80">
                <a:solidFill>
                  <a:srgbClr val="F1F5F9"/>
                </a:solidFill>
                <a:latin typeface="Lucida Console"/>
                <a:cs typeface="Lucida Console"/>
              </a:rPr>
              <a:t>module_name</a:t>
            </a:r>
            <a:r>
              <a:rPr dirty="0" sz="1200" spc="14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or</a:t>
            </a:r>
            <a:r>
              <a:rPr dirty="0" sz="1300" spc="90">
                <a:solidFill>
                  <a:srgbClr val="F1F5F9"/>
                </a:solidFill>
                <a:latin typeface="Microsoft Sans Serif"/>
                <a:cs typeface="Microsoft Sans Serif"/>
              </a:rPr>
              <a:t>  </a:t>
            </a:r>
            <a:r>
              <a:rPr dirty="0" sz="1200" spc="-105">
                <a:solidFill>
                  <a:srgbClr val="F1F5F9"/>
                </a:solidFill>
                <a:latin typeface="Lucida Console"/>
                <a:cs typeface="Lucida Console"/>
              </a:rPr>
              <a:t>from</a:t>
            </a:r>
            <a:r>
              <a:rPr dirty="0" sz="1200" spc="-9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module</a:t>
            </a:r>
            <a:r>
              <a:rPr dirty="0" sz="1200" spc="-9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80">
                <a:solidFill>
                  <a:srgbClr val="F1F5F9"/>
                </a:solidFill>
                <a:latin typeface="Lucida Console"/>
                <a:cs typeface="Lucida Console"/>
              </a:rPr>
              <a:t>import </a:t>
            </a:r>
            <a:r>
              <a:rPr dirty="0" sz="1200" spc="-20">
                <a:solidFill>
                  <a:srgbClr val="F1F5F9"/>
                </a:solidFill>
                <a:latin typeface="Lucida Console"/>
                <a:cs typeface="Lucida Console"/>
              </a:rPr>
              <a:t>item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609599" y="2686049"/>
            <a:ext cx="11391900" cy="4171950"/>
            <a:chOff x="609599" y="2686049"/>
            <a:chExt cx="11391900" cy="4171950"/>
          </a:xfrm>
        </p:grpSpPr>
        <p:pic>
          <p:nvPicPr>
            <p:cNvPr id="38" name="object 3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599" y="2686049"/>
              <a:ext cx="76200" cy="76199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599" y="3295649"/>
              <a:ext cx="76200" cy="76199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599" y="3676649"/>
              <a:ext cx="76200" cy="76199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599" y="4057649"/>
              <a:ext cx="76200" cy="76199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10410824" y="6534149"/>
              <a:ext cx="1590675" cy="323850"/>
            </a:xfrm>
            <a:custGeom>
              <a:avLst/>
              <a:gdLst/>
              <a:ahLst/>
              <a:cxnLst/>
              <a:rect l="l" t="t" r="r" b="b"/>
              <a:pathLst>
                <a:path w="1590675" h="323850">
                  <a:moveTo>
                    <a:pt x="15576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57627" y="0"/>
                  </a:lnTo>
                  <a:lnTo>
                    <a:pt x="1589707" y="28187"/>
                  </a:lnTo>
                  <a:lnTo>
                    <a:pt x="1590674" y="33047"/>
                  </a:lnTo>
                  <a:lnTo>
                    <a:pt x="1590674" y="290802"/>
                  </a:lnTo>
                  <a:lnTo>
                    <a:pt x="1562487" y="322883"/>
                  </a:lnTo>
                  <a:lnTo>
                    <a:pt x="15576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25124" y="6629399"/>
              <a:ext cx="133349" cy="133349"/>
            </a:xfrm>
            <a:prstGeom prst="rect">
              <a:avLst/>
            </a:prstGeom>
          </p:spPr>
        </p:pic>
      </p:grpSp>
      <p:sp>
        <p:nvSpPr>
          <p:cNvPr id="44" name="object 44" descr=""/>
          <p:cNvSpPr txBox="1"/>
          <p:nvPr/>
        </p:nvSpPr>
        <p:spPr>
          <a:xfrm>
            <a:off x="863600" y="3187469"/>
            <a:ext cx="375348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80" b="1">
                <a:solidFill>
                  <a:srgbClr val="37BDF7"/>
                </a:solidFill>
                <a:latin typeface="Arial"/>
                <a:cs typeface="Arial"/>
              </a:rPr>
              <a:t>Standard</a:t>
            </a:r>
            <a:r>
              <a:rPr dirty="0" sz="1350" spc="-7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85" b="1">
                <a:solidFill>
                  <a:srgbClr val="37BDF7"/>
                </a:solidFill>
                <a:latin typeface="Arial"/>
                <a:cs typeface="Arial"/>
              </a:rPr>
              <a:t>modules</a:t>
            </a:r>
            <a:r>
              <a:rPr dirty="0" sz="1300" spc="-85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 math,</a:t>
            </a: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random,</a:t>
            </a:r>
            <a:r>
              <a:rPr dirty="0" sz="1300" spc="-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datetime,</a:t>
            </a:r>
            <a:r>
              <a:rPr dirty="0" sz="1300" spc="-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os,</a:t>
            </a:r>
            <a:r>
              <a:rPr dirty="0" sz="1300" spc="-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sys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0701138" y="6615379"/>
            <a:ext cx="1198880" cy="1587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900">
                <a:solidFill>
                  <a:srgbClr val="FFFFFF"/>
                </a:solidFill>
                <a:latin typeface="DejaVu Sans"/>
                <a:cs typeface="DejaVu Sans"/>
              </a:rPr>
              <a:t>Made</a:t>
            </a:r>
            <a:r>
              <a:rPr dirty="0" sz="90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00">
                <a:solidFill>
                  <a:srgbClr val="FFFFFF"/>
                </a:solidFill>
                <a:latin typeface="DejaVu Sans"/>
                <a:cs typeface="DejaVu Sans"/>
              </a:rPr>
              <a:t>with</a:t>
            </a:r>
            <a:r>
              <a:rPr dirty="0" sz="900" spc="-10">
                <a:solidFill>
                  <a:srgbClr val="FFFFFF"/>
                </a:solidFill>
                <a:latin typeface="DejaVu Sans"/>
                <a:cs typeface="DejaVu Sans"/>
              </a:rPr>
              <a:t> Genspark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11915327" y="6714926"/>
            <a:ext cx="175260" cy="173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80"/>
              </a:lnSpc>
            </a:pPr>
            <a:fld id="{81D60167-4931-47E6-BA6A-407CBD079E47}" type="slidenum">
              <a:rPr dirty="0" sz="1150" spc="-50">
                <a:solidFill>
                  <a:srgbClr val="64738B"/>
                </a:solidFill>
                <a:latin typeface="Eras Bold ITC"/>
                <a:cs typeface="Eras Bold ITC"/>
              </a:rPr>
              <a:t>4</a:t>
            </a:fld>
            <a:endParaRPr sz="1150">
              <a:latin typeface="Eras Bold ITC"/>
              <a:cs typeface="Eras Bold ITC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863600" y="3568469"/>
            <a:ext cx="435165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70" b="1">
                <a:solidFill>
                  <a:srgbClr val="37BDF7"/>
                </a:solidFill>
                <a:latin typeface="Arial"/>
                <a:cs typeface="Arial"/>
              </a:rPr>
              <a:t>Creating</a:t>
            </a:r>
            <a:r>
              <a:rPr dirty="0" sz="1350" spc="-7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85" b="1">
                <a:solidFill>
                  <a:srgbClr val="37BDF7"/>
                </a:solidFill>
                <a:latin typeface="Arial"/>
                <a:cs typeface="Arial"/>
              </a:rPr>
              <a:t>modules</a:t>
            </a:r>
            <a:r>
              <a:rPr dirty="0" sz="1300" spc="-85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Any</a:t>
            </a:r>
            <a:r>
              <a:rPr dirty="0" sz="1300" spc="-3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.py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file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can</a:t>
            </a:r>
            <a:r>
              <a:rPr dirty="0" sz="1300" spc="-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be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imported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as</a:t>
            </a:r>
            <a:r>
              <a:rPr dirty="0" sz="1300" spc="-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a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module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863600" y="3949469"/>
            <a:ext cx="480568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85" b="1">
                <a:solidFill>
                  <a:srgbClr val="37BDF7"/>
                </a:solidFill>
                <a:latin typeface="Arial"/>
                <a:cs typeface="Arial"/>
              </a:rPr>
              <a:t>Python</a:t>
            </a:r>
            <a:r>
              <a:rPr dirty="0" sz="1350" spc="-40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75" b="1">
                <a:solidFill>
                  <a:srgbClr val="37BDF7"/>
                </a:solidFill>
                <a:latin typeface="Arial"/>
                <a:cs typeface="Arial"/>
              </a:rPr>
              <a:t>Package</a:t>
            </a:r>
            <a:r>
              <a:rPr dirty="0" sz="1350" spc="-3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75" b="1">
                <a:solidFill>
                  <a:srgbClr val="37BDF7"/>
                </a:solidFill>
                <a:latin typeface="Arial"/>
                <a:cs typeface="Arial"/>
              </a:rPr>
              <a:t>Index</a:t>
            </a:r>
            <a:r>
              <a:rPr dirty="0" sz="1350" spc="-3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00" spc="-65" b="1">
                <a:solidFill>
                  <a:srgbClr val="37BDF7"/>
                </a:solidFill>
                <a:latin typeface="HEnW Aeonik Black"/>
                <a:cs typeface="HEnW Aeonik Black"/>
              </a:rPr>
              <a:t>(</a:t>
            </a:r>
            <a:r>
              <a:rPr dirty="0" sz="1350" spc="-65" b="1">
                <a:solidFill>
                  <a:srgbClr val="37BDF7"/>
                </a:solidFill>
                <a:latin typeface="Arial"/>
                <a:cs typeface="Arial"/>
              </a:rPr>
              <a:t>PyPI</a:t>
            </a:r>
            <a:r>
              <a:rPr dirty="0" sz="1300" spc="-65" b="1">
                <a:solidFill>
                  <a:srgbClr val="37BDF7"/>
                </a:solidFill>
                <a:latin typeface="HEnW Aeonik Black"/>
                <a:cs typeface="HEnW Aeonik Black"/>
              </a:rPr>
              <a:t>)</a:t>
            </a:r>
            <a:r>
              <a:rPr dirty="0" sz="1300" spc="-65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00" spc="3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Repository</a:t>
            </a:r>
            <a:r>
              <a:rPr dirty="0" sz="1300" spc="3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for</a:t>
            </a:r>
            <a:r>
              <a:rPr dirty="0" sz="1300" spc="3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third-party</a:t>
            </a:r>
            <a:r>
              <a:rPr dirty="0" sz="1300" spc="3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packages</a:t>
            </a:r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353300"/>
            <a:chOff x="0" y="0"/>
            <a:chExt cx="12192000" cy="73533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73532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9500" y="2590799"/>
              <a:ext cx="4762499" cy="476249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609599" y="1142999"/>
              <a:ext cx="1219200" cy="38100"/>
            </a:xfrm>
            <a:custGeom>
              <a:avLst/>
              <a:gdLst/>
              <a:ahLst/>
              <a:cxnLst/>
              <a:rect l="l" t="t" r="r" b="b"/>
              <a:pathLst>
                <a:path w="1219200" h="38100">
                  <a:moveTo>
                    <a:pt x="12026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1202676" y="0"/>
                  </a:lnTo>
                  <a:lnTo>
                    <a:pt x="1219199" y="16523"/>
                  </a:lnTo>
                  <a:lnTo>
                    <a:pt x="1219199" y="21576"/>
                  </a:lnTo>
                  <a:lnTo>
                    <a:pt x="1205105" y="37616"/>
                  </a:lnTo>
                  <a:lnTo>
                    <a:pt x="1202676" y="38099"/>
                  </a:lnTo>
                  <a:close/>
                </a:path>
              </a:pathLst>
            </a:custGeom>
            <a:solidFill>
              <a:srgbClr val="60A5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09599" y="609599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499" y="457199"/>
                  </a:moveTo>
                  <a:lnTo>
                    <a:pt x="144200" y="451489"/>
                  </a:lnTo>
                  <a:lnTo>
                    <a:pt x="100697" y="434707"/>
                  </a:lnTo>
                  <a:lnTo>
                    <a:pt x="62575" y="407859"/>
                  </a:lnTo>
                  <a:lnTo>
                    <a:pt x="32104" y="372535"/>
                  </a:lnTo>
                  <a:lnTo>
                    <a:pt x="11130" y="330867"/>
                  </a:lnTo>
                  <a:lnTo>
                    <a:pt x="915" y="285372"/>
                  </a:lnTo>
                  <a:lnTo>
                    <a:pt x="0" y="266699"/>
                  </a:lnTo>
                  <a:lnTo>
                    <a:pt x="0" y="190499"/>
                  </a:lnTo>
                  <a:lnTo>
                    <a:pt x="5710" y="144200"/>
                  </a:lnTo>
                  <a:lnTo>
                    <a:pt x="22491" y="100697"/>
                  </a:lnTo>
                  <a:lnTo>
                    <a:pt x="49340" y="62575"/>
                  </a:lnTo>
                  <a:lnTo>
                    <a:pt x="84663" y="32105"/>
                  </a:lnTo>
                  <a:lnTo>
                    <a:pt x="126332" y="11130"/>
                  </a:lnTo>
                  <a:lnTo>
                    <a:pt x="171827" y="915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200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999" y="266699"/>
                  </a:lnTo>
                  <a:lnTo>
                    <a:pt x="375289" y="312998"/>
                  </a:lnTo>
                  <a:lnTo>
                    <a:pt x="358507" y="356501"/>
                  </a:lnTo>
                  <a:lnTo>
                    <a:pt x="331659" y="394624"/>
                  </a:lnTo>
                  <a:lnTo>
                    <a:pt x="296335" y="425094"/>
                  </a:lnTo>
                  <a:lnTo>
                    <a:pt x="254667" y="446068"/>
                  </a:lnTo>
                  <a:lnTo>
                    <a:pt x="209172" y="456284"/>
                  </a:lnTo>
                  <a:lnTo>
                    <a:pt x="190499" y="457199"/>
                  </a:lnTo>
                  <a:close/>
                </a:path>
              </a:pathLst>
            </a:custGeom>
            <a:solidFill>
              <a:srgbClr val="3B81F5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9" y="728662"/>
              <a:ext cx="228600" cy="20002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6668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14"/>
              </a:spcBef>
            </a:pPr>
            <a:r>
              <a:rPr dirty="0" sz="2450" spc="-105"/>
              <a:t>NumPy</a:t>
            </a:r>
            <a:r>
              <a:rPr dirty="0" sz="2450" spc="-135"/>
              <a:t> </a:t>
            </a:r>
            <a:r>
              <a:rPr dirty="0" sz="2450" spc="-155">
                <a:solidFill>
                  <a:srgbClr val="D0D5DA"/>
                </a:solidFill>
                <a:latin typeface="Century Gothic"/>
                <a:cs typeface="Century Gothic"/>
              </a:rPr>
              <a:t>&amp;</a:t>
            </a:r>
            <a:r>
              <a:rPr dirty="0" sz="2450" spc="-140">
                <a:solidFill>
                  <a:srgbClr val="D0D5DA"/>
                </a:solidFill>
                <a:latin typeface="Century Gothic"/>
                <a:cs typeface="Century Gothic"/>
              </a:rPr>
              <a:t> </a:t>
            </a:r>
            <a:r>
              <a:rPr dirty="0" sz="2450" spc="-95">
                <a:solidFill>
                  <a:srgbClr val="F472B5"/>
                </a:solidFill>
              </a:rPr>
              <a:t>Pandas</a:t>
            </a:r>
            <a:endParaRPr sz="2450">
              <a:latin typeface="Century Gothic"/>
              <a:cs typeface="Century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96899" y="1458624"/>
            <a:ext cx="2482850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-75" b="1">
                <a:solidFill>
                  <a:srgbClr val="D0D5DA"/>
                </a:solidFill>
                <a:latin typeface="Arial"/>
                <a:cs typeface="Arial"/>
              </a:rPr>
              <a:t>Data</a:t>
            </a:r>
            <a:r>
              <a:rPr dirty="0" sz="1650" spc="-65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650" spc="-80" b="1">
                <a:solidFill>
                  <a:srgbClr val="D0D5DA"/>
                </a:solidFill>
                <a:latin typeface="Arial"/>
                <a:cs typeface="Arial"/>
              </a:rPr>
              <a:t>Analysis</a:t>
            </a:r>
            <a:r>
              <a:rPr dirty="0" sz="1650" spc="-60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650" spc="-70" b="1">
                <a:solidFill>
                  <a:srgbClr val="D0D5DA"/>
                </a:solidFill>
                <a:latin typeface="Arial"/>
                <a:cs typeface="Arial"/>
              </a:rPr>
              <a:t>Powerhouse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96899" y="4099459"/>
            <a:ext cx="2155825" cy="257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75" b="1">
                <a:solidFill>
                  <a:srgbClr val="D0D5DA"/>
                </a:solidFill>
                <a:latin typeface="Arial"/>
                <a:cs typeface="Arial"/>
              </a:rPr>
              <a:t>Performance</a:t>
            </a:r>
            <a:r>
              <a:rPr dirty="0" sz="1500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500" spc="-80" b="1">
                <a:solidFill>
                  <a:srgbClr val="D0D5DA"/>
                </a:solidFill>
                <a:latin typeface="Arial"/>
                <a:cs typeface="Arial"/>
              </a:rPr>
              <a:t>Comparison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96899" y="4477398"/>
            <a:ext cx="3346450" cy="2038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25">
                <a:solidFill>
                  <a:srgbClr val="F1F5F9"/>
                </a:solidFill>
                <a:latin typeface="Microsoft Sans Serif"/>
                <a:cs typeface="Microsoft Sans Serif"/>
              </a:rPr>
              <a:t>Execution</a:t>
            </a:r>
            <a:r>
              <a:rPr dirty="0" sz="1150" spc="-3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F1F5F9"/>
                </a:solidFill>
                <a:latin typeface="Microsoft Sans Serif"/>
                <a:cs typeface="Microsoft Sans Serif"/>
              </a:rPr>
              <a:t>time</a:t>
            </a:r>
            <a:r>
              <a:rPr dirty="0" sz="1150" spc="-3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F1F5F9"/>
                </a:solidFill>
                <a:latin typeface="Microsoft Sans Serif"/>
                <a:cs typeface="Microsoft Sans Serif"/>
              </a:rPr>
              <a:t>for</a:t>
            </a:r>
            <a:r>
              <a:rPr dirty="0" sz="1150" spc="-3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F1F5F9"/>
                </a:solidFill>
                <a:latin typeface="Microsoft Sans Serif"/>
                <a:cs typeface="Microsoft Sans Serif"/>
              </a:rPr>
              <a:t>array</a:t>
            </a:r>
            <a:r>
              <a:rPr dirty="0" sz="1150" spc="-3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F1F5F9"/>
                </a:solidFill>
                <a:latin typeface="Microsoft Sans Serif"/>
                <a:cs typeface="Microsoft Sans Serif"/>
              </a:rPr>
              <a:t>calculations</a:t>
            </a:r>
            <a:r>
              <a:rPr dirty="0" sz="1150" spc="-3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F1F5F9"/>
                </a:solidFill>
                <a:latin typeface="Microsoft Sans Serif"/>
                <a:cs typeface="Microsoft Sans Serif"/>
              </a:rPr>
              <a:t>(lower</a:t>
            </a:r>
            <a:r>
              <a:rPr dirty="0" sz="1150" spc="-3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F1F5F9"/>
                </a:solidFill>
                <a:latin typeface="Microsoft Sans Serif"/>
                <a:cs typeface="Microsoft Sans Serif"/>
              </a:rPr>
              <a:t>is</a:t>
            </a:r>
            <a:r>
              <a:rPr dirty="0" sz="1150" spc="-3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F1F5F9"/>
                </a:solidFill>
                <a:latin typeface="Microsoft Sans Serif"/>
                <a:cs typeface="Microsoft Sans Serif"/>
              </a:rPr>
              <a:t>better)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96899" y="5384448"/>
            <a:ext cx="281495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>
                <a:solidFill>
                  <a:srgbClr val="9CA2AF"/>
                </a:solidFill>
                <a:latin typeface="Maiandra GD"/>
                <a:cs typeface="Maiandra GD"/>
              </a:rPr>
              <a:t>*</a:t>
            </a:r>
            <a:r>
              <a:rPr dirty="0" sz="950" spc="-50">
                <a:solidFill>
                  <a:srgbClr val="9CA2AF"/>
                </a:solidFill>
                <a:latin typeface="Maiandra GD"/>
                <a:cs typeface="Maiandra GD"/>
              </a:rPr>
              <a:t> </a:t>
            </a:r>
            <a:r>
              <a:rPr dirty="0" sz="1000" spc="-25">
                <a:solidFill>
                  <a:srgbClr val="9CA2AF"/>
                </a:solidFill>
                <a:latin typeface="Microsoft Sans Serif"/>
                <a:cs typeface="Microsoft Sans Serif"/>
              </a:rPr>
              <a:t>Processing</a:t>
            </a:r>
            <a:r>
              <a:rPr dirty="0" sz="1000" spc="-30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950">
                <a:solidFill>
                  <a:srgbClr val="9CA2AF"/>
                </a:solidFill>
                <a:latin typeface="Maiandra GD"/>
                <a:cs typeface="Maiandra GD"/>
              </a:rPr>
              <a:t>1</a:t>
            </a:r>
            <a:r>
              <a:rPr dirty="0" sz="1000">
                <a:solidFill>
                  <a:srgbClr val="9CA2AF"/>
                </a:solidFill>
                <a:latin typeface="Microsoft Sans Serif"/>
                <a:cs typeface="Microsoft Sans Serif"/>
              </a:rPr>
              <a:t>M</a:t>
            </a:r>
            <a:r>
              <a:rPr dirty="0" sz="1000" spc="-30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5">
                <a:solidFill>
                  <a:srgbClr val="9CA2AF"/>
                </a:solidFill>
                <a:latin typeface="Microsoft Sans Serif"/>
                <a:cs typeface="Microsoft Sans Serif"/>
              </a:rPr>
              <a:t>elements</a:t>
            </a:r>
            <a:r>
              <a:rPr dirty="0" sz="1000" spc="-30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000">
                <a:solidFill>
                  <a:srgbClr val="9CA2AF"/>
                </a:solidFill>
                <a:latin typeface="Microsoft Sans Serif"/>
                <a:cs typeface="Microsoft Sans Serif"/>
              </a:rPr>
              <a:t>with</a:t>
            </a:r>
            <a:r>
              <a:rPr dirty="0" sz="1000" spc="-30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9CA2AF"/>
                </a:solidFill>
                <a:latin typeface="Microsoft Sans Serif"/>
                <a:cs typeface="Microsoft Sans Serif"/>
              </a:rPr>
              <a:t>multiple</a:t>
            </a:r>
            <a:r>
              <a:rPr dirty="0" sz="1000" spc="-30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9CA2AF"/>
                </a:solidFill>
                <a:latin typeface="Microsoft Sans Serif"/>
                <a:cs typeface="Microsoft Sans Serif"/>
              </a:rPr>
              <a:t>calculations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6095998" y="1904999"/>
            <a:ext cx="5486400" cy="4838700"/>
            <a:chOff x="6095998" y="1904999"/>
            <a:chExt cx="5486400" cy="4838700"/>
          </a:xfrm>
        </p:grpSpPr>
        <p:sp>
          <p:nvSpPr>
            <p:cNvPr id="14" name="object 14" descr=""/>
            <p:cNvSpPr/>
            <p:nvPr/>
          </p:nvSpPr>
          <p:spPr>
            <a:xfrm>
              <a:off x="6095998" y="1904999"/>
              <a:ext cx="5486400" cy="3695700"/>
            </a:xfrm>
            <a:custGeom>
              <a:avLst/>
              <a:gdLst/>
              <a:ahLst/>
              <a:cxnLst/>
              <a:rect l="l" t="t" r="r" b="b"/>
              <a:pathLst>
                <a:path w="5486400" h="3695700">
                  <a:moveTo>
                    <a:pt x="5415203" y="3695699"/>
                  </a:moveTo>
                  <a:lnTo>
                    <a:pt x="71196" y="3695699"/>
                  </a:lnTo>
                  <a:lnTo>
                    <a:pt x="66241" y="3695211"/>
                  </a:lnTo>
                  <a:lnTo>
                    <a:pt x="29705" y="3680077"/>
                  </a:lnTo>
                  <a:lnTo>
                    <a:pt x="3885" y="3644037"/>
                  </a:lnTo>
                  <a:lnTo>
                    <a:pt x="0" y="3624502"/>
                  </a:lnTo>
                  <a:lnTo>
                    <a:pt x="0" y="36194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15203" y="0"/>
                  </a:lnTo>
                  <a:lnTo>
                    <a:pt x="5456692" y="15621"/>
                  </a:lnTo>
                  <a:lnTo>
                    <a:pt x="5482512" y="51661"/>
                  </a:lnTo>
                  <a:lnTo>
                    <a:pt x="5486398" y="71196"/>
                  </a:lnTo>
                  <a:lnTo>
                    <a:pt x="5486398" y="3624502"/>
                  </a:lnTo>
                  <a:lnTo>
                    <a:pt x="5470776" y="3665993"/>
                  </a:lnTo>
                  <a:lnTo>
                    <a:pt x="5434737" y="3691813"/>
                  </a:lnTo>
                  <a:lnTo>
                    <a:pt x="5420157" y="3695211"/>
                  </a:lnTo>
                  <a:lnTo>
                    <a:pt x="5415203" y="3695699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095998" y="5829299"/>
              <a:ext cx="5486400" cy="914400"/>
            </a:xfrm>
            <a:custGeom>
              <a:avLst/>
              <a:gdLst/>
              <a:ahLst/>
              <a:cxnLst/>
              <a:rect l="l" t="t" r="r" b="b"/>
              <a:pathLst>
                <a:path w="5486400" h="914400">
                  <a:moveTo>
                    <a:pt x="5433002" y="914399"/>
                  </a:moveTo>
                  <a:lnTo>
                    <a:pt x="53397" y="914399"/>
                  </a:lnTo>
                  <a:lnTo>
                    <a:pt x="49681" y="914033"/>
                  </a:lnTo>
                  <a:lnTo>
                    <a:pt x="14085" y="895006"/>
                  </a:lnTo>
                  <a:lnTo>
                    <a:pt x="0" y="861002"/>
                  </a:lnTo>
                  <a:lnTo>
                    <a:pt x="0" y="857249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5433002" y="0"/>
                  </a:lnTo>
                  <a:lnTo>
                    <a:pt x="5472313" y="19391"/>
                  </a:lnTo>
                  <a:lnTo>
                    <a:pt x="5486398" y="53397"/>
                  </a:lnTo>
                  <a:lnTo>
                    <a:pt x="5486398" y="861002"/>
                  </a:lnTo>
                  <a:lnTo>
                    <a:pt x="5467007" y="900314"/>
                  </a:lnTo>
                  <a:lnTo>
                    <a:pt x="5436718" y="914033"/>
                  </a:lnTo>
                  <a:lnTo>
                    <a:pt x="5433002" y="914399"/>
                  </a:lnTo>
                  <a:close/>
                </a:path>
              </a:pathLst>
            </a:custGeom>
            <a:solidFill>
              <a:srgbClr val="1D3A8A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6083299" y="1458624"/>
            <a:ext cx="1452245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-85" b="1">
                <a:solidFill>
                  <a:srgbClr val="D0D5DA"/>
                </a:solidFill>
                <a:latin typeface="Arial"/>
                <a:cs typeface="Arial"/>
              </a:rPr>
              <a:t>Code</a:t>
            </a:r>
            <a:r>
              <a:rPr dirty="0" sz="1650" spc="-50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650" spc="-85" b="1">
                <a:solidFill>
                  <a:srgbClr val="D0D5DA"/>
                </a:solidFill>
                <a:latin typeface="Arial"/>
                <a:cs typeface="Arial"/>
              </a:rPr>
              <a:t>Examples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235699" y="2026147"/>
            <a:ext cx="1945639" cy="39878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35"/>
              </a:spcBef>
            </a:pP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#</a:t>
            </a:r>
            <a:r>
              <a:rPr dirty="0" sz="1200" spc="-6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NumPy</a:t>
            </a:r>
            <a:r>
              <a:rPr dirty="0" sz="1200" spc="-6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array</a:t>
            </a:r>
            <a:r>
              <a:rPr dirty="0" sz="1200" spc="-6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00">
                <a:solidFill>
                  <a:srgbClr val="33D399"/>
                </a:solidFill>
                <a:latin typeface="Lucida Console"/>
                <a:cs typeface="Lucida Console"/>
              </a:rPr>
              <a:t>operations </a:t>
            </a:r>
            <a:r>
              <a:rPr dirty="0" sz="1200" spc="-110">
                <a:solidFill>
                  <a:srgbClr val="60A5FA"/>
                </a:solidFill>
                <a:latin typeface="Lucida Console"/>
                <a:cs typeface="Lucida Console"/>
              </a:rPr>
              <a:t>import</a:t>
            </a:r>
            <a:r>
              <a:rPr dirty="0" sz="1200" spc="-60">
                <a:solidFill>
                  <a:srgbClr val="60A5FA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numpy</a:t>
            </a:r>
            <a:r>
              <a:rPr dirty="0" sz="1200" spc="-6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60A5FA"/>
                </a:solidFill>
                <a:latin typeface="Lucida Console"/>
                <a:cs typeface="Lucida Console"/>
              </a:rPr>
              <a:t>as</a:t>
            </a:r>
            <a:r>
              <a:rPr dirty="0" sz="1200" spc="-55">
                <a:solidFill>
                  <a:srgbClr val="60A5FA"/>
                </a:solidFill>
                <a:latin typeface="Lucida Console"/>
                <a:cs typeface="Lucida Console"/>
              </a:rPr>
              <a:t> </a:t>
            </a:r>
            <a:r>
              <a:rPr dirty="0" sz="1200" spc="-25">
                <a:solidFill>
                  <a:srgbClr val="F1F5F9"/>
                </a:solidFill>
                <a:latin typeface="Lucida Console"/>
                <a:cs typeface="Lucida Console"/>
              </a:rPr>
              <a:t>np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235699" y="2597647"/>
            <a:ext cx="3386454" cy="589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" spc="-50">
                <a:solidFill>
                  <a:srgbClr val="C3B4FD"/>
                </a:solidFill>
                <a:latin typeface="Lucida Console"/>
                <a:cs typeface="Lucida Console"/>
              </a:rPr>
              <a:t>arr</a:t>
            </a:r>
            <a:r>
              <a:rPr dirty="0" sz="1150" spc="-45">
                <a:solidFill>
                  <a:srgbClr val="C3B4FD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F1F5F9"/>
                </a:solidFill>
                <a:latin typeface="Courier New"/>
                <a:cs typeface="Courier New"/>
              </a:rPr>
              <a:t>=</a:t>
            </a:r>
            <a:r>
              <a:rPr dirty="0" sz="1000" spc="45">
                <a:solidFill>
                  <a:srgbClr val="F1F5F9"/>
                </a:solidFill>
                <a:latin typeface="Courier New"/>
                <a:cs typeface="Courier New"/>
              </a:rPr>
              <a:t> 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np.array([1,</a:t>
            </a:r>
            <a:r>
              <a:rPr dirty="0" sz="1200" spc="-7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2,</a:t>
            </a:r>
            <a:r>
              <a:rPr dirty="0" sz="1200" spc="-7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3,</a:t>
            </a:r>
            <a:r>
              <a:rPr dirty="0" sz="1200" spc="-7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4,</a:t>
            </a:r>
            <a:r>
              <a:rPr dirty="0" sz="1200" spc="-7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25">
                <a:solidFill>
                  <a:srgbClr val="F1F5F9"/>
                </a:solidFill>
                <a:latin typeface="Lucida Console"/>
                <a:cs typeface="Lucida Console"/>
              </a:rPr>
              <a:t>5])</a:t>
            </a:r>
            <a:endParaRPr sz="1200">
              <a:latin typeface="Lucida Console"/>
              <a:cs typeface="Lucida Console"/>
            </a:endParaRPr>
          </a:p>
          <a:p>
            <a:pPr marL="12700" marR="5080">
              <a:lnSpc>
                <a:spcPct val="104200"/>
              </a:lnSpc>
              <a:tabLst>
                <a:tab pos="1212850" algn="l"/>
              </a:tabLst>
            </a:pPr>
            <a:r>
              <a:rPr dirty="0" sz="1150" spc="-70">
                <a:solidFill>
                  <a:srgbClr val="C3B4FD"/>
                </a:solidFill>
                <a:latin typeface="Lucida Console"/>
                <a:cs typeface="Lucida Console"/>
              </a:rPr>
              <a:t>squared</a:t>
            </a:r>
            <a:r>
              <a:rPr dirty="0" sz="1150" spc="-50">
                <a:solidFill>
                  <a:srgbClr val="C3B4FD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F1F5F9"/>
                </a:solidFill>
                <a:latin typeface="Courier New"/>
                <a:cs typeface="Courier New"/>
              </a:rPr>
              <a:t>=</a:t>
            </a:r>
            <a:r>
              <a:rPr dirty="0" sz="1000" spc="45">
                <a:solidFill>
                  <a:srgbClr val="F1F5F9"/>
                </a:solidFill>
                <a:latin typeface="Courier New"/>
                <a:cs typeface="Courier New"/>
              </a:rPr>
              <a:t> </a:t>
            </a:r>
            <a:r>
              <a:rPr dirty="0" sz="1200" spc="-25">
                <a:solidFill>
                  <a:srgbClr val="F1F5F9"/>
                </a:solidFill>
                <a:latin typeface="Lucida Console"/>
                <a:cs typeface="Lucida Console"/>
              </a:rPr>
              <a:t>arr</a:t>
            </a:r>
            <a:r>
              <a:rPr dirty="0" sz="1200">
                <a:solidFill>
                  <a:srgbClr val="F1F5F9"/>
                </a:solidFill>
                <a:latin typeface="Lucida Console"/>
                <a:cs typeface="Lucida Console"/>
              </a:rPr>
              <a:t>	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*</a:t>
            </a:r>
            <a:r>
              <a:rPr dirty="0" sz="1200" spc="-7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2</a:t>
            </a:r>
            <a:r>
              <a:rPr dirty="0" sz="1200" spc="-6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#</a:t>
            </a:r>
            <a:r>
              <a:rPr dirty="0" sz="1200" spc="-7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Vectorized</a:t>
            </a:r>
            <a:r>
              <a:rPr dirty="0" sz="1200" spc="-6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25">
                <a:solidFill>
                  <a:srgbClr val="33D399"/>
                </a:solidFill>
                <a:latin typeface="Lucida Console"/>
                <a:cs typeface="Lucida Console"/>
              </a:rPr>
              <a:t>operation </a:t>
            </a:r>
            <a:r>
              <a:rPr dirty="0" sz="1150" spc="-60">
                <a:solidFill>
                  <a:srgbClr val="C3B4FD"/>
                </a:solidFill>
                <a:latin typeface="Lucida Console"/>
                <a:cs typeface="Lucida Console"/>
              </a:rPr>
              <a:t>mean</a:t>
            </a:r>
            <a:r>
              <a:rPr dirty="0" sz="1150" spc="-30">
                <a:solidFill>
                  <a:srgbClr val="C3B4FD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F1F5F9"/>
                </a:solidFill>
                <a:latin typeface="Courier New"/>
                <a:cs typeface="Courier New"/>
              </a:rPr>
              <a:t>=</a:t>
            </a:r>
            <a:r>
              <a:rPr dirty="0" sz="1000" spc="65">
                <a:solidFill>
                  <a:srgbClr val="F1F5F9"/>
                </a:solidFill>
                <a:latin typeface="Courier New"/>
                <a:cs typeface="Courier New"/>
              </a:rPr>
              <a:t> 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np.mean(arr)</a:t>
            </a:r>
            <a:r>
              <a:rPr dirty="0" sz="1200" spc="-5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#</a:t>
            </a:r>
            <a:r>
              <a:rPr dirty="0" sz="1200" spc="-5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Statistical</a:t>
            </a:r>
            <a:r>
              <a:rPr dirty="0" sz="1200" spc="-5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80">
                <a:solidFill>
                  <a:srgbClr val="33D399"/>
                </a:solidFill>
                <a:latin typeface="Lucida Console"/>
                <a:cs typeface="Lucida Console"/>
              </a:rPr>
              <a:t>function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235699" y="3321546"/>
            <a:ext cx="2105660" cy="39878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35"/>
              </a:spcBef>
            </a:pP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#</a:t>
            </a:r>
            <a:r>
              <a:rPr dirty="0" sz="1200" spc="-5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Pandas</a:t>
            </a:r>
            <a:r>
              <a:rPr dirty="0" sz="1200" spc="-5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DataFrame</a:t>
            </a:r>
            <a:r>
              <a:rPr dirty="0" sz="1200" spc="-5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95">
                <a:solidFill>
                  <a:srgbClr val="33D399"/>
                </a:solidFill>
                <a:latin typeface="Lucida Console"/>
                <a:cs typeface="Lucida Console"/>
              </a:rPr>
              <a:t>example </a:t>
            </a:r>
            <a:r>
              <a:rPr dirty="0" sz="1200" spc="-110">
                <a:solidFill>
                  <a:srgbClr val="60A5FA"/>
                </a:solidFill>
                <a:latin typeface="Lucida Console"/>
                <a:cs typeface="Lucida Console"/>
              </a:rPr>
              <a:t>import</a:t>
            </a:r>
            <a:r>
              <a:rPr dirty="0" sz="1200" spc="-60">
                <a:solidFill>
                  <a:srgbClr val="60A5FA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pandas</a:t>
            </a:r>
            <a:r>
              <a:rPr dirty="0" sz="1200" spc="-5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60A5FA"/>
                </a:solidFill>
                <a:latin typeface="Lucida Console"/>
                <a:cs typeface="Lucida Console"/>
              </a:rPr>
              <a:t>as</a:t>
            </a:r>
            <a:r>
              <a:rPr dirty="0" sz="1200" spc="-55">
                <a:solidFill>
                  <a:srgbClr val="60A5FA"/>
                </a:solidFill>
                <a:latin typeface="Lucida Console"/>
                <a:cs typeface="Lucida Console"/>
              </a:rPr>
              <a:t> </a:t>
            </a:r>
            <a:r>
              <a:rPr dirty="0" sz="1200" spc="-35">
                <a:solidFill>
                  <a:srgbClr val="F1F5F9"/>
                </a:solidFill>
                <a:latin typeface="Lucida Console"/>
                <a:cs typeface="Lucida Console"/>
              </a:rPr>
              <a:t>pd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235699" y="3893046"/>
            <a:ext cx="2906395" cy="970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50" spc="-35">
                <a:solidFill>
                  <a:srgbClr val="C3B4FD"/>
                </a:solidFill>
                <a:latin typeface="Lucida Console"/>
                <a:cs typeface="Lucida Console"/>
              </a:rPr>
              <a:t>df</a:t>
            </a:r>
            <a:r>
              <a:rPr dirty="0" sz="1150" spc="-85">
                <a:solidFill>
                  <a:srgbClr val="C3B4FD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F1F5F9"/>
                </a:solidFill>
                <a:latin typeface="Courier New"/>
                <a:cs typeface="Courier New"/>
              </a:rPr>
              <a:t>=</a:t>
            </a:r>
            <a:r>
              <a:rPr dirty="0" sz="1000" spc="5">
                <a:solidFill>
                  <a:srgbClr val="F1F5F9"/>
                </a:solidFill>
                <a:latin typeface="Courier New"/>
                <a:cs typeface="Courier New"/>
              </a:rPr>
              <a:t> </a:t>
            </a:r>
            <a:r>
              <a:rPr dirty="0" sz="1200" spc="-35">
                <a:solidFill>
                  <a:srgbClr val="F1F5F9"/>
                </a:solidFill>
                <a:latin typeface="Lucida Console"/>
                <a:cs typeface="Lucida Console"/>
              </a:rPr>
              <a:t>pd.DataFrame({</a:t>
            </a:r>
            <a:endParaRPr sz="1200">
              <a:latin typeface="Lucida Console"/>
              <a:cs typeface="Lucida Console"/>
            </a:endParaRPr>
          </a:p>
          <a:p>
            <a:pPr marL="12700" marR="5080">
              <a:lnSpc>
                <a:spcPct val="104200"/>
              </a:lnSpc>
            </a:pPr>
            <a:r>
              <a:rPr dirty="0" sz="1200" spc="-110">
                <a:solidFill>
                  <a:srgbClr val="FBD34D"/>
                </a:solidFill>
                <a:latin typeface="Lucida Console"/>
                <a:cs typeface="Lucida Console"/>
              </a:rPr>
              <a:t>'Name'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:</a:t>
            </a:r>
            <a:r>
              <a:rPr dirty="0" sz="1200" spc="-3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[</a:t>
            </a:r>
            <a:r>
              <a:rPr dirty="0" sz="1200" spc="-110">
                <a:solidFill>
                  <a:srgbClr val="FBD34D"/>
                </a:solidFill>
                <a:latin typeface="Lucida Console"/>
                <a:cs typeface="Lucida Console"/>
              </a:rPr>
              <a:t>'Alice'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,</a:t>
            </a:r>
            <a:r>
              <a:rPr dirty="0" sz="1200" spc="-3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FBD34D"/>
                </a:solidFill>
                <a:latin typeface="Lucida Console"/>
                <a:cs typeface="Lucida Console"/>
              </a:rPr>
              <a:t>'Bob'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,</a:t>
            </a:r>
            <a:r>
              <a:rPr dirty="0" sz="1200" spc="-3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95">
                <a:solidFill>
                  <a:srgbClr val="FBD34D"/>
                </a:solidFill>
                <a:latin typeface="Lucida Console"/>
                <a:cs typeface="Lucida Console"/>
              </a:rPr>
              <a:t>'Charlie'</a:t>
            </a:r>
            <a:r>
              <a:rPr dirty="0" sz="1200" spc="-95">
                <a:solidFill>
                  <a:srgbClr val="F1F5F9"/>
                </a:solidFill>
                <a:latin typeface="Lucida Console"/>
                <a:cs typeface="Lucida Console"/>
              </a:rPr>
              <a:t>], </a:t>
            </a:r>
            <a:r>
              <a:rPr dirty="0" sz="1200" spc="-110">
                <a:solidFill>
                  <a:srgbClr val="FBD34D"/>
                </a:solidFill>
                <a:latin typeface="Lucida Console"/>
                <a:cs typeface="Lucida Console"/>
              </a:rPr>
              <a:t>'Age'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:</a:t>
            </a:r>
            <a:r>
              <a:rPr dirty="0" sz="1200" spc="-7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05">
                <a:solidFill>
                  <a:srgbClr val="F1F5F9"/>
                </a:solidFill>
                <a:latin typeface="Lucida Console"/>
                <a:cs typeface="Lucida Console"/>
              </a:rPr>
              <a:t>[25,</a:t>
            </a:r>
            <a:r>
              <a:rPr dirty="0" sz="1200" spc="-7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05">
                <a:solidFill>
                  <a:srgbClr val="F1F5F9"/>
                </a:solidFill>
                <a:latin typeface="Lucida Console"/>
                <a:cs typeface="Lucida Console"/>
              </a:rPr>
              <a:t>30,</a:t>
            </a:r>
            <a:r>
              <a:rPr dirty="0" sz="1200" spc="-7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20">
                <a:solidFill>
                  <a:srgbClr val="F1F5F9"/>
                </a:solidFill>
                <a:latin typeface="Lucida Console"/>
                <a:cs typeface="Lucida Console"/>
              </a:rPr>
              <a:t>35],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spc="-110">
                <a:solidFill>
                  <a:srgbClr val="FBD34D"/>
                </a:solidFill>
                <a:latin typeface="Lucida Console"/>
                <a:cs typeface="Lucida Console"/>
              </a:rPr>
              <a:t>'Score'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:</a:t>
            </a:r>
            <a:r>
              <a:rPr dirty="0" sz="1200" spc="-4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[90.5,</a:t>
            </a:r>
            <a:r>
              <a:rPr dirty="0" sz="1200" spc="-4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85.2,</a:t>
            </a:r>
            <a:r>
              <a:rPr dirty="0" sz="1200" spc="-4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0">
                <a:solidFill>
                  <a:srgbClr val="F1F5F9"/>
                </a:solidFill>
                <a:latin typeface="Lucida Console"/>
                <a:cs typeface="Lucida Console"/>
              </a:rPr>
              <a:t>88.7]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spc="-25">
                <a:solidFill>
                  <a:srgbClr val="F1F5F9"/>
                </a:solidFill>
                <a:latin typeface="Lucida Console"/>
                <a:cs typeface="Lucida Console"/>
              </a:rPr>
              <a:t>})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235699" y="5036046"/>
            <a:ext cx="3866515" cy="39878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35"/>
              </a:spcBef>
            </a:pPr>
            <a:r>
              <a:rPr dirty="0" sz="1150" spc="-65">
                <a:solidFill>
                  <a:srgbClr val="C3B4FD"/>
                </a:solidFill>
                <a:latin typeface="Lucida Console"/>
                <a:cs typeface="Lucida Console"/>
              </a:rPr>
              <a:t>filtered</a:t>
            </a:r>
            <a:r>
              <a:rPr dirty="0" sz="1150" spc="-40">
                <a:solidFill>
                  <a:srgbClr val="C3B4FD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F1F5F9"/>
                </a:solidFill>
                <a:latin typeface="Courier New"/>
                <a:cs typeface="Courier New"/>
              </a:rPr>
              <a:t>=</a:t>
            </a:r>
            <a:r>
              <a:rPr dirty="0" sz="1000" spc="55">
                <a:solidFill>
                  <a:srgbClr val="F1F5F9"/>
                </a:solidFill>
                <a:latin typeface="Courier New"/>
                <a:cs typeface="Courier New"/>
              </a:rPr>
              <a:t> 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df[df[</a:t>
            </a:r>
            <a:r>
              <a:rPr dirty="0" sz="1200" spc="-110">
                <a:solidFill>
                  <a:srgbClr val="FBD34D"/>
                </a:solidFill>
                <a:latin typeface="Lucida Console"/>
                <a:cs typeface="Lucida Console"/>
              </a:rPr>
              <a:t>'Age'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]</a:t>
            </a:r>
            <a:r>
              <a:rPr dirty="0" sz="1200" spc="-6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F1F5F9"/>
                </a:solidFill>
                <a:latin typeface="Courier New"/>
                <a:cs typeface="Courier New"/>
              </a:rPr>
              <a:t>&gt;</a:t>
            </a:r>
            <a:r>
              <a:rPr dirty="0" sz="1000" spc="50">
                <a:solidFill>
                  <a:srgbClr val="F1F5F9"/>
                </a:solidFill>
                <a:latin typeface="Courier New"/>
                <a:cs typeface="Courier New"/>
              </a:rPr>
              <a:t> </a:t>
            </a:r>
            <a:r>
              <a:rPr dirty="0" sz="1200" spc="-105">
                <a:solidFill>
                  <a:srgbClr val="F1F5F9"/>
                </a:solidFill>
                <a:latin typeface="Lucida Console"/>
                <a:cs typeface="Lucida Console"/>
              </a:rPr>
              <a:t>25]</a:t>
            </a:r>
            <a:r>
              <a:rPr dirty="0" sz="1200" spc="-6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#</a:t>
            </a:r>
            <a:r>
              <a:rPr dirty="0" sz="1200" spc="-6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Boolean</a:t>
            </a:r>
            <a:r>
              <a:rPr dirty="0" sz="1200" spc="-6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75">
                <a:solidFill>
                  <a:srgbClr val="33D399"/>
                </a:solidFill>
                <a:latin typeface="Lucida Console"/>
                <a:cs typeface="Lucida Console"/>
              </a:rPr>
              <a:t>indexing </a:t>
            </a:r>
            <a:r>
              <a:rPr dirty="0" sz="1150" spc="-65">
                <a:solidFill>
                  <a:srgbClr val="C3B4FD"/>
                </a:solidFill>
                <a:latin typeface="Lucida Console"/>
                <a:cs typeface="Lucida Console"/>
              </a:rPr>
              <a:t>stats</a:t>
            </a:r>
            <a:r>
              <a:rPr dirty="0" sz="1150" spc="-25">
                <a:solidFill>
                  <a:srgbClr val="C3B4FD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F1F5F9"/>
                </a:solidFill>
                <a:latin typeface="Courier New"/>
                <a:cs typeface="Courier New"/>
              </a:rPr>
              <a:t>=</a:t>
            </a:r>
            <a:r>
              <a:rPr dirty="0" sz="1000" spc="70">
                <a:solidFill>
                  <a:srgbClr val="F1F5F9"/>
                </a:solidFill>
                <a:latin typeface="Courier New"/>
                <a:cs typeface="Courier New"/>
              </a:rPr>
              <a:t> 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df.describe()</a:t>
            </a:r>
            <a:r>
              <a:rPr dirty="0" sz="1200" spc="-5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#</a:t>
            </a:r>
            <a:r>
              <a:rPr dirty="0" sz="1200" spc="-5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Statistical</a:t>
            </a:r>
            <a:r>
              <a:rPr dirty="0" sz="1200" spc="-5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0">
                <a:solidFill>
                  <a:srgbClr val="33D399"/>
                </a:solidFill>
                <a:latin typeface="Lucida Console"/>
                <a:cs typeface="Lucida Console"/>
              </a:rPr>
              <a:t>summary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609599" y="2076449"/>
            <a:ext cx="5829300" cy="4293870"/>
            <a:chOff x="609599" y="2076449"/>
            <a:chExt cx="5829300" cy="4293870"/>
          </a:xfrm>
        </p:grpSpPr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48399" y="6203156"/>
              <a:ext cx="190499" cy="166687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" y="2076449"/>
              <a:ext cx="76200" cy="76199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" y="2686049"/>
              <a:ext cx="76200" cy="7619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" y="3067049"/>
              <a:ext cx="76200" cy="76199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9599" y="3676649"/>
              <a:ext cx="76200" cy="76199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609599" y="4762499"/>
              <a:ext cx="5181600" cy="228600"/>
            </a:xfrm>
            <a:custGeom>
              <a:avLst/>
              <a:gdLst/>
              <a:ahLst/>
              <a:cxnLst/>
              <a:rect l="l" t="t" r="r" b="b"/>
              <a:pathLst>
                <a:path w="5181600" h="228600">
                  <a:moveTo>
                    <a:pt x="5148551" y="228599"/>
                  </a:moveTo>
                  <a:lnTo>
                    <a:pt x="33047" y="228599"/>
                  </a:lnTo>
                  <a:lnTo>
                    <a:pt x="28187" y="227632"/>
                  </a:lnTo>
                  <a:lnTo>
                    <a:pt x="966" y="200411"/>
                  </a:lnTo>
                  <a:lnTo>
                    <a:pt x="0" y="195552"/>
                  </a:lnTo>
                  <a:lnTo>
                    <a:pt x="0" y="190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148551" y="0"/>
                  </a:lnTo>
                  <a:lnTo>
                    <a:pt x="5180632" y="28186"/>
                  </a:lnTo>
                  <a:lnTo>
                    <a:pt x="5181599" y="33047"/>
                  </a:lnTo>
                  <a:lnTo>
                    <a:pt x="5181599" y="195552"/>
                  </a:lnTo>
                  <a:lnTo>
                    <a:pt x="5153411" y="227632"/>
                  </a:lnTo>
                  <a:lnTo>
                    <a:pt x="5148551" y="228599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09599" y="4762499"/>
              <a:ext cx="4667250" cy="228600"/>
            </a:xfrm>
            <a:custGeom>
              <a:avLst/>
              <a:gdLst/>
              <a:ahLst/>
              <a:cxnLst/>
              <a:rect l="l" t="t" r="r" b="b"/>
              <a:pathLst>
                <a:path w="4667250" h="228600">
                  <a:moveTo>
                    <a:pt x="4634202" y="228599"/>
                  </a:moveTo>
                  <a:lnTo>
                    <a:pt x="33047" y="228599"/>
                  </a:lnTo>
                  <a:lnTo>
                    <a:pt x="28187" y="227632"/>
                  </a:lnTo>
                  <a:lnTo>
                    <a:pt x="966" y="200411"/>
                  </a:lnTo>
                  <a:lnTo>
                    <a:pt x="0" y="195552"/>
                  </a:lnTo>
                  <a:lnTo>
                    <a:pt x="0" y="190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634202" y="0"/>
                  </a:lnTo>
                  <a:lnTo>
                    <a:pt x="4666282" y="28186"/>
                  </a:lnTo>
                  <a:lnTo>
                    <a:pt x="4667249" y="33047"/>
                  </a:lnTo>
                  <a:lnTo>
                    <a:pt x="4667249" y="195552"/>
                  </a:lnTo>
                  <a:lnTo>
                    <a:pt x="4639061" y="227632"/>
                  </a:lnTo>
                  <a:lnTo>
                    <a:pt x="4634202" y="228599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6540500" y="5948995"/>
            <a:ext cx="4497705" cy="63754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350" spc="-100" b="1">
                <a:solidFill>
                  <a:srgbClr val="FBD34D"/>
                </a:solidFill>
                <a:latin typeface="Arial"/>
                <a:cs typeface="Arial"/>
              </a:rPr>
              <a:t>Key</a:t>
            </a:r>
            <a:r>
              <a:rPr dirty="0" sz="1350" spc="-70" b="1">
                <a:solidFill>
                  <a:srgbClr val="FBD34D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FBD34D"/>
                </a:solidFill>
                <a:latin typeface="Arial"/>
                <a:cs typeface="Arial"/>
              </a:rPr>
              <a:t>Benefits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08700"/>
              </a:lnSpc>
              <a:spcBef>
                <a:spcPts val="35"/>
              </a:spcBef>
            </a:pPr>
            <a:r>
              <a:rPr dirty="0" sz="1150" spc="-40">
                <a:solidFill>
                  <a:srgbClr val="D0D5DA"/>
                </a:solidFill>
                <a:latin typeface="Microsoft Sans Serif"/>
                <a:cs typeface="Microsoft Sans Serif"/>
              </a:rPr>
              <a:t>NumPy</a:t>
            </a: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D0D5DA"/>
                </a:solidFill>
                <a:latin typeface="Microsoft Sans Serif"/>
                <a:cs typeface="Microsoft Sans Serif"/>
              </a:rPr>
              <a:t>is</a:t>
            </a: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D0D5DA"/>
                </a:solidFill>
                <a:latin typeface="Microsoft Sans Serif"/>
                <a:cs typeface="Microsoft Sans Serif"/>
              </a:rPr>
              <a:t>20x</a:t>
            </a:r>
            <a:r>
              <a:rPr dirty="0" sz="1150" spc="-1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D0D5DA"/>
                </a:solidFill>
                <a:latin typeface="Microsoft Sans Serif"/>
                <a:cs typeface="Microsoft Sans Serif"/>
              </a:rPr>
              <a:t>faster</a:t>
            </a: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than</a:t>
            </a: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 Python</a:t>
            </a:r>
            <a:r>
              <a:rPr dirty="0" sz="1150" spc="-1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D0D5DA"/>
                </a:solidFill>
                <a:latin typeface="Microsoft Sans Serif"/>
                <a:cs typeface="Microsoft Sans Serif"/>
              </a:rPr>
              <a:t>lists</a:t>
            </a: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D0D5DA"/>
                </a:solidFill>
                <a:latin typeface="Microsoft Sans Serif"/>
                <a:cs typeface="Microsoft Sans Serif"/>
              </a:rPr>
              <a:t>for</a:t>
            </a: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 numerical</a:t>
            </a:r>
            <a:r>
              <a:rPr dirty="0" sz="1150" spc="-1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operations.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Pandas </a:t>
            </a:r>
            <a:r>
              <a:rPr dirty="0" sz="1150" spc="-35">
                <a:solidFill>
                  <a:srgbClr val="D0D5DA"/>
                </a:solidFill>
                <a:latin typeface="Microsoft Sans Serif"/>
                <a:cs typeface="Microsoft Sans Serif"/>
              </a:rPr>
              <a:t>makes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data</a:t>
            </a:r>
            <a:r>
              <a:rPr dirty="0" sz="1150" spc="-3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cleaning</a:t>
            </a:r>
            <a:r>
              <a:rPr dirty="0" sz="1150" spc="-3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dirty="0" sz="1150" spc="-3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Microsoft Sans Serif"/>
                <a:cs typeface="Microsoft Sans Serif"/>
              </a:rPr>
              <a:t>analysis</a:t>
            </a:r>
            <a:r>
              <a:rPr dirty="0" sz="1150" spc="-3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intuitive</a:t>
            </a:r>
            <a:r>
              <a:rPr dirty="0" sz="1150" spc="-3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dirty="0" sz="1150" spc="-3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efficient.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63600" y="1943536"/>
            <a:ext cx="4881880" cy="48450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65"/>
              </a:spcBef>
            </a:pPr>
            <a:r>
              <a:rPr dirty="0" sz="1350" spc="-85" b="1">
                <a:solidFill>
                  <a:srgbClr val="37BDF7"/>
                </a:solidFill>
                <a:latin typeface="Arial"/>
                <a:cs typeface="Arial"/>
              </a:rPr>
              <a:t>NumPy</a:t>
            </a:r>
            <a:r>
              <a:rPr dirty="0" sz="1300" spc="-85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Efficient</a:t>
            </a:r>
            <a:r>
              <a:rPr dirty="0" sz="1300" spc="-4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numerical</a:t>
            </a: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computation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with</a:t>
            </a: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arrays</a:t>
            </a: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and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vectorized operations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863600" y="2577869"/>
            <a:ext cx="483425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85" b="1">
                <a:solidFill>
                  <a:srgbClr val="37BDF7"/>
                </a:solidFill>
                <a:latin typeface="Arial"/>
                <a:cs typeface="Arial"/>
              </a:rPr>
              <a:t>Pandas</a:t>
            </a:r>
            <a:r>
              <a:rPr dirty="0" sz="1300" spc="-85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Data</a:t>
            </a:r>
            <a:r>
              <a:rPr dirty="0" sz="1300" spc="-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manipulation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with</a:t>
            </a:r>
            <a:r>
              <a:rPr dirty="0" sz="1300" spc="-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40">
                <a:solidFill>
                  <a:srgbClr val="F1F5F9"/>
                </a:solidFill>
                <a:latin typeface="Microsoft Sans Serif"/>
                <a:cs typeface="Microsoft Sans Serif"/>
              </a:rPr>
              <a:t>DataFrame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objects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for</a:t>
            </a:r>
            <a:r>
              <a:rPr dirty="0" sz="1300" spc="-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tabular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data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863600" y="2934137"/>
            <a:ext cx="4570730" cy="48450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65"/>
              </a:spcBef>
            </a:pPr>
            <a:r>
              <a:rPr dirty="0" sz="1350" spc="-65" b="1">
                <a:solidFill>
                  <a:srgbClr val="37BDF7"/>
                </a:solidFill>
                <a:latin typeface="Arial"/>
                <a:cs typeface="Arial"/>
              </a:rPr>
              <a:t>Vectorized</a:t>
            </a:r>
            <a:r>
              <a:rPr dirty="0" sz="1350" spc="-70" b="1">
                <a:solidFill>
                  <a:srgbClr val="37BDF7"/>
                </a:solidFill>
                <a:latin typeface="Arial"/>
                <a:cs typeface="Arial"/>
              </a:rPr>
              <a:t> operations</a:t>
            </a:r>
            <a:r>
              <a:rPr dirty="0" sz="1300" spc="-70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00" spc="-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Apply functions</a:t>
            </a:r>
            <a:r>
              <a:rPr dirty="0" sz="1300" spc="-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to entire</a:t>
            </a:r>
            <a:r>
              <a:rPr dirty="0" sz="1300" spc="-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arrays</a:t>
            </a:r>
            <a:r>
              <a:rPr dirty="0" sz="1300" spc="-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without loops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63600" y="3568469"/>
            <a:ext cx="491426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65" b="1">
                <a:solidFill>
                  <a:srgbClr val="37BDF7"/>
                </a:solidFill>
                <a:latin typeface="Arial"/>
                <a:cs typeface="Arial"/>
              </a:rPr>
              <a:t>Data</a:t>
            </a:r>
            <a:r>
              <a:rPr dirty="0" sz="1350" spc="-7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60" b="1">
                <a:solidFill>
                  <a:srgbClr val="37BDF7"/>
                </a:solidFill>
                <a:latin typeface="Arial"/>
                <a:cs typeface="Arial"/>
              </a:rPr>
              <a:t>structures</a:t>
            </a:r>
            <a:r>
              <a:rPr dirty="0" sz="1300" spc="-60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00" spc="-3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NumPy</a:t>
            </a:r>
            <a:r>
              <a:rPr dirty="0" sz="1300" spc="-6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arrays,</a:t>
            </a:r>
            <a:r>
              <a:rPr dirty="0" sz="1300" spc="-30">
                <a:solidFill>
                  <a:srgbClr val="F1F5F9"/>
                </a:solidFill>
                <a:latin typeface="Microsoft Sans Serif"/>
                <a:cs typeface="Microsoft Sans Serif"/>
              </a:rPr>
              <a:t> Pandas 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Series</a:t>
            </a: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0">
                <a:solidFill>
                  <a:srgbClr val="F1F5F9"/>
                </a:solidFill>
                <a:latin typeface="Microsoft Sans Serif"/>
                <a:cs typeface="Microsoft Sans Serif"/>
              </a:rPr>
              <a:t>&amp;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40">
                <a:solidFill>
                  <a:srgbClr val="F1F5F9"/>
                </a:solidFill>
                <a:latin typeface="Microsoft Sans Serif"/>
                <a:cs typeface="Microsoft Sans Serif"/>
              </a:rPr>
              <a:t>DataFrame</a:t>
            </a:r>
            <a:r>
              <a:rPr dirty="0" sz="1300" spc="-3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objects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73099" y="4765323"/>
            <a:ext cx="112776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FFFFFF"/>
                </a:solidFill>
                <a:latin typeface="Microsoft Sans Serif"/>
                <a:cs typeface="Microsoft Sans Serif"/>
              </a:rPr>
              <a:t>Python</a:t>
            </a:r>
            <a:r>
              <a:rPr dirty="0" sz="100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Microsoft Sans Serif"/>
                <a:cs typeface="Microsoft Sans Serif"/>
              </a:rPr>
              <a:t>Lists</a:t>
            </a:r>
            <a:r>
              <a:rPr dirty="0" sz="950" spc="-10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r>
              <a:rPr dirty="0" sz="950" spc="-3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950" spc="-20">
                <a:solidFill>
                  <a:srgbClr val="FFFFFF"/>
                </a:solidFill>
                <a:latin typeface="Microsoft Sans Serif"/>
                <a:cs typeface="Microsoft Sans Serif"/>
              </a:rPr>
              <a:t>900</a:t>
            </a:r>
            <a:r>
              <a:rPr dirty="0" sz="1000" spc="-20">
                <a:solidFill>
                  <a:srgbClr val="FFFFFF"/>
                </a:solidFill>
                <a:latin typeface="Microsoft Sans Serif"/>
                <a:cs typeface="Microsoft Sans Serif"/>
              </a:rPr>
              <a:t>ms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609599" y="5105399"/>
            <a:ext cx="5181600" cy="228600"/>
            <a:chOff x="609599" y="5105399"/>
            <a:chExt cx="5181600" cy="228600"/>
          </a:xfrm>
        </p:grpSpPr>
        <p:sp>
          <p:nvSpPr>
            <p:cNvPr id="37" name="object 37" descr=""/>
            <p:cNvSpPr/>
            <p:nvPr/>
          </p:nvSpPr>
          <p:spPr>
            <a:xfrm>
              <a:off x="609599" y="5105399"/>
              <a:ext cx="5181600" cy="228600"/>
            </a:xfrm>
            <a:custGeom>
              <a:avLst/>
              <a:gdLst/>
              <a:ahLst/>
              <a:cxnLst/>
              <a:rect l="l" t="t" r="r" b="b"/>
              <a:pathLst>
                <a:path w="5181600" h="228600">
                  <a:moveTo>
                    <a:pt x="5148551" y="228599"/>
                  </a:moveTo>
                  <a:lnTo>
                    <a:pt x="33047" y="228599"/>
                  </a:lnTo>
                  <a:lnTo>
                    <a:pt x="28187" y="227632"/>
                  </a:lnTo>
                  <a:lnTo>
                    <a:pt x="966" y="200411"/>
                  </a:lnTo>
                  <a:lnTo>
                    <a:pt x="0" y="195552"/>
                  </a:lnTo>
                  <a:lnTo>
                    <a:pt x="0" y="190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148551" y="0"/>
                  </a:lnTo>
                  <a:lnTo>
                    <a:pt x="5180632" y="28186"/>
                  </a:lnTo>
                  <a:lnTo>
                    <a:pt x="5181599" y="33047"/>
                  </a:lnTo>
                  <a:lnTo>
                    <a:pt x="5181599" y="195552"/>
                  </a:lnTo>
                  <a:lnTo>
                    <a:pt x="5153411" y="227632"/>
                  </a:lnTo>
                  <a:lnTo>
                    <a:pt x="5148551" y="228599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09599" y="5105399"/>
              <a:ext cx="514350" cy="228600"/>
            </a:xfrm>
            <a:custGeom>
              <a:avLst/>
              <a:gdLst/>
              <a:ahLst/>
              <a:cxnLst/>
              <a:rect l="l" t="t" r="r" b="b"/>
              <a:pathLst>
                <a:path w="514350" h="228600">
                  <a:moveTo>
                    <a:pt x="481302" y="228599"/>
                  </a:moveTo>
                  <a:lnTo>
                    <a:pt x="33047" y="228599"/>
                  </a:lnTo>
                  <a:lnTo>
                    <a:pt x="28187" y="227632"/>
                  </a:lnTo>
                  <a:lnTo>
                    <a:pt x="966" y="200411"/>
                  </a:lnTo>
                  <a:lnTo>
                    <a:pt x="0" y="195552"/>
                  </a:lnTo>
                  <a:lnTo>
                    <a:pt x="0" y="190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81302" y="0"/>
                  </a:lnTo>
                  <a:lnTo>
                    <a:pt x="513383" y="28186"/>
                  </a:lnTo>
                  <a:lnTo>
                    <a:pt x="514349" y="33047"/>
                  </a:lnTo>
                  <a:lnTo>
                    <a:pt x="514349" y="195552"/>
                  </a:lnTo>
                  <a:lnTo>
                    <a:pt x="486162" y="227632"/>
                  </a:lnTo>
                  <a:lnTo>
                    <a:pt x="481302" y="2285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673099" y="5089595"/>
            <a:ext cx="416559" cy="368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dirty="0" sz="1000" spc="-55">
                <a:solidFill>
                  <a:srgbClr val="FFFFFF"/>
                </a:solidFill>
                <a:latin typeface="Microsoft Sans Serif"/>
                <a:cs typeface="Microsoft Sans Serif"/>
              </a:rPr>
              <a:t>NumPy </a:t>
            </a:r>
            <a:r>
              <a:rPr dirty="0" sz="1000" spc="-25">
                <a:solidFill>
                  <a:srgbClr val="FFFFFF"/>
                </a:solidFill>
                <a:latin typeface="Microsoft Sans Serif"/>
                <a:cs typeface="Microsoft Sans Serif"/>
              </a:rPr>
              <a:t>Arrays</a:t>
            </a:r>
            <a:r>
              <a:rPr dirty="0" sz="950" spc="-25">
                <a:solidFill>
                  <a:srgbClr val="FFFFFF"/>
                </a:solidFill>
                <a:latin typeface="Microsoft Sans Serif"/>
                <a:cs typeface="Microsoft Sans Serif"/>
              </a:rPr>
              <a:t>: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673099" y="5451123"/>
            <a:ext cx="32766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20">
                <a:solidFill>
                  <a:srgbClr val="FFFFFF"/>
                </a:solidFill>
                <a:latin typeface="Microsoft Sans Serif"/>
                <a:cs typeface="Microsoft Sans Serif"/>
              </a:rPr>
              <a:t>45</a:t>
            </a:r>
            <a:r>
              <a:rPr dirty="0" sz="1000" spc="-20">
                <a:solidFill>
                  <a:srgbClr val="FFFFFF"/>
                </a:solidFill>
                <a:latin typeface="Microsoft Sans Serif"/>
                <a:cs typeface="Microsoft Sans Serif"/>
              </a:rPr>
              <a:t>ms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10410824" y="6838950"/>
            <a:ext cx="1590675" cy="323850"/>
            <a:chOff x="10410824" y="6838950"/>
            <a:chExt cx="1590675" cy="323850"/>
          </a:xfrm>
        </p:grpSpPr>
        <p:sp>
          <p:nvSpPr>
            <p:cNvPr id="42" name="object 42" descr=""/>
            <p:cNvSpPr/>
            <p:nvPr/>
          </p:nvSpPr>
          <p:spPr>
            <a:xfrm>
              <a:off x="10410824" y="6838950"/>
              <a:ext cx="1590675" cy="323850"/>
            </a:xfrm>
            <a:custGeom>
              <a:avLst/>
              <a:gdLst/>
              <a:ahLst/>
              <a:cxnLst/>
              <a:rect l="l" t="t" r="r" b="b"/>
              <a:pathLst>
                <a:path w="1590675" h="323850">
                  <a:moveTo>
                    <a:pt x="15576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57627" y="0"/>
                  </a:lnTo>
                  <a:lnTo>
                    <a:pt x="1589707" y="28187"/>
                  </a:lnTo>
                  <a:lnTo>
                    <a:pt x="1590674" y="33047"/>
                  </a:lnTo>
                  <a:lnTo>
                    <a:pt x="1590674" y="290802"/>
                  </a:lnTo>
                  <a:lnTo>
                    <a:pt x="1562487" y="322883"/>
                  </a:lnTo>
                  <a:lnTo>
                    <a:pt x="15576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25124" y="6934199"/>
              <a:ext cx="133349" cy="133349"/>
            </a:xfrm>
            <a:prstGeom prst="rect">
              <a:avLst/>
            </a:prstGeom>
          </p:spPr>
        </p:pic>
      </p:grpSp>
      <p:sp>
        <p:nvSpPr>
          <p:cNvPr id="44" name="object 44" descr=""/>
          <p:cNvSpPr txBox="1"/>
          <p:nvPr/>
        </p:nvSpPr>
        <p:spPr>
          <a:xfrm>
            <a:off x="10701138" y="6920179"/>
            <a:ext cx="1198880" cy="1587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900">
                <a:solidFill>
                  <a:srgbClr val="FFFFFF"/>
                </a:solidFill>
                <a:latin typeface="DejaVu Sans"/>
                <a:cs typeface="DejaVu Sans"/>
              </a:rPr>
              <a:t>Made</a:t>
            </a:r>
            <a:r>
              <a:rPr dirty="0" sz="90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00">
                <a:solidFill>
                  <a:srgbClr val="FFFFFF"/>
                </a:solidFill>
                <a:latin typeface="DejaVu Sans"/>
                <a:cs typeface="DejaVu Sans"/>
              </a:rPr>
              <a:t>with</a:t>
            </a:r>
            <a:r>
              <a:rPr dirty="0" sz="900" spc="-10">
                <a:solidFill>
                  <a:srgbClr val="FFFFFF"/>
                </a:solidFill>
                <a:latin typeface="DejaVu Sans"/>
                <a:cs typeface="DejaVu Sans"/>
              </a:rPr>
              <a:t> Genspark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1922322" y="7019726"/>
            <a:ext cx="168275" cy="173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80"/>
              </a:lnSpc>
            </a:pPr>
            <a:fld id="{81D60167-4931-47E6-BA6A-407CBD079E47}" type="slidenum">
              <a:rPr dirty="0" sz="1150" spc="-50">
                <a:solidFill>
                  <a:srgbClr val="64738B"/>
                </a:solidFill>
                <a:latin typeface="Courier New"/>
                <a:cs typeface="Courier New"/>
              </a:rPr>
              <a:t>5</a:t>
            </a:fld>
            <a:endParaRPr sz="11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8153400"/>
            <a:chOff x="0" y="0"/>
            <a:chExt cx="12192000" cy="81534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81533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9500" y="3390900"/>
              <a:ext cx="4762499" cy="476249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9" y="728662"/>
              <a:ext cx="171450" cy="2000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50" spc="-80"/>
              <a:t>HTML</a:t>
            </a:r>
            <a:r>
              <a:rPr dirty="0" sz="2450" spc="-140"/>
              <a:t> </a:t>
            </a:r>
            <a:r>
              <a:rPr dirty="0" sz="2450" spc="-85">
                <a:solidFill>
                  <a:srgbClr val="F472B5"/>
                </a:solidFill>
              </a:rPr>
              <a:t>Fundamentals</a:t>
            </a:r>
            <a:endParaRPr sz="2450"/>
          </a:p>
        </p:txBody>
      </p:sp>
      <p:grpSp>
        <p:nvGrpSpPr>
          <p:cNvPr id="7" name="object 7" descr=""/>
          <p:cNvGrpSpPr/>
          <p:nvPr/>
        </p:nvGrpSpPr>
        <p:grpSpPr>
          <a:xfrm>
            <a:off x="609599" y="4086225"/>
            <a:ext cx="2819400" cy="752475"/>
            <a:chOff x="609599" y="4086225"/>
            <a:chExt cx="2819400" cy="752475"/>
          </a:xfrm>
        </p:grpSpPr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" y="4086225"/>
              <a:ext cx="133349" cy="13334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38499" y="4095750"/>
              <a:ext cx="133349" cy="11429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599" y="4391024"/>
              <a:ext cx="152399" cy="13334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38499" y="4381500"/>
              <a:ext cx="152399" cy="15239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9599" y="4695824"/>
              <a:ext cx="133349" cy="13334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38499" y="4686299"/>
              <a:ext cx="190499" cy="152399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806449" y="3927792"/>
            <a:ext cx="732790" cy="93980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1350" spc="-40">
                <a:solidFill>
                  <a:srgbClr val="F1F5F9"/>
                </a:solidFill>
                <a:latin typeface="Avenir LT Std 55 Roman"/>
                <a:cs typeface="Avenir LT Std 55 Roman"/>
              </a:rPr>
              <a:t>&lt;</a:t>
            </a:r>
            <a:r>
              <a:rPr dirty="0" sz="1300" spc="-40">
                <a:solidFill>
                  <a:srgbClr val="F1F5F9"/>
                </a:solidFill>
                <a:latin typeface="Microsoft Sans Serif"/>
                <a:cs typeface="Microsoft Sans Serif"/>
              </a:rPr>
              <a:t>header</a:t>
            </a:r>
            <a:r>
              <a:rPr dirty="0" sz="1350" spc="-40">
                <a:solidFill>
                  <a:srgbClr val="F1F5F9"/>
                </a:solidFill>
                <a:latin typeface="Avenir LT Std 55 Roman"/>
                <a:cs typeface="Avenir LT Std 55 Roman"/>
              </a:rPr>
              <a:t>&gt;</a:t>
            </a:r>
            <a:endParaRPr sz="1350">
              <a:latin typeface="Avenir LT Std 55 Roman"/>
              <a:cs typeface="Avenir LT Std 55 Roman"/>
            </a:endParaRPr>
          </a:p>
          <a:p>
            <a:pPr marL="31115">
              <a:lnSpc>
                <a:spcPct val="100000"/>
              </a:lnSpc>
              <a:spcBef>
                <a:spcPts val="780"/>
              </a:spcBef>
            </a:pPr>
            <a:r>
              <a:rPr dirty="0" sz="1350" spc="-10">
                <a:solidFill>
                  <a:srgbClr val="F1F5F9"/>
                </a:solidFill>
                <a:latin typeface="Avenir LT Std 55 Roman"/>
                <a:cs typeface="Avenir LT Std 55 Roman"/>
              </a:rPr>
              <a:t>&lt;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article</a:t>
            </a:r>
            <a:r>
              <a:rPr dirty="0" sz="1350" spc="-10">
                <a:solidFill>
                  <a:srgbClr val="F1F5F9"/>
                </a:solidFill>
                <a:latin typeface="Avenir LT Std 55 Roman"/>
                <a:cs typeface="Avenir LT Std 55 Roman"/>
              </a:rPr>
              <a:t>&gt;</a:t>
            </a:r>
            <a:endParaRPr sz="1350">
              <a:latin typeface="Avenir LT Std 55 Roman"/>
              <a:cs typeface="Avenir LT Std 55 Roman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dirty="0" sz="1350" spc="-10">
                <a:solidFill>
                  <a:srgbClr val="F1F5F9"/>
                </a:solidFill>
                <a:latin typeface="Avenir LT Std 55 Roman"/>
                <a:cs typeface="Avenir LT Std 55 Roman"/>
              </a:rPr>
              <a:t>&lt;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aside</a:t>
            </a:r>
            <a:r>
              <a:rPr dirty="0" sz="1350" spc="-10">
                <a:solidFill>
                  <a:srgbClr val="F1F5F9"/>
                </a:solidFill>
                <a:latin typeface="Avenir LT Std 55 Roman"/>
                <a:cs typeface="Avenir LT Std 55 Roman"/>
              </a:rPr>
              <a:t>&gt;</a:t>
            </a:r>
            <a:endParaRPr sz="1350">
              <a:latin typeface="Avenir LT Std 55 Roman"/>
              <a:cs typeface="Avenir LT Std 55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3435350" y="3927792"/>
            <a:ext cx="770890" cy="939800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dirty="0" sz="1350" spc="-10">
                <a:solidFill>
                  <a:srgbClr val="F1F5F9"/>
                </a:solidFill>
                <a:latin typeface="Avenir LT Std 55 Roman"/>
                <a:cs typeface="Avenir LT Std 55 Roman"/>
              </a:rPr>
              <a:t>&lt;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nav</a:t>
            </a:r>
            <a:r>
              <a:rPr dirty="0" sz="1350" spc="-10">
                <a:solidFill>
                  <a:srgbClr val="F1F5F9"/>
                </a:solidFill>
                <a:latin typeface="Avenir LT Std 55 Roman"/>
                <a:cs typeface="Avenir LT Std 55 Roman"/>
              </a:rPr>
              <a:t>&gt;</a:t>
            </a:r>
            <a:endParaRPr sz="1350">
              <a:latin typeface="Avenir LT Std 55 Roman"/>
              <a:cs typeface="Avenir LT Std 55 Roman"/>
            </a:endParaRPr>
          </a:p>
          <a:p>
            <a:pPr marL="31115">
              <a:lnSpc>
                <a:spcPct val="100000"/>
              </a:lnSpc>
              <a:spcBef>
                <a:spcPts val="780"/>
              </a:spcBef>
            </a:pPr>
            <a:r>
              <a:rPr dirty="0" sz="1350" spc="-25">
                <a:solidFill>
                  <a:srgbClr val="F1F5F9"/>
                </a:solidFill>
                <a:latin typeface="Avenir LT Std 55 Roman"/>
                <a:cs typeface="Avenir LT Std 55 Roman"/>
              </a:rPr>
              <a:t>&lt;</a:t>
            </a: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section</a:t>
            </a:r>
            <a:r>
              <a:rPr dirty="0" sz="1350" spc="-25">
                <a:solidFill>
                  <a:srgbClr val="F1F5F9"/>
                </a:solidFill>
                <a:latin typeface="Avenir LT Std 55 Roman"/>
                <a:cs typeface="Avenir LT Std 55 Roman"/>
              </a:rPr>
              <a:t>&gt;</a:t>
            </a:r>
            <a:endParaRPr sz="1350">
              <a:latin typeface="Avenir LT Std 55 Roman"/>
              <a:cs typeface="Avenir LT Std 55 Roman"/>
            </a:endParaRPr>
          </a:p>
          <a:p>
            <a:pPr marL="69215">
              <a:lnSpc>
                <a:spcPct val="100000"/>
              </a:lnSpc>
              <a:spcBef>
                <a:spcPts val="780"/>
              </a:spcBef>
            </a:pPr>
            <a:r>
              <a:rPr dirty="0" sz="1350" spc="-10">
                <a:solidFill>
                  <a:srgbClr val="F1F5F9"/>
                </a:solidFill>
                <a:latin typeface="Avenir LT Std 55 Roman"/>
                <a:cs typeface="Avenir LT Std 55 Roman"/>
              </a:rPr>
              <a:t>&lt;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footer</a:t>
            </a:r>
            <a:r>
              <a:rPr dirty="0" sz="1350" spc="-10">
                <a:solidFill>
                  <a:srgbClr val="F1F5F9"/>
                </a:solidFill>
                <a:latin typeface="Avenir LT Std 55 Roman"/>
                <a:cs typeface="Avenir LT Std 55 Roman"/>
              </a:rPr>
              <a:t>&gt;</a:t>
            </a:r>
            <a:endParaRPr sz="1350">
              <a:latin typeface="Avenir LT Std 55 Roman"/>
              <a:cs typeface="Avenir LT Std 55 Roman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6095998" y="1904999"/>
            <a:ext cx="5486400" cy="4686300"/>
          </a:xfrm>
          <a:custGeom>
            <a:avLst/>
            <a:gdLst/>
            <a:ahLst/>
            <a:cxnLst/>
            <a:rect l="l" t="t" r="r" b="b"/>
            <a:pathLst>
              <a:path w="5486400" h="4686300">
                <a:moveTo>
                  <a:pt x="5415203" y="4686299"/>
                </a:moveTo>
                <a:lnTo>
                  <a:pt x="71196" y="4686299"/>
                </a:lnTo>
                <a:lnTo>
                  <a:pt x="66241" y="4685810"/>
                </a:lnTo>
                <a:lnTo>
                  <a:pt x="29705" y="4670677"/>
                </a:lnTo>
                <a:lnTo>
                  <a:pt x="3885" y="4634637"/>
                </a:lnTo>
                <a:lnTo>
                  <a:pt x="0" y="4615102"/>
                </a:lnTo>
                <a:lnTo>
                  <a:pt x="0" y="46100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5415203" y="0"/>
                </a:lnTo>
                <a:lnTo>
                  <a:pt x="5456692" y="15621"/>
                </a:lnTo>
                <a:lnTo>
                  <a:pt x="5482512" y="51661"/>
                </a:lnTo>
                <a:lnTo>
                  <a:pt x="5486398" y="71196"/>
                </a:lnTo>
                <a:lnTo>
                  <a:pt x="5486398" y="4615102"/>
                </a:lnTo>
                <a:lnTo>
                  <a:pt x="5470776" y="4656593"/>
                </a:lnTo>
                <a:lnTo>
                  <a:pt x="5434737" y="4682412"/>
                </a:lnTo>
                <a:lnTo>
                  <a:pt x="5420157" y="4685810"/>
                </a:lnTo>
                <a:lnTo>
                  <a:pt x="5415203" y="4686299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6083299" y="1464074"/>
            <a:ext cx="3138805" cy="4961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723265">
              <a:lnSpc>
                <a:spcPct val="100000"/>
              </a:lnSpc>
              <a:spcBef>
                <a:spcPts val="95"/>
              </a:spcBef>
            </a:pPr>
            <a:r>
              <a:rPr dirty="0" sz="1650" spc="-75" b="1">
                <a:solidFill>
                  <a:srgbClr val="D0D5DA"/>
                </a:solidFill>
                <a:latin typeface="Arial"/>
                <a:cs typeface="Arial"/>
              </a:rPr>
              <a:t>HTML</a:t>
            </a:r>
            <a:r>
              <a:rPr dirty="0" sz="1650" spc="-55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650" spc="-85" b="1">
                <a:solidFill>
                  <a:srgbClr val="D0D5DA"/>
                </a:solidFill>
                <a:latin typeface="Arial"/>
                <a:cs typeface="Arial"/>
              </a:rPr>
              <a:t>Document</a:t>
            </a:r>
            <a:r>
              <a:rPr dirty="0" sz="1650" spc="-50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650" spc="-55" b="1">
                <a:solidFill>
                  <a:srgbClr val="D0D5DA"/>
                </a:solidFill>
                <a:latin typeface="Arial"/>
                <a:cs typeface="Arial"/>
              </a:rPr>
              <a:t>Example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sz="1500">
              <a:latin typeface="Arial"/>
              <a:cs typeface="Arial"/>
            </a:endParaRPr>
          </a:p>
          <a:p>
            <a:pPr marL="164465">
              <a:lnSpc>
                <a:spcPct val="100000"/>
              </a:lnSpc>
            </a:pPr>
            <a:r>
              <a:rPr dirty="0" sz="1100" spc="-95">
                <a:solidFill>
                  <a:srgbClr val="93C4FD"/>
                </a:solidFill>
                <a:latin typeface="Lucida Console"/>
                <a:cs typeface="Lucida Console"/>
              </a:rPr>
              <a:t>&lt;</a:t>
            </a:r>
            <a:r>
              <a:rPr dirty="0" sz="1200" spc="-95">
                <a:solidFill>
                  <a:srgbClr val="93C4FD"/>
                </a:solidFill>
                <a:latin typeface="Lucida Console"/>
                <a:cs typeface="Lucida Console"/>
              </a:rPr>
              <a:t>!DOCTYPE </a:t>
            </a:r>
            <a:r>
              <a:rPr dirty="0" sz="1200" spc="-20">
                <a:solidFill>
                  <a:srgbClr val="93C4FD"/>
                </a:solidFill>
                <a:latin typeface="Lucida Console"/>
                <a:cs typeface="Lucida Console"/>
              </a:rPr>
              <a:t>html</a:t>
            </a:r>
            <a:r>
              <a:rPr dirty="0" sz="1100" spc="-20">
                <a:solidFill>
                  <a:srgbClr val="93C4FD"/>
                </a:solidFill>
                <a:latin typeface="Lucida Console"/>
                <a:cs typeface="Lucida Console"/>
              </a:rPr>
              <a:t>&gt;</a:t>
            </a:r>
            <a:endParaRPr sz="1100">
              <a:latin typeface="Lucida Console"/>
              <a:cs typeface="Lucida Console"/>
            </a:endParaRPr>
          </a:p>
          <a:p>
            <a:pPr marL="164465">
              <a:lnSpc>
                <a:spcPct val="100000"/>
              </a:lnSpc>
              <a:spcBef>
                <a:spcPts val="60"/>
              </a:spcBef>
            </a:pPr>
            <a:r>
              <a:rPr dirty="0" sz="1100" spc="-95">
                <a:solidFill>
                  <a:srgbClr val="93C4FD"/>
                </a:solidFill>
                <a:latin typeface="Lucida Console"/>
                <a:cs typeface="Lucida Console"/>
              </a:rPr>
              <a:t>&lt;</a:t>
            </a:r>
            <a:r>
              <a:rPr dirty="0" sz="1200" spc="-95">
                <a:solidFill>
                  <a:srgbClr val="93C4FD"/>
                </a:solidFill>
                <a:latin typeface="Lucida Console"/>
                <a:cs typeface="Lucida Console"/>
              </a:rPr>
              <a:t>html</a:t>
            </a:r>
            <a:r>
              <a:rPr dirty="0" sz="1200" spc="-70">
                <a:solidFill>
                  <a:srgbClr val="93C4FD"/>
                </a:solidFill>
                <a:latin typeface="Lucida Console"/>
                <a:cs typeface="Lucida Console"/>
              </a:rPr>
              <a:t> </a:t>
            </a:r>
            <a:r>
              <a:rPr dirty="0" sz="1200" spc="-10">
                <a:solidFill>
                  <a:srgbClr val="93C4FD"/>
                </a:solidFill>
                <a:latin typeface="Lucida Console"/>
                <a:cs typeface="Lucida Console"/>
              </a:rPr>
              <a:t>lang</a:t>
            </a:r>
            <a:r>
              <a:rPr dirty="0" sz="1100" spc="-10">
                <a:solidFill>
                  <a:srgbClr val="93C4FD"/>
                </a:solidFill>
                <a:latin typeface="Lucida Console"/>
                <a:cs typeface="Lucida Console"/>
              </a:rPr>
              <a:t>=</a:t>
            </a:r>
            <a:r>
              <a:rPr dirty="0" sz="1200" spc="-10">
                <a:solidFill>
                  <a:srgbClr val="93C4FD"/>
                </a:solidFill>
                <a:latin typeface="Lucida Console"/>
                <a:cs typeface="Lucida Console"/>
              </a:rPr>
              <a:t>"en"</a:t>
            </a:r>
            <a:r>
              <a:rPr dirty="0" sz="1100" spc="-10">
                <a:solidFill>
                  <a:srgbClr val="93C4FD"/>
                </a:solidFill>
                <a:latin typeface="Lucida Console"/>
                <a:cs typeface="Lucida Console"/>
              </a:rPr>
              <a:t>&gt;</a:t>
            </a:r>
            <a:endParaRPr sz="1100">
              <a:latin typeface="Lucida Console"/>
              <a:cs typeface="Lucida Console"/>
            </a:endParaRPr>
          </a:p>
          <a:p>
            <a:pPr marL="164465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solidFill>
                  <a:srgbClr val="93C4FD"/>
                </a:solidFill>
                <a:latin typeface="Lucida Console"/>
                <a:cs typeface="Lucida Console"/>
              </a:rPr>
              <a:t>&lt;</a:t>
            </a:r>
            <a:r>
              <a:rPr dirty="0" sz="1200" spc="-10">
                <a:solidFill>
                  <a:srgbClr val="93C4FD"/>
                </a:solidFill>
                <a:latin typeface="Lucida Console"/>
                <a:cs typeface="Lucida Console"/>
              </a:rPr>
              <a:t>head</a:t>
            </a:r>
            <a:r>
              <a:rPr dirty="0" sz="1100" spc="-10">
                <a:solidFill>
                  <a:srgbClr val="93C4FD"/>
                </a:solidFill>
                <a:latin typeface="Lucida Console"/>
                <a:cs typeface="Lucida Console"/>
              </a:rPr>
              <a:t>&gt;</a:t>
            </a:r>
            <a:endParaRPr sz="1100">
              <a:latin typeface="Lucida Console"/>
              <a:cs typeface="Lucida Console"/>
            </a:endParaRPr>
          </a:p>
          <a:p>
            <a:pPr algn="ctr" marR="719455">
              <a:lnSpc>
                <a:spcPct val="100000"/>
              </a:lnSpc>
              <a:spcBef>
                <a:spcPts val="60"/>
              </a:spcBef>
            </a:pPr>
            <a:r>
              <a:rPr dirty="0" sz="1100" spc="-95">
                <a:solidFill>
                  <a:srgbClr val="93C4FD"/>
                </a:solidFill>
                <a:latin typeface="Lucida Console"/>
                <a:cs typeface="Lucida Console"/>
              </a:rPr>
              <a:t>&lt;</a:t>
            </a:r>
            <a:r>
              <a:rPr dirty="0" sz="1200" spc="-95">
                <a:solidFill>
                  <a:srgbClr val="93C4FD"/>
                </a:solidFill>
                <a:latin typeface="Lucida Console"/>
                <a:cs typeface="Lucida Console"/>
              </a:rPr>
              <a:t>meta</a:t>
            </a:r>
            <a:r>
              <a:rPr dirty="0" sz="1200" spc="30">
                <a:solidFill>
                  <a:srgbClr val="93C4FD"/>
                </a:solidFill>
                <a:latin typeface="Lucida Console"/>
                <a:cs typeface="Lucida Console"/>
              </a:rPr>
              <a:t> </a:t>
            </a:r>
            <a:r>
              <a:rPr dirty="0" sz="1150" spc="-45">
                <a:solidFill>
                  <a:srgbClr val="6EE7B6"/>
                </a:solidFill>
                <a:latin typeface="Courier New"/>
                <a:cs typeface="Courier New"/>
              </a:rPr>
              <a:t>charset</a:t>
            </a:r>
            <a:r>
              <a:rPr dirty="0" sz="1000" spc="-45">
                <a:solidFill>
                  <a:srgbClr val="6EE7B6"/>
                </a:solidFill>
                <a:latin typeface="Courier New"/>
                <a:cs typeface="Courier New"/>
              </a:rPr>
              <a:t>=</a:t>
            </a:r>
            <a:r>
              <a:rPr dirty="0" sz="1100" spc="-45">
                <a:solidFill>
                  <a:srgbClr val="FBD34D"/>
                </a:solidFill>
                <a:latin typeface="Courier New"/>
                <a:cs typeface="Courier New"/>
              </a:rPr>
              <a:t>"utf-</a:t>
            </a:r>
            <a:r>
              <a:rPr dirty="0" sz="1100" spc="-25">
                <a:solidFill>
                  <a:srgbClr val="FBD34D"/>
                </a:solidFill>
                <a:latin typeface="Courier New"/>
                <a:cs typeface="Courier New"/>
              </a:rPr>
              <a:t>8"</a:t>
            </a:r>
            <a:r>
              <a:rPr dirty="0" sz="1100" spc="-25">
                <a:solidFill>
                  <a:srgbClr val="93C4FD"/>
                </a:solidFill>
                <a:latin typeface="Lucida Console"/>
                <a:cs typeface="Lucida Console"/>
              </a:rPr>
              <a:t>&gt;</a:t>
            </a:r>
            <a:endParaRPr sz="1100">
              <a:latin typeface="Lucida Console"/>
              <a:cs typeface="Lucida Console"/>
            </a:endParaRPr>
          </a:p>
          <a:p>
            <a:pPr marL="325120">
              <a:lnSpc>
                <a:spcPct val="100000"/>
              </a:lnSpc>
              <a:spcBef>
                <a:spcPts val="60"/>
              </a:spcBef>
            </a:pPr>
            <a:r>
              <a:rPr dirty="0" sz="1100" spc="-95">
                <a:solidFill>
                  <a:srgbClr val="93C4FD"/>
                </a:solidFill>
                <a:latin typeface="Lucida Console"/>
                <a:cs typeface="Lucida Console"/>
              </a:rPr>
              <a:t>&lt;</a:t>
            </a:r>
            <a:r>
              <a:rPr dirty="0" sz="1200" spc="-95">
                <a:solidFill>
                  <a:srgbClr val="93C4FD"/>
                </a:solidFill>
                <a:latin typeface="Lucida Console"/>
                <a:cs typeface="Lucida Console"/>
              </a:rPr>
              <a:t>title</a:t>
            </a:r>
            <a:r>
              <a:rPr dirty="0" sz="1100" spc="-95">
                <a:solidFill>
                  <a:srgbClr val="93C4FD"/>
                </a:solidFill>
                <a:latin typeface="Lucida Console"/>
                <a:cs typeface="Lucida Console"/>
              </a:rPr>
              <a:t>&gt;</a:t>
            </a:r>
            <a:r>
              <a:rPr dirty="0" sz="1200" spc="-95">
                <a:solidFill>
                  <a:srgbClr val="F1F5F9"/>
                </a:solidFill>
                <a:latin typeface="Lucida Console"/>
                <a:cs typeface="Lucida Console"/>
              </a:rPr>
              <a:t>My</a:t>
            </a:r>
            <a:r>
              <a:rPr dirty="0" sz="1200" spc="-7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05">
                <a:solidFill>
                  <a:srgbClr val="F1F5F9"/>
                </a:solidFill>
                <a:latin typeface="Lucida Console"/>
                <a:cs typeface="Lucida Console"/>
              </a:rPr>
              <a:t>Web</a:t>
            </a:r>
            <a:r>
              <a:rPr dirty="0" sz="1200" spc="-6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05">
                <a:solidFill>
                  <a:srgbClr val="F1F5F9"/>
                </a:solidFill>
                <a:latin typeface="Lucida Console"/>
                <a:cs typeface="Lucida Console"/>
              </a:rPr>
              <a:t>Page</a:t>
            </a:r>
            <a:r>
              <a:rPr dirty="0" sz="1200" spc="-6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93C4FD"/>
                </a:solidFill>
                <a:latin typeface="Lucida Console"/>
                <a:cs typeface="Lucida Console"/>
              </a:rPr>
              <a:t>/</a:t>
            </a:r>
            <a:r>
              <a:rPr dirty="0" sz="1200" spc="-10">
                <a:solidFill>
                  <a:srgbClr val="93C4FD"/>
                </a:solidFill>
                <a:latin typeface="Lucida Console"/>
                <a:cs typeface="Lucida Console"/>
              </a:rPr>
              <a:t>title</a:t>
            </a:r>
            <a:r>
              <a:rPr dirty="0" sz="1100" spc="-10">
                <a:solidFill>
                  <a:srgbClr val="93C4FD"/>
                </a:solidFill>
                <a:latin typeface="Lucida Console"/>
                <a:cs typeface="Lucida Console"/>
              </a:rPr>
              <a:t>&gt;</a:t>
            </a:r>
            <a:endParaRPr sz="1100">
              <a:latin typeface="Lucida Console"/>
              <a:cs typeface="Lucida Console"/>
            </a:endParaRPr>
          </a:p>
          <a:p>
            <a:pPr marL="244475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solidFill>
                  <a:srgbClr val="93C4FD"/>
                </a:solidFill>
                <a:latin typeface="Lucida Console"/>
                <a:cs typeface="Lucida Console"/>
              </a:rPr>
              <a:t>/</a:t>
            </a:r>
            <a:r>
              <a:rPr dirty="0" sz="1200" spc="-10">
                <a:solidFill>
                  <a:srgbClr val="93C4FD"/>
                </a:solidFill>
                <a:latin typeface="Lucida Console"/>
                <a:cs typeface="Lucida Console"/>
              </a:rPr>
              <a:t>head</a:t>
            </a:r>
            <a:r>
              <a:rPr dirty="0" sz="1100" spc="-10">
                <a:solidFill>
                  <a:srgbClr val="93C4FD"/>
                </a:solidFill>
                <a:latin typeface="Lucida Console"/>
                <a:cs typeface="Lucida Console"/>
              </a:rPr>
              <a:t>&gt;</a:t>
            </a:r>
            <a:endParaRPr sz="1100">
              <a:latin typeface="Lucida Console"/>
              <a:cs typeface="Lucida Console"/>
            </a:endParaRPr>
          </a:p>
          <a:p>
            <a:pPr marL="164465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solidFill>
                  <a:srgbClr val="93C4FD"/>
                </a:solidFill>
                <a:latin typeface="Lucida Console"/>
                <a:cs typeface="Lucida Console"/>
              </a:rPr>
              <a:t>&lt;</a:t>
            </a:r>
            <a:r>
              <a:rPr dirty="0" sz="1200" spc="-10">
                <a:solidFill>
                  <a:srgbClr val="93C4FD"/>
                </a:solidFill>
                <a:latin typeface="Lucida Console"/>
                <a:cs typeface="Lucida Console"/>
              </a:rPr>
              <a:t>body</a:t>
            </a:r>
            <a:r>
              <a:rPr dirty="0" sz="1100" spc="-10">
                <a:solidFill>
                  <a:srgbClr val="93C4FD"/>
                </a:solidFill>
                <a:latin typeface="Lucida Console"/>
                <a:cs typeface="Lucida Console"/>
              </a:rPr>
              <a:t>&gt;</a:t>
            </a:r>
            <a:endParaRPr sz="1100">
              <a:latin typeface="Lucida Console"/>
              <a:cs typeface="Lucida Console"/>
            </a:endParaRPr>
          </a:p>
          <a:p>
            <a:pPr marL="325120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solidFill>
                  <a:srgbClr val="93C4FD"/>
                </a:solidFill>
                <a:latin typeface="Lucida Console"/>
                <a:cs typeface="Lucida Console"/>
              </a:rPr>
              <a:t>&lt;</a:t>
            </a:r>
            <a:r>
              <a:rPr dirty="0" sz="1200" spc="-10">
                <a:solidFill>
                  <a:srgbClr val="93C4FD"/>
                </a:solidFill>
                <a:latin typeface="Lucida Console"/>
                <a:cs typeface="Lucida Console"/>
              </a:rPr>
              <a:t>header</a:t>
            </a:r>
            <a:r>
              <a:rPr dirty="0" sz="1100" spc="-10">
                <a:solidFill>
                  <a:srgbClr val="93C4FD"/>
                </a:solidFill>
                <a:latin typeface="Lucida Console"/>
                <a:cs typeface="Lucida Console"/>
              </a:rPr>
              <a:t>&gt;</a:t>
            </a:r>
            <a:endParaRPr sz="1100">
              <a:latin typeface="Lucida Console"/>
              <a:cs typeface="Lucida Console"/>
            </a:endParaRPr>
          </a:p>
          <a:p>
            <a:pPr marL="485140">
              <a:lnSpc>
                <a:spcPct val="100000"/>
              </a:lnSpc>
              <a:spcBef>
                <a:spcPts val="60"/>
              </a:spcBef>
            </a:pPr>
            <a:r>
              <a:rPr dirty="0" sz="1100" spc="-100">
                <a:solidFill>
                  <a:srgbClr val="93C4FD"/>
                </a:solidFill>
                <a:latin typeface="Lucida Console"/>
                <a:cs typeface="Lucida Console"/>
              </a:rPr>
              <a:t>&lt;</a:t>
            </a:r>
            <a:r>
              <a:rPr dirty="0" sz="1200" spc="-100">
                <a:solidFill>
                  <a:srgbClr val="93C4FD"/>
                </a:solidFill>
                <a:latin typeface="Lucida Console"/>
                <a:cs typeface="Lucida Console"/>
              </a:rPr>
              <a:t>h1</a:t>
            </a:r>
            <a:r>
              <a:rPr dirty="0" sz="1100" spc="-100">
                <a:solidFill>
                  <a:srgbClr val="93C4FD"/>
                </a:solidFill>
                <a:latin typeface="Lucida Console"/>
                <a:cs typeface="Lucida Console"/>
              </a:rPr>
              <a:t>&gt;</a:t>
            </a:r>
            <a:r>
              <a:rPr dirty="0" sz="1200" spc="-100">
                <a:solidFill>
                  <a:srgbClr val="F1F5F9"/>
                </a:solidFill>
                <a:latin typeface="Lucida Console"/>
                <a:cs typeface="Lucida Console"/>
              </a:rPr>
              <a:t>Welcome</a:t>
            </a:r>
            <a:r>
              <a:rPr dirty="0" sz="1200" spc="-6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to</a:t>
            </a:r>
            <a:r>
              <a:rPr dirty="0" sz="1200" spc="-5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My</a:t>
            </a:r>
            <a:r>
              <a:rPr dirty="0" sz="1200" spc="-5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05">
                <a:solidFill>
                  <a:srgbClr val="F1F5F9"/>
                </a:solidFill>
                <a:latin typeface="Lucida Console"/>
                <a:cs typeface="Lucida Console"/>
              </a:rPr>
              <a:t>Site</a:t>
            </a:r>
            <a:r>
              <a:rPr dirty="0" sz="1200" spc="-5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100" spc="-20">
                <a:solidFill>
                  <a:srgbClr val="93C4FD"/>
                </a:solidFill>
                <a:latin typeface="Lucida Console"/>
                <a:cs typeface="Lucida Console"/>
              </a:rPr>
              <a:t>/</a:t>
            </a:r>
            <a:r>
              <a:rPr dirty="0" sz="1200" spc="-20">
                <a:solidFill>
                  <a:srgbClr val="93C4FD"/>
                </a:solidFill>
                <a:latin typeface="Lucida Console"/>
                <a:cs typeface="Lucida Console"/>
              </a:rPr>
              <a:t>h1</a:t>
            </a:r>
            <a:r>
              <a:rPr dirty="0" sz="1100" spc="-20">
                <a:solidFill>
                  <a:srgbClr val="93C4FD"/>
                </a:solidFill>
                <a:latin typeface="Lucida Console"/>
                <a:cs typeface="Lucida Console"/>
              </a:rPr>
              <a:t>&gt;</a:t>
            </a:r>
            <a:endParaRPr sz="1100">
              <a:latin typeface="Lucida Console"/>
              <a:cs typeface="Lucida Console"/>
            </a:endParaRPr>
          </a:p>
          <a:p>
            <a:pPr marL="485140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solidFill>
                  <a:srgbClr val="93C4FD"/>
                </a:solidFill>
                <a:latin typeface="Lucida Console"/>
                <a:cs typeface="Lucida Console"/>
              </a:rPr>
              <a:t>&lt;</a:t>
            </a:r>
            <a:r>
              <a:rPr dirty="0" sz="1200" spc="-10">
                <a:solidFill>
                  <a:srgbClr val="93C4FD"/>
                </a:solidFill>
                <a:latin typeface="Lucida Console"/>
                <a:cs typeface="Lucida Console"/>
              </a:rPr>
              <a:t>nav</a:t>
            </a:r>
            <a:r>
              <a:rPr dirty="0" sz="1100" spc="-10">
                <a:solidFill>
                  <a:srgbClr val="93C4FD"/>
                </a:solidFill>
                <a:latin typeface="Lucida Console"/>
                <a:cs typeface="Lucida Console"/>
              </a:rPr>
              <a:t>&gt;</a:t>
            </a:r>
            <a:endParaRPr sz="1100">
              <a:latin typeface="Lucida Console"/>
              <a:cs typeface="Lucida Console"/>
            </a:endParaRPr>
          </a:p>
          <a:p>
            <a:pPr marL="645160">
              <a:lnSpc>
                <a:spcPct val="100000"/>
              </a:lnSpc>
              <a:spcBef>
                <a:spcPts val="60"/>
              </a:spcBef>
            </a:pPr>
            <a:r>
              <a:rPr dirty="0" sz="1100" spc="-20">
                <a:solidFill>
                  <a:srgbClr val="93C4FD"/>
                </a:solidFill>
                <a:latin typeface="Lucida Console"/>
                <a:cs typeface="Lucida Console"/>
              </a:rPr>
              <a:t>&lt;</a:t>
            </a:r>
            <a:r>
              <a:rPr dirty="0" sz="1200" spc="-20">
                <a:solidFill>
                  <a:srgbClr val="93C4FD"/>
                </a:solidFill>
                <a:latin typeface="Lucida Console"/>
                <a:cs typeface="Lucida Console"/>
              </a:rPr>
              <a:t>ul</a:t>
            </a:r>
            <a:r>
              <a:rPr dirty="0" sz="1100" spc="-20">
                <a:solidFill>
                  <a:srgbClr val="93C4FD"/>
                </a:solidFill>
                <a:latin typeface="Lucida Console"/>
                <a:cs typeface="Lucida Console"/>
              </a:rPr>
              <a:t>&gt;</a:t>
            </a:r>
            <a:endParaRPr sz="1100">
              <a:latin typeface="Lucida Console"/>
              <a:cs typeface="Lucida Console"/>
            </a:endParaRPr>
          </a:p>
          <a:p>
            <a:pPr marL="805180">
              <a:lnSpc>
                <a:spcPct val="100000"/>
              </a:lnSpc>
              <a:spcBef>
                <a:spcPts val="60"/>
              </a:spcBef>
            </a:pPr>
            <a:r>
              <a:rPr dirty="0" sz="1100" spc="-75">
                <a:solidFill>
                  <a:srgbClr val="93C4FD"/>
                </a:solidFill>
                <a:latin typeface="Lucida Console"/>
                <a:cs typeface="Lucida Console"/>
              </a:rPr>
              <a:t>&lt;</a:t>
            </a:r>
            <a:r>
              <a:rPr dirty="0" sz="1200" spc="-75">
                <a:solidFill>
                  <a:srgbClr val="93C4FD"/>
                </a:solidFill>
                <a:latin typeface="Lucida Console"/>
                <a:cs typeface="Lucida Console"/>
              </a:rPr>
              <a:t>li</a:t>
            </a:r>
            <a:r>
              <a:rPr dirty="0" sz="1100" spc="-75">
                <a:solidFill>
                  <a:srgbClr val="93C4FD"/>
                </a:solidFill>
                <a:latin typeface="Lucida Console"/>
                <a:cs typeface="Lucida Console"/>
              </a:rPr>
              <a:t>&gt;&lt;</a:t>
            </a:r>
            <a:r>
              <a:rPr dirty="0" sz="1200" spc="-75">
                <a:solidFill>
                  <a:srgbClr val="93C4FD"/>
                </a:solidFill>
                <a:latin typeface="Lucida Console"/>
                <a:cs typeface="Lucida Console"/>
              </a:rPr>
              <a:t>a</a:t>
            </a:r>
            <a:r>
              <a:rPr dirty="0" sz="1200" spc="-120">
                <a:solidFill>
                  <a:srgbClr val="93C4FD"/>
                </a:solidFill>
                <a:latin typeface="Lucida Console"/>
                <a:cs typeface="Lucida Console"/>
              </a:rPr>
              <a:t> </a:t>
            </a:r>
            <a:r>
              <a:rPr dirty="0" sz="1150" spc="-55">
                <a:solidFill>
                  <a:srgbClr val="6EE7B6"/>
                </a:solidFill>
                <a:latin typeface="Courier New"/>
                <a:cs typeface="Courier New"/>
              </a:rPr>
              <a:t>href</a:t>
            </a:r>
            <a:r>
              <a:rPr dirty="0" sz="1000" spc="-55">
                <a:solidFill>
                  <a:srgbClr val="6EE7B6"/>
                </a:solidFill>
                <a:latin typeface="Courier New"/>
                <a:cs typeface="Courier New"/>
              </a:rPr>
              <a:t>=</a:t>
            </a:r>
            <a:r>
              <a:rPr dirty="0" sz="1100" spc="-55">
                <a:solidFill>
                  <a:srgbClr val="FBD34D"/>
                </a:solidFill>
                <a:latin typeface="Courier New"/>
                <a:cs typeface="Courier New"/>
              </a:rPr>
              <a:t>"#"</a:t>
            </a:r>
            <a:r>
              <a:rPr dirty="0" sz="1100" spc="-55">
                <a:solidFill>
                  <a:srgbClr val="93C4FD"/>
                </a:solidFill>
                <a:latin typeface="Lucida Console"/>
                <a:cs typeface="Lucida Console"/>
              </a:rPr>
              <a:t>&gt;</a:t>
            </a:r>
            <a:r>
              <a:rPr dirty="0" sz="1200" spc="-55">
                <a:solidFill>
                  <a:srgbClr val="F1F5F9"/>
                </a:solidFill>
                <a:latin typeface="Lucida Console"/>
                <a:cs typeface="Lucida Console"/>
              </a:rPr>
              <a:t>Home</a:t>
            </a:r>
            <a:r>
              <a:rPr dirty="0" sz="1200" spc="-114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100" spc="-35">
                <a:solidFill>
                  <a:srgbClr val="93C4FD"/>
                </a:solidFill>
                <a:latin typeface="Lucida Console"/>
                <a:cs typeface="Lucida Console"/>
              </a:rPr>
              <a:t>/</a:t>
            </a:r>
            <a:r>
              <a:rPr dirty="0" sz="1200" spc="-35">
                <a:solidFill>
                  <a:srgbClr val="93C4FD"/>
                </a:solidFill>
                <a:latin typeface="Lucida Console"/>
                <a:cs typeface="Lucida Console"/>
              </a:rPr>
              <a:t>a</a:t>
            </a:r>
            <a:r>
              <a:rPr dirty="0" sz="1100" spc="-35">
                <a:solidFill>
                  <a:srgbClr val="93C4FD"/>
                </a:solidFill>
                <a:latin typeface="Lucida Console"/>
                <a:cs typeface="Lucida Console"/>
              </a:rPr>
              <a:t>&gt;</a:t>
            </a:r>
            <a:r>
              <a:rPr dirty="0" sz="1100" spc="-50">
                <a:solidFill>
                  <a:srgbClr val="93C4FD"/>
                </a:solidFill>
                <a:latin typeface="Lucida Console"/>
                <a:cs typeface="Lucida Console"/>
              </a:rPr>
              <a:t> </a:t>
            </a:r>
            <a:r>
              <a:rPr dirty="0" sz="1100" spc="-40">
                <a:solidFill>
                  <a:srgbClr val="93C4FD"/>
                </a:solidFill>
                <a:latin typeface="Lucida Console"/>
                <a:cs typeface="Lucida Console"/>
              </a:rPr>
              <a:t>/</a:t>
            </a:r>
            <a:r>
              <a:rPr dirty="0" sz="1200" spc="-40">
                <a:solidFill>
                  <a:srgbClr val="93C4FD"/>
                </a:solidFill>
                <a:latin typeface="Lucida Console"/>
                <a:cs typeface="Lucida Console"/>
              </a:rPr>
              <a:t>li</a:t>
            </a:r>
            <a:r>
              <a:rPr dirty="0" sz="1100" spc="-40">
                <a:solidFill>
                  <a:srgbClr val="93C4FD"/>
                </a:solidFill>
                <a:latin typeface="Lucida Console"/>
                <a:cs typeface="Lucida Console"/>
              </a:rPr>
              <a:t>&gt;</a:t>
            </a:r>
            <a:endParaRPr sz="1100">
              <a:latin typeface="Lucida Console"/>
              <a:cs typeface="Lucida Console"/>
            </a:endParaRPr>
          </a:p>
          <a:p>
            <a:pPr marL="725170">
              <a:lnSpc>
                <a:spcPct val="100000"/>
              </a:lnSpc>
              <a:spcBef>
                <a:spcPts val="60"/>
              </a:spcBef>
            </a:pPr>
            <a:r>
              <a:rPr dirty="0" sz="1100" spc="-20">
                <a:solidFill>
                  <a:srgbClr val="93C4FD"/>
                </a:solidFill>
                <a:latin typeface="Lucida Console"/>
                <a:cs typeface="Lucida Console"/>
              </a:rPr>
              <a:t>/</a:t>
            </a:r>
            <a:r>
              <a:rPr dirty="0" sz="1200" spc="-20">
                <a:solidFill>
                  <a:srgbClr val="93C4FD"/>
                </a:solidFill>
                <a:latin typeface="Lucida Console"/>
                <a:cs typeface="Lucida Console"/>
              </a:rPr>
              <a:t>ul</a:t>
            </a:r>
            <a:r>
              <a:rPr dirty="0" sz="1100" spc="-20">
                <a:solidFill>
                  <a:srgbClr val="93C4FD"/>
                </a:solidFill>
                <a:latin typeface="Lucida Console"/>
                <a:cs typeface="Lucida Console"/>
              </a:rPr>
              <a:t>&gt;</a:t>
            </a:r>
            <a:endParaRPr sz="1100">
              <a:latin typeface="Lucida Console"/>
              <a:cs typeface="Lucida Console"/>
            </a:endParaRPr>
          </a:p>
          <a:p>
            <a:pPr marL="565150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solidFill>
                  <a:srgbClr val="93C4FD"/>
                </a:solidFill>
                <a:latin typeface="Lucida Console"/>
                <a:cs typeface="Lucida Console"/>
              </a:rPr>
              <a:t>/</a:t>
            </a:r>
            <a:r>
              <a:rPr dirty="0" sz="1200" spc="-10">
                <a:solidFill>
                  <a:srgbClr val="93C4FD"/>
                </a:solidFill>
                <a:latin typeface="Lucida Console"/>
                <a:cs typeface="Lucida Console"/>
              </a:rPr>
              <a:t>nav</a:t>
            </a:r>
            <a:r>
              <a:rPr dirty="0" sz="1100" spc="-10">
                <a:solidFill>
                  <a:srgbClr val="93C4FD"/>
                </a:solidFill>
                <a:latin typeface="Lucida Console"/>
                <a:cs typeface="Lucida Console"/>
              </a:rPr>
              <a:t>&gt;</a:t>
            </a:r>
            <a:endParaRPr sz="1100">
              <a:latin typeface="Lucida Console"/>
              <a:cs typeface="Lucida Console"/>
            </a:endParaRPr>
          </a:p>
          <a:p>
            <a:pPr marL="405130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solidFill>
                  <a:srgbClr val="93C4FD"/>
                </a:solidFill>
                <a:latin typeface="Lucida Console"/>
                <a:cs typeface="Lucida Console"/>
              </a:rPr>
              <a:t>/</a:t>
            </a:r>
            <a:r>
              <a:rPr dirty="0" sz="1200" spc="-10">
                <a:solidFill>
                  <a:srgbClr val="93C4FD"/>
                </a:solidFill>
                <a:latin typeface="Lucida Console"/>
                <a:cs typeface="Lucida Console"/>
              </a:rPr>
              <a:t>header</a:t>
            </a:r>
            <a:r>
              <a:rPr dirty="0" sz="1100" spc="-10">
                <a:solidFill>
                  <a:srgbClr val="93C4FD"/>
                </a:solidFill>
                <a:latin typeface="Lucida Console"/>
                <a:cs typeface="Lucida Console"/>
              </a:rPr>
              <a:t>&gt;</a:t>
            </a:r>
            <a:endParaRPr sz="1100">
              <a:latin typeface="Lucida Console"/>
              <a:cs typeface="Lucida Console"/>
            </a:endParaRPr>
          </a:p>
          <a:p>
            <a:pPr marL="325120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solidFill>
                  <a:srgbClr val="93C4FD"/>
                </a:solidFill>
                <a:latin typeface="Lucida Console"/>
                <a:cs typeface="Lucida Console"/>
              </a:rPr>
              <a:t>&lt;</a:t>
            </a:r>
            <a:r>
              <a:rPr dirty="0" sz="1200" spc="-10">
                <a:solidFill>
                  <a:srgbClr val="93C4FD"/>
                </a:solidFill>
                <a:latin typeface="Lucida Console"/>
                <a:cs typeface="Lucida Console"/>
              </a:rPr>
              <a:t>main</a:t>
            </a:r>
            <a:r>
              <a:rPr dirty="0" sz="1100" spc="-10">
                <a:solidFill>
                  <a:srgbClr val="93C4FD"/>
                </a:solidFill>
                <a:latin typeface="Lucida Console"/>
                <a:cs typeface="Lucida Console"/>
              </a:rPr>
              <a:t>&gt;</a:t>
            </a:r>
            <a:endParaRPr sz="1100">
              <a:latin typeface="Lucida Console"/>
              <a:cs typeface="Lucida Console"/>
            </a:endParaRPr>
          </a:p>
          <a:p>
            <a:pPr marL="485140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solidFill>
                  <a:srgbClr val="93C4FD"/>
                </a:solidFill>
                <a:latin typeface="Lucida Console"/>
                <a:cs typeface="Lucida Console"/>
              </a:rPr>
              <a:t>&lt;</a:t>
            </a:r>
            <a:r>
              <a:rPr dirty="0" sz="1200" spc="-10">
                <a:solidFill>
                  <a:srgbClr val="93C4FD"/>
                </a:solidFill>
                <a:latin typeface="Lucida Console"/>
                <a:cs typeface="Lucida Console"/>
              </a:rPr>
              <a:t>section</a:t>
            </a:r>
            <a:r>
              <a:rPr dirty="0" sz="1100" spc="-10">
                <a:solidFill>
                  <a:srgbClr val="93C4FD"/>
                </a:solidFill>
                <a:latin typeface="Lucida Console"/>
                <a:cs typeface="Lucida Console"/>
              </a:rPr>
              <a:t>&gt;</a:t>
            </a:r>
            <a:endParaRPr sz="1100">
              <a:latin typeface="Lucida Console"/>
              <a:cs typeface="Lucida Console"/>
            </a:endParaRPr>
          </a:p>
          <a:p>
            <a:pPr marL="645160">
              <a:lnSpc>
                <a:spcPct val="100000"/>
              </a:lnSpc>
              <a:spcBef>
                <a:spcPts val="60"/>
              </a:spcBef>
            </a:pPr>
            <a:r>
              <a:rPr dirty="0" sz="1100" spc="-95">
                <a:solidFill>
                  <a:srgbClr val="93C4FD"/>
                </a:solidFill>
                <a:latin typeface="Lucida Console"/>
                <a:cs typeface="Lucida Console"/>
              </a:rPr>
              <a:t>&lt;</a:t>
            </a:r>
            <a:r>
              <a:rPr dirty="0" sz="1200" spc="-95">
                <a:solidFill>
                  <a:srgbClr val="93C4FD"/>
                </a:solidFill>
                <a:latin typeface="Lucida Console"/>
                <a:cs typeface="Lucida Console"/>
              </a:rPr>
              <a:t>h2</a:t>
            </a:r>
            <a:r>
              <a:rPr dirty="0" sz="1100" spc="-95">
                <a:solidFill>
                  <a:srgbClr val="93C4FD"/>
                </a:solidFill>
                <a:latin typeface="Lucida Console"/>
                <a:cs typeface="Lucida Console"/>
              </a:rPr>
              <a:t>&gt;</a:t>
            </a:r>
            <a:r>
              <a:rPr dirty="0" sz="1200" spc="-95">
                <a:solidFill>
                  <a:srgbClr val="F1F5F9"/>
                </a:solidFill>
                <a:latin typeface="Lucida Console"/>
                <a:cs typeface="Lucida Console"/>
              </a:rPr>
              <a:t>About</a:t>
            </a:r>
            <a:r>
              <a:rPr dirty="0" sz="1200" spc="-4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100" spc="-20">
                <a:solidFill>
                  <a:srgbClr val="93C4FD"/>
                </a:solidFill>
                <a:latin typeface="Lucida Console"/>
                <a:cs typeface="Lucida Console"/>
              </a:rPr>
              <a:t>/</a:t>
            </a:r>
            <a:r>
              <a:rPr dirty="0" sz="1200" spc="-20">
                <a:solidFill>
                  <a:srgbClr val="93C4FD"/>
                </a:solidFill>
                <a:latin typeface="Lucida Console"/>
                <a:cs typeface="Lucida Console"/>
              </a:rPr>
              <a:t>h2</a:t>
            </a:r>
            <a:r>
              <a:rPr dirty="0" sz="1100" spc="-20">
                <a:solidFill>
                  <a:srgbClr val="93C4FD"/>
                </a:solidFill>
                <a:latin typeface="Lucida Console"/>
                <a:cs typeface="Lucida Console"/>
              </a:rPr>
              <a:t>&gt;</a:t>
            </a:r>
            <a:endParaRPr sz="1100">
              <a:latin typeface="Lucida Console"/>
              <a:cs typeface="Lucida Console"/>
            </a:endParaRPr>
          </a:p>
          <a:p>
            <a:pPr marL="565150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solidFill>
                  <a:srgbClr val="93C4FD"/>
                </a:solidFill>
                <a:latin typeface="Lucida Console"/>
                <a:cs typeface="Lucida Console"/>
              </a:rPr>
              <a:t>/</a:t>
            </a:r>
            <a:r>
              <a:rPr dirty="0" sz="1200" spc="-10">
                <a:solidFill>
                  <a:srgbClr val="93C4FD"/>
                </a:solidFill>
                <a:latin typeface="Lucida Console"/>
                <a:cs typeface="Lucida Console"/>
              </a:rPr>
              <a:t>section</a:t>
            </a:r>
            <a:r>
              <a:rPr dirty="0" sz="1100" spc="-10">
                <a:solidFill>
                  <a:srgbClr val="93C4FD"/>
                </a:solidFill>
                <a:latin typeface="Lucida Console"/>
                <a:cs typeface="Lucida Console"/>
              </a:rPr>
              <a:t>&gt;</a:t>
            </a:r>
            <a:endParaRPr sz="1100">
              <a:latin typeface="Lucida Console"/>
              <a:cs typeface="Lucida Console"/>
            </a:endParaRPr>
          </a:p>
          <a:p>
            <a:pPr marL="405130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solidFill>
                  <a:srgbClr val="93C4FD"/>
                </a:solidFill>
                <a:latin typeface="Lucida Console"/>
                <a:cs typeface="Lucida Console"/>
              </a:rPr>
              <a:t>/</a:t>
            </a:r>
            <a:r>
              <a:rPr dirty="0" sz="1200" spc="-10">
                <a:solidFill>
                  <a:srgbClr val="93C4FD"/>
                </a:solidFill>
                <a:latin typeface="Lucida Console"/>
                <a:cs typeface="Lucida Console"/>
              </a:rPr>
              <a:t>main</a:t>
            </a:r>
            <a:r>
              <a:rPr dirty="0" sz="1100" spc="-10">
                <a:solidFill>
                  <a:srgbClr val="93C4FD"/>
                </a:solidFill>
                <a:latin typeface="Lucida Console"/>
                <a:cs typeface="Lucida Console"/>
              </a:rPr>
              <a:t>&gt;</a:t>
            </a:r>
            <a:endParaRPr sz="1100">
              <a:latin typeface="Lucida Console"/>
              <a:cs typeface="Lucida Console"/>
            </a:endParaRPr>
          </a:p>
          <a:p>
            <a:pPr marL="325120">
              <a:lnSpc>
                <a:spcPct val="100000"/>
              </a:lnSpc>
              <a:spcBef>
                <a:spcPts val="60"/>
              </a:spcBef>
            </a:pPr>
            <a:r>
              <a:rPr dirty="0" sz="1100" spc="-75">
                <a:solidFill>
                  <a:srgbClr val="93C4FD"/>
                </a:solidFill>
                <a:latin typeface="Lucida Console"/>
                <a:cs typeface="Lucida Console"/>
              </a:rPr>
              <a:t>&lt;</a:t>
            </a:r>
            <a:r>
              <a:rPr dirty="0" sz="1200" spc="-75">
                <a:solidFill>
                  <a:srgbClr val="93C4FD"/>
                </a:solidFill>
                <a:latin typeface="Lucida Console"/>
                <a:cs typeface="Lucida Console"/>
              </a:rPr>
              <a:t>footer</a:t>
            </a:r>
            <a:r>
              <a:rPr dirty="0" sz="1100" spc="-75">
                <a:solidFill>
                  <a:srgbClr val="93C4FD"/>
                </a:solidFill>
                <a:latin typeface="Lucida Console"/>
                <a:cs typeface="Lucida Console"/>
              </a:rPr>
              <a:t>&gt;</a:t>
            </a:r>
            <a:r>
              <a:rPr dirty="0" sz="1050" spc="-75">
                <a:solidFill>
                  <a:srgbClr val="F1F5F9"/>
                </a:solidFill>
                <a:latin typeface="Courier New"/>
                <a:cs typeface="Courier New"/>
              </a:rPr>
              <a:t>©</a:t>
            </a:r>
            <a:r>
              <a:rPr dirty="0" sz="1050" spc="-5">
                <a:solidFill>
                  <a:srgbClr val="F1F5F9"/>
                </a:solidFill>
                <a:latin typeface="Courier New"/>
                <a:cs typeface="Courier New"/>
              </a:rPr>
              <a:t> </a:t>
            </a:r>
            <a:r>
              <a:rPr dirty="0" sz="1200" spc="-105">
                <a:solidFill>
                  <a:srgbClr val="F1F5F9"/>
                </a:solidFill>
                <a:latin typeface="Lucida Console"/>
                <a:cs typeface="Lucida Console"/>
              </a:rPr>
              <a:t>2025</a:t>
            </a:r>
            <a:r>
              <a:rPr dirty="0" sz="1200" spc="-9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93C4FD"/>
                </a:solidFill>
                <a:latin typeface="Lucida Console"/>
                <a:cs typeface="Lucida Console"/>
              </a:rPr>
              <a:t>/</a:t>
            </a:r>
            <a:r>
              <a:rPr dirty="0" sz="1200" spc="-10">
                <a:solidFill>
                  <a:srgbClr val="93C4FD"/>
                </a:solidFill>
                <a:latin typeface="Lucida Console"/>
                <a:cs typeface="Lucida Console"/>
              </a:rPr>
              <a:t>footer</a:t>
            </a:r>
            <a:r>
              <a:rPr dirty="0" sz="1100" spc="-10">
                <a:solidFill>
                  <a:srgbClr val="93C4FD"/>
                </a:solidFill>
                <a:latin typeface="Lucida Console"/>
                <a:cs typeface="Lucida Console"/>
              </a:rPr>
              <a:t>&gt;</a:t>
            </a:r>
            <a:endParaRPr sz="1100">
              <a:latin typeface="Lucida Console"/>
              <a:cs typeface="Lucida Console"/>
            </a:endParaRPr>
          </a:p>
          <a:p>
            <a:pPr marL="244475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solidFill>
                  <a:srgbClr val="93C4FD"/>
                </a:solidFill>
                <a:latin typeface="Lucida Console"/>
                <a:cs typeface="Lucida Console"/>
              </a:rPr>
              <a:t>/</a:t>
            </a:r>
            <a:r>
              <a:rPr dirty="0" sz="1200" spc="-10">
                <a:solidFill>
                  <a:srgbClr val="93C4FD"/>
                </a:solidFill>
                <a:latin typeface="Lucida Console"/>
                <a:cs typeface="Lucida Console"/>
              </a:rPr>
              <a:t>body</a:t>
            </a:r>
            <a:r>
              <a:rPr dirty="0" sz="1100" spc="-10">
                <a:solidFill>
                  <a:srgbClr val="93C4FD"/>
                </a:solidFill>
                <a:latin typeface="Lucida Console"/>
                <a:cs typeface="Lucida Console"/>
              </a:rPr>
              <a:t>&gt;</a:t>
            </a:r>
            <a:endParaRPr sz="1100">
              <a:latin typeface="Lucida Console"/>
              <a:cs typeface="Lucida Console"/>
            </a:endParaRPr>
          </a:p>
          <a:p>
            <a:pPr marL="244475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solidFill>
                  <a:srgbClr val="93C4FD"/>
                </a:solidFill>
                <a:latin typeface="Lucida Console"/>
                <a:cs typeface="Lucida Console"/>
              </a:rPr>
              <a:t>/</a:t>
            </a:r>
            <a:r>
              <a:rPr dirty="0" sz="1200" spc="-10">
                <a:solidFill>
                  <a:srgbClr val="93C4FD"/>
                </a:solidFill>
                <a:latin typeface="Lucida Console"/>
                <a:cs typeface="Lucida Console"/>
              </a:rPr>
              <a:t>html</a:t>
            </a:r>
            <a:r>
              <a:rPr dirty="0" sz="1100" spc="-10">
                <a:solidFill>
                  <a:srgbClr val="93C4FD"/>
                </a:solidFill>
                <a:latin typeface="Lucida Console"/>
                <a:cs typeface="Lucida Console"/>
              </a:rPr>
              <a:t>&gt;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09599" y="2076449"/>
            <a:ext cx="5775960" cy="5200650"/>
            <a:chOff x="609599" y="2076449"/>
            <a:chExt cx="5775960" cy="5200650"/>
          </a:xfrm>
        </p:grpSpPr>
        <p:pic>
          <p:nvPicPr>
            <p:cNvPr id="19" name="object 1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54353" y="7086599"/>
              <a:ext cx="130961" cy="19049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9599" y="2076449"/>
              <a:ext cx="76200" cy="7619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9599" y="2457449"/>
              <a:ext cx="76200" cy="7619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9599" y="2838449"/>
              <a:ext cx="76200" cy="76199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6492874" y="6946561"/>
            <a:ext cx="4150995" cy="441325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350" spc="-110" b="1">
                <a:solidFill>
                  <a:srgbClr val="FBD34D"/>
                </a:solidFill>
                <a:latin typeface="Arial"/>
                <a:cs typeface="Arial"/>
              </a:rPr>
              <a:t>Pro</a:t>
            </a:r>
            <a:r>
              <a:rPr dirty="0" sz="1350" spc="-50" b="1">
                <a:solidFill>
                  <a:srgbClr val="FBD34D"/>
                </a:solidFill>
                <a:latin typeface="Arial"/>
                <a:cs typeface="Arial"/>
              </a:rPr>
              <a:t> </a:t>
            </a:r>
            <a:r>
              <a:rPr dirty="0" sz="1350" spc="-25" b="1">
                <a:solidFill>
                  <a:srgbClr val="FBD34D"/>
                </a:solidFill>
                <a:latin typeface="Arial"/>
                <a:cs typeface="Arial"/>
              </a:rPr>
              <a:t>Tip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25">
                <a:solidFill>
                  <a:srgbClr val="D0D5DA"/>
                </a:solidFill>
                <a:latin typeface="Microsoft Sans Serif"/>
                <a:cs typeface="Microsoft Sans Serif"/>
              </a:rPr>
              <a:t>Semantic</a:t>
            </a:r>
            <a:r>
              <a:rPr dirty="0" sz="1150" spc="-1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30">
                <a:solidFill>
                  <a:srgbClr val="D0D5DA"/>
                </a:solidFill>
                <a:latin typeface="Microsoft Sans Serif"/>
                <a:cs typeface="Microsoft Sans Serif"/>
              </a:rPr>
              <a:t>HTML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Microsoft Sans Serif"/>
                <a:cs typeface="Microsoft Sans Serif"/>
              </a:rPr>
              <a:t>improves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accessibility</a:t>
            </a:r>
            <a:r>
              <a:rPr dirty="0" sz="1200" spc="-20">
                <a:solidFill>
                  <a:srgbClr val="D0D5DA"/>
                </a:solidFill>
                <a:latin typeface="Britannic Bold"/>
                <a:cs typeface="Britannic Bold"/>
              </a:rPr>
              <a:t>,</a:t>
            </a:r>
            <a:r>
              <a:rPr dirty="0" sz="1200" spc="-60">
                <a:solidFill>
                  <a:srgbClr val="D0D5DA"/>
                </a:solidFill>
                <a:latin typeface="Britannic Bold"/>
                <a:cs typeface="Britannic Bold"/>
              </a:rPr>
              <a:t> </a:t>
            </a:r>
            <a:r>
              <a:rPr dirty="0" sz="1150" spc="-105">
                <a:solidFill>
                  <a:srgbClr val="D0D5DA"/>
                </a:solidFill>
                <a:latin typeface="Microsoft Sans Serif"/>
                <a:cs typeface="Microsoft Sans Serif"/>
              </a:rPr>
              <a:t>SEO</a:t>
            </a:r>
            <a:r>
              <a:rPr dirty="0" sz="1200" spc="-105">
                <a:solidFill>
                  <a:srgbClr val="D0D5DA"/>
                </a:solidFill>
                <a:latin typeface="Britannic Bold"/>
                <a:cs typeface="Britannic Bold"/>
              </a:rPr>
              <a:t>,</a:t>
            </a:r>
            <a:r>
              <a:rPr dirty="0" sz="1200" spc="-60">
                <a:solidFill>
                  <a:srgbClr val="D0D5DA"/>
                </a:solidFill>
                <a:latin typeface="Britannic Bold"/>
                <a:cs typeface="Britannic Bold"/>
              </a:rPr>
              <a:t> </a:t>
            </a: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D0D5DA"/>
                </a:solidFill>
                <a:latin typeface="Microsoft Sans Serif"/>
                <a:cs typeface="Microsoft Sans Serif"/>
              </a:rPr>
              <a:t>code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 readability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96899" y="1464074"/>
            <a:ext cx="4969510" cy="2435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80" b="1">
                <a:solidFill>
                  <a:srgbClr val="D0D5DA"/>
                </a:solidFill>
                <a:latin typeface="Arial"/>
                <a:cs typeface="Arial"/>
              </a:rPr>
              <a:t>Web</a:t>
            </a:r>
            <a:r>
              <a:rPr dirty="0" sz="1650" spc="-55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650" spc="-70" b="1">
                <a:solidFill>
                  <a:srgbClr val="D0D5DA"/>
                </a:solidFill>
                <a:latin typeface="Arial"/>
                <a:cs typeface="Arial"/>
              </a:rPr>
              <a:t>Structure</a:t>
            </a:r>
            <a:r>
              <a:rPr dirty="0" sz="1650" spc="-55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D0D5DA"/>
                </a:solidFill>
                <a:latin typeface="Arial"/>
                <a:cs typeface="Arial"/>
              </a:rPr>
              <a:t>Concepts</a:t>
            </a:r>
            <a:endParaRPr sz="1650">
              <a:latin typeface="Arial"/>
              <a:cs typeface="Arial"/>
            </a:endParaRPr>
          </a:p>
          <a:p>
            <a:pPr marL="278765" marR="5080">
              <a:lnSpc>
                <a:spcPct val="185200"/>
              </a:lnSpc>
              <a:spcBef>
                <a:spcPts val="615"/>
              </a:spcBef>
            </a:pPr>
            <a:r>
              <a:rPr dirty="0" sz="1350" spc="-65" b="1">
                <a:solidFill>
                  <a:srgbClr val="37BDF7"/>
                </a:solidFill>
                <a:latin typeface="Arial"/>
                <a:cs typeface="Arial"/>
              </a:rPr>
              <a:t>Structure</a:t>
            </a:r>
            <a:r>
              <a:rPr dirty="0" sz="1350" spc="-65">
                <a:solidFill>
                  <a:srgbClr val="F1F5F9"/>
                </a:solidFill>
                <a:latin typeface="Avenir LT Std 55 Roman"/>
                <a:cs typeface="Avenir LT Std 55 Roman"/>
              </a:rPr>
              <a:t>:</a:t>
            </a:r>
            <a:r>
              <a:rPr dirty="0" sz="1350" spc="-35">
                <a:solidFill>
                  <a:srgbClr val="F1F5F9"/>
                </a:solidFill>
                <a:latin typeface="Avenir LT Std 55 Roman"/>
                <a:cs typeface="Avenir LT Std 55 Roman"/>
              </a:rPr>
              <a:t> 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HTML</a:t>
            </a:r>
            <a:r>
              <a:rPr dirty="0" sz="1300" spc="-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defines the</a:t>
            </a:r>
            <a:r>
              <a:rPr dirty="0" sz="1300" spc="-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structure</a:t>
            </a:r>
            <a:r>
              <a:rPr dirty="0" sz="1300" spc="-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and content</a:t>
            </a:r>
            <a:r>
              <a:rPr dirty="0" sz="1300" spc="-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of</a:t>
            </a:r>
            <a:r>
              <a:rPr dirty="0" sz="1300" spc="-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web </a:t>
            </a: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pages </a:t>
            </a:r>
            <a:r>
              <a:rPr dirty="0" sz="1350" spc="-80" b="1">
                <a:solidFill>
                  <a:srgbClr val="37BDF7"/>
                </a:solidFill>
                <a:latin typeface="Arial"/>
                <a:cs typeface="Arial"/>
              </a:rPr>
              <a:t>Elements</a:t>
            </a:r>
            <a:r>
              <a:rPr dirty="0" sz="1350" spc="-80">
                <a:solidFill>
                  <a:srgbClr val="F1F5F9"/>
                </a:solidFill>
                <a:latin typeface="Avenir LT Std 55 Roman"/>
                <a:cs typeface="Avenir LT Std 55 Roman"/>
              </a:rPr>
              <a:t>:</a:t>
            </a:r>
            <a:r>
              <a:rPr dirty="0" sz="1350" spc="-25">
                <a:solidFill>
                  <a:srgbClr val="F1F5F9"/>
                </a:solidFill>
                <a:latin typeface="Avenir LT Std 55 Roman"/>
                <a:cs typeface="Avenir LT Std 55 Roman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Building</a:t>
            </a:r>
            <a:r>
              <a:rPr dirty="0" sz="1300" spc="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blocks</a:t>
            </a:r>
            <a:r>
              <a:rPr dirty="0" sz="1300" spc="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with</a:t>
            </a:r>
            <a:r>
              <a:rPr dirty="0" sz="1300" spc="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opening</a:t>
            </a:r>
            <a:r>
              <a:rPr dirty="0" sz="1350" spc="-10">
                <a:solidFill>
                  <a:srgbClr val="F1F5F9"/>
                </a:solidFill>
                <a:latin typeface="Avenir LT Std 55 Roman"/>
                <a:cs typeface="Avenir LT Std 55 Roman"/>
              </a:rPr>
              <a:t>/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closing</a:t>
            </a:r>
            <a:r>
              <a:rPr dirty="0" sz="1300" spc="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tags</a:t>
            </a:r>
            <a:endParaRPr sz="1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Microsoft Sans Serif"/>
              <a:cs typeface="Microsoft Sans Serif"/>
            </a:endParaRPr>
          </a:p>
          <a:p>
            <a:pPr marL="278765">
              <a:lnSpc>
                <a:spcPct val="100000"/>
              </a:lnSpc>
            </a:pPr>
            <a:r>
              <a:rPr dirty="0" sz="1350" spc="-65" b="1">
                <a:solidFill>
                  <a:srgbClr val="37BDF7"/>
                </a:solidFill>
                <a:latin typeface="Arial"/>
                <a:cs typeface="Arial"/>
              </a:rPr>
              <a:t>Attributes</a:t>
            </a:r>
            <a:r>
              <a:rPr dirty="0" sz="1350" spc="-65">
                <a:solidFill>
                  <a:srgbClr val="F1F5F9"/>
                </a:solidFill>
                <a:latin typeface="Avenir LT Std 55 Roman"/>
                <a:cs typeface="Avenir LT Std 55 Roman"/>
              </a:rPr>
              <a:t>:</a:t>
            </a:r>
            <a:r>
              <a:rPr dirty="0" sz="1350" spc="-15">
                <a:solidFill>
                  <a:srgbClr val="F1F5F9"/>
                </a:solidFill>
                <a:latin typeface="Avenir LT Std 55 Roman"/>
                <a:cs typeface="Avenir LT Std 55 Roman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Additional</a:t>
            </a:r>
            <a:r>
              <a:rPr dirty="0" sz="1300" spc="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properties</a:t>
            </a:r>
            <a:r>
              <a:rPr dirty="0" sz="1300" spc="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for</a:t>
            </a:r>
            <a:r>
              <a:rPr dirty="0" sz="1300" spc="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elements</a:t>
            </a:r>
            <a:endParaRPr sz="1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Microsoft Sans Serif"/>
              <a:cs typeface="Microsoft Sans Serif"/>
            </a:endParaRPr>
          </a:p>
          <a:p>
            <a:pPr marL="278765">
              <a:lnSpc>
                <a:spcPct val="100000"/>
              </a:lnSpc>
            </a:pPr>
            <a:r>
              <a:rPr dirty="0" sz="1350" spc="-80" b="1">
                <a:solidFill>
                  <a:srgbClr val="37BDF7"/>
                </a:solidFill>
                <a:latin typeface="Arial"/>
                <a:cs typeface="Arial"/>
              </a:rPr>
              <a:t>Semantic</a:t>
            </a:r>
            <a:r>
              <a:rPr dirty="0" sz="1350" spc="-6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75" b="1">
                <a:solidFill>
                  <a:srgbClr val="37BDF7"/>
                </a:solidFill>
                <a:latin typeface="Arial"/>
                <a:cs typeface="Arial"/>
              </a:rPr>
              <a:t>HTML</a:t>
            </a:r>
            <a:r>
              <a:rPr dirty="0" sz="1350" spc="-75">
                <a:solidFill>
                  <a:srgbClr val="F1F5F9"/>
                </a:solidFill>
                <a:latin typeface="Avenir LT Std 55 Roman"/>
                <a:cs typeface="Avenir LT Std 55 Roman"/>
              </a:rPr>
              <a:t>:</a:t>
            </a:r>
            <a:r>
              <a:rPr dirty="0" sz="1350" spc="-25">
                <a:solidFill>
                  <a:srgbClr val="F1F5F9"/>
                </a:solidFill>
                <a:latin typeface="Avenir LT Std 55 Roman"/>
                <a:cs typeface="Avenir LT Std 55 Roman"/>
              </a:rPr>
              <a:t> </a:t>
            </a:r>
            <a:r>
              <a:rPr dirty="0" sz="1300" spc="-35">
                <a:solidFill>
                  <a:srgbClr val="F1F5F9"/>
                </a:solidFill>
                <a:latin typeface="Microsoft Sans Serif"/>
                <a:cs typeface="Microsoft Sans Serif"/>
              </a:rPr>
              <a:t>Tags</a:t>
            </a:r>
            <a:r>
              <a:rPr dirty="0" sz="1300" spc="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with</a:t>
            </a:r>
            <a:r>
              <a:rPr dirty="0" sz="1300" spc="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meaning</a:t>
            </a:r>
            <a:r>
              <a:rPr dirty="0" sz="1350" spc="-20">
                <a:solidFill>
                  <a:srgbClr val="F1F5F9"/>
                </a:solidFill>
                <a:latin typeface="Avenir LT Std 55 Roman"/>
                <a:cs typeface="Avenir LT Std 55 Roman"/>
              </a:rPr>
              <a:t>,</a:t>
            </a:r>
            <a:r>
              <a:rPr dirty="0" sz="1350" spc="-25">
                <a:solidFill>
                  <a:srgbClr val="F1F5F9"/>
                </a:solidFill>
                <a:latin typeface="Avenir LT Std 55 Roman"/>
                <a:cs typeface="Avenir LT Std 55 Roman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not</a:t>
            </a:r>
            <a:r>
              <a:rPr dirty="0" sz="1300" spc="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just</a:t>
            </a:r>
            <a:r>
              <a:rPr dirty="0" sz="1300" spc="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presentation</a:t>
            </a:r>
            <a:endParaRPr sz="13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220"/>
              </a:spcBef>
            </a:pP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 sz="1500" spc="-80" b="1">
                <a:solidFill>
                  <a:srgbClr val="D0D5DA"/>
                </a:solidFill>
                <a:latin typeface="Arial"/>
                <a:cs typeface="Arial"/>
              </a:rPr>
              <a:t>Semantic</a:t>
            </a:r>
            <a:r>
              <a:rPr dirty="0" sz="1500" spc="-25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D0D5DA"/>
                </a:solidFill>
                <a:latin typeface="Arial"/>
                <a:cs typeface="Arial"/>
              </a:rPr>
              <a:t>Elements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609599" y="3219449"/>
            <a:ext cx="11391900" cy="4743450"/>
            <a:chOff x="609599" y="3219449"/>
            <a:chExt cx="11391900" cy="4743450"/>
          </a:xfrm>
        </p:grpSpPr>
        <p:pic>
          <p:nvPicPr>
            <p:cNvPr id="26" name="object 2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9599" y="3219449"/>
              <a:ext cx="76200" cy="76199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10410824" y="7639049"/>
              <a:ext cx="1590675" cy="323850"/>
            </a:xfrm>
            <a:custGeom>
              <a:avLst/>
              <a:gdLst/>
              <a:ahLst/>
              <a:cxnLst/>
              <a:rect l="l" t="t" r="r" b="b"/>
              <a:pathLst>
                <a:path w="1590675" h="323850">
                  <a:moveTo>
                    <a:pt x="15576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57627" y="0"/>
                  </a:lnTo>
                  <a:lnTo>
                    <a:pt x="1589707" y="28187"/>
                  </a:lnTo>
                  <a:lnTo>
                    <a:pt x="1590674" y="33047"/>
                  </a:lnTo>
                  <a:lnTo>
                    <a:pt x="1590674" y="290802"/>
                  </a:lnTo>
                  <a:lnTo>
                    <a:pt x="1562487" y="322883"/>
                  </a:lnTo>
                  <a:lnTo>
                    <a:pt x="15576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25124" y="7734299"/>
              <a:ext cx="133349" cy="133349"/>
            </a:xfrm>
            <a:prstGeom prst="rect">
              <a:avLst/>
            </a:prstGeom>
          </p:spPr>
        </p:pic>
      </p:grpSp>
      <p:sp>
        <p:nvSpPr>
          <p:cNvPr id="29" name="object 29" descr=""/>
          <p:cNvSpPr txBox="1"/>
          <p:nvPr/>
        </p:nvSpPr>
        <p:spPr>
          <a:xfrm>
            <a:off x="10701138" y="7720279"/>
            <a:ext cx="1198880" cy="1587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900">
                <a:solidFill>
                  <a:srgbClr val="FFFFFF"/>
                </a:solidFill>
                <a:latin typeface="DejaVu Sans"/>
                <a:cs typeface="DejaVu Sans"/>
              </a:rPr>
              <a:t>Made</a:t>
            </a:r>
            <a:r>
              <a:rPr dirty="0" sz="90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00">
                <a:solidFill>
                  <a:srgbClr val="FFFFFF"/>
                </a:solidFill>
                <a:latin typeface="DejaVu Sans"/>
                <a:cs typeface="DejaVu Sans"/>
              </a:rPr>
              <a:t>with</a:t>
            </a:r>
            <a:r>
              <a:rPr dirty="0" sz="900" spc="-10">
                <a:solidFill>
                  <a:srgbClr val="FFFFFF"/>
                </a:solidFill>
                <a:latin typeface="DejaVu Sans"/>
                <a:cs typeface="DejaVu Sans"/>
              </a:rPr>
              <a:t> Genspark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1918750" y="7819826"/>
            <a:ext cx="172085" cy="173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80"/>
              </a:lnSpc>
            </a:pPr>
            <a:fld id="{81D60167-4931-47E6-BA6A-407CBD079E47}" type="slidenum">
              <a:rPr dirty="0" sz="1150" spc="-50" b="0">
                <a:solidFill>
                  <a:srgbClr val="64738B"/>
                </a:solidFill>
                <a:latin typeface="Bookman Old Style"/>
                <a:cs typeface="Bookman Old Style"/>
              </a:rPr>
              <a:t>6</a:t>
            </a:fld>
            <a:endParaRPr sz="1150"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8658225"/>
            <a:chOff x="0" y="0"/>
            <a:chExt cx="12192000" cy="86582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865822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9500" y="3895724"/>
              <a:ext cx="4762499" cy="476249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609599" y="1142999"/>
              <a:ext cx="1219200" cy="38100"/>
            </a:xfrm>
            <a:custGeom>
              <a:avLst/>
              <a:gdLst/>
              <a:ahLst/>
              <a:cxnLst/>
              <a:rect l="l" t="t" r="r" b="b"/>
              <a:pathLst>
                <a:path w="1219200" h="38100">
                  <a:moveTo>
                    <a:pt x="12026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1202676" y="0"/>
                  </a:lnTo>
                  <a:lnTo>
                    <a:pt x="1219199" y="16523"/>
                  </a:lnTo>
                  <a:lnTo>
                    <a:pt x="1219199" y="21576"/>
                  </a:lnTo>
                  <a:lnTo>
                    <a:pt x="1205105" y="37616"/>
                  </a:lnTo>
                  <a:lnTo>
                    <a:pt x="1202676" y="38099"/>
                  </a:lnTo>
                  <a:close/>
                </a:path>
              </a:pathLst>
            </a:custGeom>
            <a:solidFill>
              <a:srgbClr val="F472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09599" y="609599"/>
              <a:ext cx="323850" cy="457200"/>
            </a:xfrm>
            <a:custGeom>
              <a:avLst/>
              <a:gdLst/>
              <a:ahLst/>
              <a:cxnLst/>
              <a:rect l="l" t="t" r="r" b="b"/>
              <a:pathLst>
                <a:path w="323850" h="457200">
                  <a:moveTo>
                    <a:pt x="161924" y="457199"/>
                  </a:moveTo>
                  <a:lnTo>
                    <a:pt x="122570" y="452345"/>
                  </a:lnTo>
                  <a:lnTo>
                    <a:pt x="85593" y="438081"/>
                  </a:lnTo>
                  <a:lnTo>
                    <a:pt x="53189" y="415260"/>
                  </a:lnTo>
                  <a:lnTo>
                    <a:pt x="27289" y="385235"/>
                  </a:lnTo>
                  <a:lnTo>
                    <a:pt x="9461" y="349816"/>
                  </a:lnTo>
                  <a:lnTo>
                    <a:pt x="777" y="311146"/>
                  </a:lnTo>
                  <a:lnTo>
                    <a:pt x="0" y="295274"/>
                  </a:lnTo>
                  <a:lnTo>
                    <a:pt x="0" y="161924"/>
                  </a:lnTo>
                  <a:lnTo>
                    <a:pt x="4853" y="122570"/>
                  </a:lnTo>
                  <a:lnTo>
                    <a:pt x="19118" y="85593"/>
                  </a:lnTo>
                  <a:lnTo>
                    <a:pt x="41939" y="53189"/>
                  </a:lnTo>
                  <a:lnTo>
                    <a:pt x="71964" y="27289"/>
                  </a:lnTo>
                  <a:lnTo>
                    <a:pt x="107382" y="9461"/>
                  </a:lnTo>
                  <a:lnTo>
                    <a:pt x="146053" y="777"/>
                  </a:lnTo>
                  <a:lnTo>
                    <a:pt x="161924" y="0"/>
                  </a:lnTo>
                  <a:lnTo>
                    <a:pt x="169879" y="194"/>
                  </a:lnTo>
                  <a:lnTo>
                    <a:pt x="208929" y="6970"/>
                  </a:lnTo>
                  <a:lnTo>
                    <a:pt x="245163" y="23031"/>
                  </a:lnTo>
                  <a:lnTo>
                    <a:pt x="276423" y="47426"/>
                  </a:lnTo>
                  <a:lnTo>
                    <a:pt x="300818" y="78686"/>
                  </a:lnTo>
                  <a:lnTo>
                    <a:pt x="316879" y="114919"/>
                  </a:lnTo>
                  <a:lnTo>
                    <a:pt x="323655" y="153969"/>
                  </a:lnTo>
                  <a:lnTo>
                    <a:pt x="323849" y="161924"/>
                  </a:lnTo>
                  <a:lnTo>
                    <a:pt x="323849" y="295274"/>
                  </a:lnTo>
                  <a:lnTo>
                    <a:pt x="318995" y="334629"/>
                  </a:lnTo>
                  <a:lnTo>
                    <a:pt x="304731" y="371606"/>
                  </a:lnTo>
                  <a:lnTo>
                    <a:pt x="281910" y="404010"/>
                  </a:lnTo>
                  <a:lnTo>
                    <a:pt x="251885" y="429910"/>
                  </a:lnTo>
                  <a:lnTo>
                    <a:pt x="216467" y="447738"/>
                  </a:lnTo>
                  <a:lnTo>
                    <a:pt x="177796" y="456422"/>
                  </a:lnTo>
                  <a:lnTo>
                    <a:pt x="161924" y="457199"/>
                  </a:lnTo>
                  <a:close/>
                </a:path>
              </a:pathLst>
            </a:custGeom>
            <a:solidFill>
              <a:srgbClr val="EC4899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9" y="728662"/>
              <a:ext cx="171450" cy="20002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0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50" spc="-170" b="1">
                <a:latin typeface="Bookman Old Style"/>
                <a:cs typeface="Bookman Old Style"/>
              </a:rPr>
              <a:t>CSS</a:t>
            </a:r>
            <a:r>
              <a:rPr dirty="0" sz="2450" spc="-290" b="1">
                <a:latin typeface="Bookman Old Style"/>
                <a:cs typeface="Bookman Old Style"/>
              </a:rPr>
              <a:t> </a:t>
            </a:r>
            <a:r>
              <a:rPr dirty="0" sz="2450" spc="-155">
                <a:latin typeface="Century Gothic"/>
                <a:cs typeface="Century Gothic"/>
              </a:rPr>
              <a:t>&amp;</a:t>
            </a:r>
            <a:r>
              <a:rPr dirty="0" sz="2450" spc="-140">
                <a:latin typeface="Century Gothic"/>
                <a:cs typeface="Century Gothic"/>
              </a:rPr>
              <a:t> </a:t>
            </a:r>
            <a:r>
              <a:rPr dirty="0" sz="2450" spc="-90">
                <a:solidFill>
                  <a:srgbClr val="F472B5"/>
                </a:solidFill>
              </a:rPr>
              <a:t>Flexbox</a:t>
            </a:r>
            <a:endParaRPr sz="2450">
              <a:latin typeface="Century Gothic"/>
              <a:cs typeface="Century Gothic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96899" y="1458624"/>
            <a:ext cx="2447290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-70" b="1">
                <a:solidFill>
                  <a:srgbClr val="D0D5DA"/>
                </a:solidFill>
                <a:latin typeface="Arial"/>
                <a:cs typeface="Arial"/>
              </a:rPr>
              <a:t>Styling</a:t>
            </a:r>
            <a:r>
              <a:rPr dirty="0" sz="1650" spc="-65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650" spc="-105" b="1">
                <a:solidFill>
                  <a:srgbClr val="D0D5DA"/>
                </a:solidFill>
                <a:latin typeface="Comic Sans MS"/>
                <a:cs typeface="Comic Sans MS"/>
              </a:rPr>
              <a:t>&amp;</a:t>
            </a:r>
            <a:r>
              <a:rPr dirty="0" sz="1650" spc="-320" b="1">
                <a:solidFill>
                  <a:srgbClr val="D0D5DA"/>
                </a:solidFill>
                <a:latin typeface="Comic Sans MS"/>
                <a:cs typeface="Comic Sans MS"/>
              </a:rPr>
              <a:t> </a:t>
            </a:r>
            <a:r>
              <a:rPr dirty="0" sz="1650" spc="-95" b="1">
                <a:solidFill>
                  <a:srgbClr val="D0D5DA"/>
                </a:solidFill>
                <a:latin typeface="Arial"/>
                <a:cs typeface="Arial"/>
              </a:rPr>
              <a:t>Layout</a:t>
            </a:r>
            <a:r>
              <a:rPr dirty="0" sz="1650" spc="-60" b="1">
                <a:solidFill>
                  <a:srgbClr val="D0D5DA"/>
                </a:solidFill>
                <a:latin typeface="Arial"/>
                <a:cs typeface="Arial"/>
              </a:rPr>
              <a:t> Concepts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96899" y="4937659"/>
            <a:ext cx="1401445" cy="257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90" b="1">
                <a:solidFill>
                  <a:srgbClr val="D0D5DA"/>
                </a:solidFill>
                <a:latin typeface="Arial"/>
                <a:cs typeface="Arial"/>
              </a:rPr>
              <a:t>Flexbox</a:t>
            </a:r>
            <a:r>
              <a:rPr dirty="0" sz="1500" spc="-65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500" spc="-60" b="1">
                <a:solidFill>
                  <a:srgbClr val="D0D5DA"/>
                </a:solidFill>
                <a:latin typeface="Arial"/>
                <a:cs typeface="Arial"/>
              </a:rPr>
              <a:t>Benefits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09599" y="1904999"/>
            <a:ext cx="10972800" cy="6143625"/>
            <a:chOff x="609599" y="1904999"/>
            <a:chExt cx="10972800" cy="6143625"/>
          </a:xfrm>
        </p:grpSpPr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" y="5409663"/>
              <a:ext cx="152399" cy="77271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38499" y="5381624"/>
              <a:ext cx="133349" cy="13334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124" y="5686424"/>
              <a:ext cx="133349" cy="13334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43262" y="5676899"/>
              <a:ext cx="104774" cy="15239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6095998" y="1904999"/>
              <a:ext cx="5486400" cy="2895600"/>
            </a:xfrm>
            <a:custGeom>
              <a:avLst/>
              <a:gdLst/>
              <a:ahLst/>
              <a:cxnLst/>
              <a:rect l="l" t="t" r="r" b="b"/>
              <a:pathLst>
                <a:path w="5486400" h="2895600">
                  <a:moveTo>
                    <a:pt x="5415203" y="2895599"/>
                  </a:moveTo>
                  <a:lnTo>
                    <a:pt x="71196" y="2895599"/>
                  </a:lnTo>
                  <a:lnTo>
                    <a:pt x="66241" y="2895111"/>
                  </a:lnTo>
                  <a:lnTo>
                    <a:pt x="29705" y="2879977"/>
                  </a:lnTo>
                  <a:lnTo>
                    <a:pt x="3885" y="2843937"/>
                  </a:lnTo>
                  <a:lnTo>
                    <a:pt x="0" y="2824402"/>
                  </a:lnTo>
                  <a:lnTo>
                    <a:pt x="0" y="28193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15203" y="0"/>
                  </a:lnTo>
                  <a:lnTo>
                    <a:pt x="5456692" y="15621"/>
                  </a:lnTo>
                  <a:lnTo>
                    <a:pt x="5482512" y="51661"/>
                  </a:lnTo>
                  <a:lnTo>
                    <a:pt x="5486398" y="71196"/>
                  </a:lnTo>
                  <a:lnTo>
                    <a:pt x="5486398" y="2824402"/>
                  </a:lnTo>
                  <a:lnTo>
                    <a:pt x="5470776" y="2865893"/>
                  </a:lnTo>
                  <a:lnTo>
                    <a:pt x="5434737" y="2891713"/>
                  </a:lnTo>
                  <a:lnTo>
                    <a:pt x="5420157" y="2895111"/>
                  </a:lnTo>
                  <a:lnTo>
                    <a:pt x="5415203" y="2895599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095998" y="5638799"/>
              <a:ext cx="5486400" cy="571500"/>
            </a:xfrm>
            <a:custGeom>
              <a:avLst/>
              <a:gdLst/>
              <a:ahLst/>
              <a:cxnLst/>
              <a:rect l="l" t="t" r="r" b="b"/>
              <a:pathLst>
                <a:path w="5486400" h="571500">
                  <a:moveTo>
                    <a:pt x="5436827" y="571499"/>
                  </a:moveTo>
                  <a:lnTo>
                    <a:pt x="49571" y="571499"/>
                  </a:lnTo>
                  <a:lnTo>
                    <a:pt x="42281" y="570049"/>
                  </a:lnTo>
                  <a:lnTo>
                    <a:pt x="7249" y="543221"/>
                  </a:lnTo>
                  <a:lnTo>
                    <a:pt x="0" y="521927"/>
                  </a:lnTo>
                  <a:lnTo>
                    <a:pt x="0" y="49570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436827" y="0"/>
                  </a:lnTo>
                  <a:lnTo>
                    <a:pt x="5475019" y="22096"/>
                  </a:lnTo>
                  <a:lnTo>
                    <a:pt x="5486399" y="49570"/>
                  </a:lnTo>
                  <a:lnTo>
                    <a:pt x="5486399" y="521927"/>
                  </a:lnTo>
                  <a:lnTo>
                    <a:pt x="5464300" y="560119"/>
                  </a:lnTo>
                  <a:lnTo>
                    <a:pt x="5436827" y="571499"/>
                  </a:lnTo>
                  <a:close/>
                </a:path>
              </a:pathLst>
            </a:custGeom>
            <a:solidFill>
              <a:srgbClr val="37BDF7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095999" y="5638799"/>
              <a:ext cx="5486400" cy="571500"/>
            </a:xfrm>
            <a:custGeom>
              <a:avLst/>
              <a:gdLst/>
              <a:ahLst/>
              <a:cxnLst/>
              <a:rect l="l" t="t" r="r" b="b"/>
              <a:pathLst>
                <a:path w="5486400" h="571500">
                  <a:moveTo>
                    <a:pt x="5436828" y="571499"/>
                  </a:moveTo>
                  <a:lnTo>
                    <a:pt x="49571" y="571499"/>
                  </a:lnTo>
                  <a:lnTo>
                    <a:pt x="42281" y="570049"/>
                  </a:lnTo>
                  <a:lnTo>
                    <a:pt x="7249" y="543221"/>
                  </a:lnTo>
                  <a:lnTo>
                    <a:pt x="0" y="521927"/>
                  </a:lnTo>
                  <a:lnTo>
                    <a:pt x="0" y="49570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436828" y="0"/>
                  </a:lnTo>
                  <a:lnTo>
                    <a:pt x="5444117" y="1449"/>
                  </a:lnTo>
                  <a:lnTo>
                    <a:pt x="5458120" y="7250"/>
                  </a:lnTo>
                  <a:lnTo>
                    <a:pt x="5461524" y="9524"/>
                  </a:lnTo>
                  <a:lnTo>
                    <a:pt x="50834" y="9524"/>
                  </a:lnTo>
                  <a:lnTo>
                    <a:pt x="44759" y="10732"/>
                  </a:lnTo>
                  <a:lnTo>
                    <a:pt x="10732" y="44758"/>
                  </a:lnTo>
                  <a:lnTo>
                    <a:pt x="9524" y="50833"/>
                  </a:lnTo>
                  <a:lnTo>
                    <a:pt x="9524" y="520664"/>
                  </a:lnTo>
                  <a:lnTo>
                    <a:pt x="33088" y="555932"/>
                  </a:lnTo>
                  <a:lnTo>
                    <a:pt x="50834" y="561974"/>
                  </a:lnTo>
                  <a:lnTo>
                    <a:pt x="5461524" y="561974"/>
                  </a:lnTo>
                  <a:lnTo>
                    <a:pt x="5458120" y="564248"/>
                  </a:lnTo>
                  <a:lnTo>
                    <a:pt x="5444117" y="570049"/>
                  </a:lnTo>
                  <a:lnTo>
                    <a:pt x="5436828" y="571499"/>
                  </a:lnTo>
                  <a:close/>
                </a:path>
                <a:path w="5486400" h="571500">
                  <a:moveTo>
                    <a:pt x="5461524" y="561974"/>
                  </a:moveTo>
                  <a:lnTo>
                    <a:pt x="5435564" y="561974"/>
                  </a:lnTo>
                  <a:lnTo>
                    <a:pt x="5441638" y="560766"/>
                  </a:lnTo>
                  <a:lnTo>
                    <a:pt x="5453308" y="555932"/>
                  </a:lnTo>
                  <a:lnTo>
                    <a:pt x="5476873" y="520664"/>
                  </a:lnTo>
                  <a:lnTo>
                    <a:pt x="5476873" y="50833"/>
                  </a:lnTo>
                  <a:lnTo>
                    <a:pt x="5453308" y="15566"/>
                  </a:lnTo>
                  <a:lnTo>
                    <a:pt x="5435564" y="9524"/>
                  </a:lnTo>
                  <a:lnTo>
                    <a:pt x="5461524" y="9524"/>
                  </a:lnTo>
                  <a:lnTo>
                    <a:pt x="5484949" y="42280"/>
                  </a:lnTo>
                  <a:lnTo>
                    <a:pt x="5486399" y="49570"/>
                  </a:lnTo>
                  <a:lnTo>
                    <a:pt x="5486399" y="521927"/>
                  </a:lnTo>
                  <a:lnTo>
                    <a:pt x="5484949" y="529217"/>
                  </a:lnTo>
                  <a:lnTo>
                    <a:pt x="5479148" y="543221"/>
                  </a:lnTo>
                  <a:lnTo>
                    <a:pt x="5475019" y="549401"/>
                  </a:lnTo>
                  <a:lnTo>
                    <a:pt x="5464300" y="560119"/>
                  </a:lnTo>
                  <a:lnTo>
                    <a:pt x="5461524" y="561974"/>
                  </a:lnTo>
                  <a:close/>
                </a:path>
              </a:pathLst>
            </a:custGeom>
            <a:solidFill>
              <a:srgbClr val="37BDF7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095998" y="6591299"/>
              <a:ext cx="5486400" cy="571500"/>
            </a:xfrm>
            <a:custGeom>
              <a:avLst/>
              <a:gdLst/>
              <a:ahLst/>
              <a:cxnLst/>
              <a:rect l="l" t="t" r="r" b="b"/>
              <a:pathLst>
                <a:path w="5486400" h="571500">
                  <a:moveTo>
                    <a:pt x="5436827" y="571499"/>
                  </a:moveTo>
                  <a:lnTo>
                    <a:pt x="49571" y="571499"/>
                  </a:lnTo>
                  <a:lnTo>
                    <a:pt x="42281" y="570048"/>
                  </a:lnTo>
                  <a:lnTo>
                    <a:pt x="7249" y="543221"/>
                  </a:lnTo>
                  <a:lnTo>
                    <a:pt x="0" y="521928"/>
                  </a:lnTo>
                  <a:lnTo>
                    <a:pt x="0" y="49570"/>
                  </a:lnTo>
                  <a:lnTo>
                    <a:pt x="22097" y="11380"/>
                  </a:lnTo>
                  <a:lnTo>
                    <a:pt x="49571" y="0"/>
                  </a:lnTo>
                  <a:lnTo>
                    <a:pt x="5436827" y="0"/>
                  </a:lnTo>
                  <a:lnTo>
                    <a:pt x="5475019" y="22097"/>
                  </a:lnTo>
                  <a:lnTo>
                    <a:pt x="5486399" y="49570"/>
                  </a:lnTo>
                  <a:lnTo>
                    <a:pt x="5486399" y="521928"/>
                  </a:lnTo>
                  <a:lnTo>
                    <a:pt x="5464300" y="560119"/>
                  </a:lnTo>
                  <a:lnTo>
                    <a:pt x="5436827" y="571499"/>
                  </a:lnTo>
                  <a:close/>
                </a:path>
              </a:pathLst>
            </a:custGeom>
            <a:solidFill>
              <a:srgbClr val="37BDF7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095999" y="6591299"/>
              <a:ext cx="5486400" cy="571500"/>
            </a:xfrm>
            <a:custGeom>
              <a:avLst/>
              <a:gdLst/>
              <a:ahLst/>
              <a:cxnLst/>
              <a:rect l="l" t="t" r="r" b="b"/>
              <a:pathLst>
                <a:path w="5486400" h="571500">
                  <a:moveTo>
                    <a:pt x="5436828" y="571499"/>
                  </a:moveTo>
                  <a:lnTo>
                    <a:pt x="49571" y="571499"/>
                  </a:lnTo>
                  <a:lnTo>
                    <a:pt x="42281" y="570048"/>
                  </a:lnTo>
                  <a:lnTo>
                    <a:pt x="7249" y="543221"/>
                  </a:lnTo>
                  <a:lnTo>
                    <a:pt x="0" y="521928"/>
                  </a:lnTo>
                  <a:lnTo>
                    <a:pt x="0" y="49570"/>
                  </a:lnTo>
                  <a:lnTo>
                    <a:pt x="22097" y="11380"/>
                  </a:lnTo>
                  <a:lnTo>
                    <a:pt x="49571" y="0"/>
                  </a:lnTo>
                  <a:lnTo>
                    <a:pt x="5436828" y="0"/>
                  </a:lnTo>
                  <a:lnTo>
                    <a:pt x="5444117" y="1450"/>
                  </a:lnTo>
                  <a:lnTo>
                    <a:pt x="5458120" y="7250"/>
                  </a:lnTo>
                  <a:lnTo>
                    <a:pt x="5461524" y="9524"/>
                  </a:lnTo>
                  <a:lnTo>
                    <a:pt x="50834" y="9524"/>
                  </a:lnTo>
                  <a:lnTo>
                    <a:pt x="44759" y="10732"/>
                  </a:lnTo>
                  <a:lnTo>
                    <a:pt x="10732" y="44758"/>
                  </a:lnTo>
                  <a:lnTo>
                    <a:pt x="9524" y="50833"/>
                  </a:lnTo>
                  <a:lnTo>
                    <a:pt x="9524" y="520664"/>
                  </a:lnTo>
                  <a:lnTo>
                    <a:pt x="33088" y="555931"/>
                  </a:lnTo>
                  <a:lnTo>
                    <a:pt x="50834" y="561974"/>
                  </a:lnTo>
                  <a:lnTo>
                    <a:pt x="5461524" y="561974"/>
                  </a:lnTo>
                  <a:lnTo>
                    <a:pt x="5458120" y="564248"/>
                  </a:lnTo>
                  <a:lnTo>
                    <a:pt x="5444117" y="570048"/>
                  </a:lnTo>
                  <a:lnTo>
                    <a:pt x="5436828" y="571499"/>
                  </a:lnTo>
                  <a:close/>
                </a:path>
                <a:path w="5486400" h="571500">
                  <a:moveTo>
                    <a:pt x="5461524" y="561974"/>
                  </a:moveTo>
                  <a:lnTo>
                    <a:pt x="5435564" y="561974"/>
                  </a:lnTo>
                  <a:lnTo>
                    <a:pt x="5441638" y="560765"/>
                  </a:lnTo>
                  <a:lnTo>
                    <a:pt x="5453308" y="555931"/>
                  </a:lnTo>
                  <a:lnTo>
                    <a:pt x="5476873" y="520664"/>
                  </a:lnTo>
                  <a:lnTo>
                    <a:pt x="5476873" y="50833"/>
                  </a:lnTo>
                  <a:lnTo>
                    <a:pt x="5453308" y="15565"/>
                  </a:lnTo>
                  <a:lnTo>
                    <a:pt x="5435564" y="9524"/>
                  </a:lnTo>
                  <a:lnTo>
                    <a:pt x="5461524" y="9524"/>
                  </a:lnTo>
                  <a:lnTo>
                    <a:pt x="5484949" y="42280"/>
                  </a:lnTo>
                  <a:lnTo>
                    <a:pt x="5486399" y="49570"/>
                  </a:lnTo>
                  <a:lnTo>
                    <a:pt x="5486399" y="521928"/>
                  </a:lnTo>
                  <a:lnTo>
                    <a:pt x="5484949" y="529217"/>
                  </a:lnTo>
                  <a:lnTo>
                    <a:pt x="5479148" y="543221"/>
                  </a:lnTo>
                  <a:lnTo>
                    <a:pt x="5475019" y="549401"/>
                  </a:lnTo>
                  <a:lnTo>
                    <a:pt x="5464300" y="560119"/>
                  </a:lnTo>
                  <a:lnTo>
                    <a:pt x="5461524" y="561974"/>
                  </a:lnTo>
                  <a:close/>
                </a:path>
              </a:pathLst>
            </a:custGeom>
            <a:solidFill>
              <a:srgbClr val="37BDF7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095998" y="7315199"/>
              <a:ext cx="5486400" cy="733425"/>
            </a:xfrm>
            <a:custGeom>
              <a:avLst/>
              <a:gdLst/>
              <a:ahLst/>
              <a:cxnLst/>
              <a:rect l="l" t="t" r="r" b="b"/>
              <a:pathLst>
                <a:path w="5486400" h="733425">
                  <a:moveTo>
                    <a:pt x="5433002" y="733424"/>
                  </a:moveTo>
                  <a:lnTo>
                    <a:pt x="53397" y="733424"/>
                  </a:lnTo>
                  <a:lnTo>
                    <a:pt x="49681" y="733058"/>
                  </a:lnTo>
                  <a:lnTo>
                    <a:pt x="14085" y="714031"/>
                  </a:lnTo>
                  <a:lnTo>
                    <a:pt x="0" y="680027"/>
                  </a:lnTo>
                  <a:lnTo>
                    <a:pt x="0" y="676274"/>
                  </a:lnTo>
                  <a:lnTo>
                    <a:pt x="0" y="53397"/>
                  </a:lnTo>
                  <a:lnTo>
                    <a:pt x="19392" y="14084"/>
                  </a:lnTo>
                  <a:lnTo>
                    <a:pt x="53397" y="0"/>
                  </a:lnTo>
                  <a:lnTo>
                    <a:pt x="5433002" y="0"/>
                  </a:lnTo>
                  <a:lnTo>
                    <a:pt x="5472313" y="19391"/>
                  </a:lnTo>
                  <a:lnTo>
                    <a:pt x="5486398" y="53397"/>
                  </a:lnTo>
                  <a:lnTo>
                    <a:pt x="5486398" y="680027"/>
                  </a:lnTo>
                  <a:lnTo>
                    <a:pt x="5467007" y="719338"/>
                  </a:lnTo>
                  <a:lnTo>
                    <a:pt x="5436718" y="733058"/>
                  </a:lnTo>
                  <a:lnTo>
                    <a:pt x="5433002" y="733424"/>
                  </a:lnTo>
                  <a:close/>
                </a:path>
              </a:pathLst>
            </a:custGeom>
            <a:solidFill>
              <a:srgbClr val="821742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825500" y="5221910"/>
            <a:ext cx="1347470" cy="635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53800"/>
              </a:lnSpc>
              <a:spcBef>
                <a:spcPts val="90"/>
              </a:spcBef>
            </a:pP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Direction</a:t>
            </a:r>
            <a:r>
              <a:rPr dirty="0" sz="1300" spc="-8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Control 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Space</a:t>
            </a:r>
            <a:r>
              <a:rPr dirty="0" sz="1300" spc="-3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Distribution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3416300" y="5221910"/>
            <a:ext cx="1337945" cy="635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9050">
              <a:lnSpc>
                <a:spcPct val="153800"/>
              </a:lnSpc>
              <a:spcBef>
                <a:spcPts val="90"/>
              </a:spcBef>
            </a:pP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Alignment</a:t>
            </a: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Control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Responsiveness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083299" y="1458624"/>
            <a:ext cx="1602740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-90" b="1">
                <a:solidFill>
                  <a:srgbClr val="D0D5DA"/>
                </a:solidFill>
                <a:latin typeface="Arial"/>
                <a:cs typeface="Arial"/>
              </a:rPr>
              <a:t>Flexbox</a:t>
            </a:r>
            <a:r>
              <a:rPr dirty="0" sz="1650" spc="-75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650" spc="-85" b="1">
                <a:solidFill>
                  <a:srgbClr val="D0D5DA"/>
                </a:solidFill>
                <a:latin typeface="Arial"/>
                <a:cs typeface="Arial"/>
              </a:rPr>
              <a:t>in</a:t>
            </a:r>
            <a:r>
              <a:rPr dirty="0" sz="1650" spc="-75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650" spc="-65" b="1">
                <a:solidFill>
                  <a:srgbClr val="D0D5DA"/>
                </a:solidFill>
                <a:latin typeface="Arial"/>
                <a:cs typeface="Arial"/>
              </a:rPr>
              <a:t>Action</a:t>
            </a:r>
            <a:endParaRPr sz="165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235699" y="2026147"/>
            <a:ext cx="1785620" cy="589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  <a:tabLst>
                <a:tab pos="1692275" algn="l"/>
              </a:tabLst>
            </a:pPr>
            <a:r>
              <a:rPr dirty="0" sz="1100">
                <a:solidFill>
                  <a:srgbClr val="33D399"/>
                </a:solidFill>
                <a:latin typeface="Courier New"/>
                <a:cs typeface="Courier New"/>
              </a:rPr>
              <a:t>*</a:t>
            </a:r>
            <a:r>
              <a:rPr dirty="0" sz="1100" spc="-30">
                <a:solidFill>
                  <a:srgbClr val="33D399"/>
                </a:solidFill>
                <a:latin typeface="Courier New"/>
                <a:cs typeface="Courier New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Basic</a:t>
            </a:r>
            <a:r>
              <a:rPr dirty="0" sz="1200" spc="-8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05">
                <a:solidFill>
                  <a:srgbClr val="33D399"/>
                </a:solidFill>
                <a:latin typeface="Lucida Console"/>
                <a:cs typeface="Lucida Console"/>
              </a:rPr>
              <a:t>CSS</a:t>
            </a:r>
            <a:r>
              <a:rPr dirty="0" sz="1200" spc="-8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0">
                <a:solidFill>
                  <a:srgbClr val="33D399"/>
                </a:solidFill>
                <a:latin typeface="Lucida Console"/>
                <a:cs typeface="Lucida Console"/>
              </a:rPr>
              <a:t>Syntax</a:t>
            </a:r>
            <a:r>
              <a:rPr dirty="0" sz="1200">
                <a:solidFill>
                  <a:srgbClr val="33D399"/>
                </a:solidFill>
                <a:latin typeface="Lucida Console"/>
                <a:cs typeface="Lucida Console"/>
              </a:rPr>
              <a:t>	</a:t>
            </a:r>
            <a:r>
              <a:rPr dirty="0" sz="1100" spc="-50">
                <a:solidFill>
                  <a:srgbClr val="33D399"/>
                </a:solidFill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  <a:p>
            <a:pPr marL="12700" marR="644525">
              <a:lnSpc>
                <a:spcPct val="104200"/>
              </a:lnSpc>
            </a:pPr>
            <a:r>
              <a:rPr dirty="0" sz="1200" spc="-95">
                <a:solidFill>
                  <a:srgbClr val="60A5FA"/>
                </a:solidFill>
                <a:latin typeface="Courier New"/>
                <a:cs typeface="Courier New"/>
              </a:rPr>
              <a:t>.container</a:t>
            </a:r>
            <a:r>
              <a:rPr dirty="0" sz="1200" spc="-15">
                <a:solidFill>
                  <a:srgbClr val="60A5FA"/>
                </a:solidFill>
                <a:latin typeface="Courier New"/>
                <a:cs typeface="Courier New"/>
              </a:rPr>
              <a:t> </a:t>
            </a:r>
            <a:r>
              <a:rPr dirty="0" sz="1150" spc="-50">
                <a:solidFill>
                  <a:srgbClr val="F1F5F9"/>
                </a:solidFill>
                <a:latin typeface="Lucida Console"/>
                <a:cs typeface="Lucida Console"/>
              </a:rPr>
              <a:t>{ </a:t>
            </a:r>
            <a:r>
              <a:rPr dirty="0" sz="1200" spc="-100">
                <a:solidFill>
                  <a:srgbClr val="C3B4FD"/>
                </a:solidFill>
                <a:latin typeface="Lucida Console"/>
                <a:cs typeface="Lucida Console"/>
              </a:rPr>
              <a:t>display</a:t>
            </a:r>
            <a:r>
              <a:rPr dirty="0" sz="1150" spc="-100">
                <a:solidFill>
                  <a:srgbClr val="F1F5F9"/>
                </a:solidFill>
                <a:latin typeface="Lucida Console"/>
                <a:cs typeface="Lucida Console"/>
              </a:rPr>
              <a:t>:</a:t>
            </a:r>
            <a:r>
              <a:rPr dirty="0" sz="1150" spc="-4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150" spc="-60">
                <a:solidFill>
                  <a:srgbClr val="F1F5F9"/>
                </a:solidFill>
                <a:latin typeface="Lucida Console"/>
                <a:cs typeface="Lucida Console"/>
              </a:rPr>
              <a:t>flex;</a:t>
            </a:r>
            <a:endParaRPr sz="1150">
              <a:latin typeface="Lucida Console"/>
              <a:cs typeface="Lucida Console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235699" y="2597647"/>
            <a:ext cx="2506345" cy="77851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35"/>
              </a:spcBef>
            </a:pPr>
            <a:r>
              <a:rPr dirty="0" sz="1200" spc="-110">
                <a:solidFill>
                  <a:srgbClr val="C3B4FD"/>
                </a:solidFill>
                <a:latin typeface="Lucida Console"/>
                <a:cs typeface="Lucida Console"/>
              </a:rPr>
              <a:t>justify-</a:t>
            </a:r>
            <a:r>
              <a:rPr dirty="0" sz="1200" spc="-100">
                <a:solidFill>
                  <a:srgbClr val="C3B4FD"/>
                </a:solidFill>
                <a:latin typeface="Lucida Console"/>
                <a:cs typeface="Lucida Console"/>
              </a:rPr>
              <a:t>content</a:t>
            </a:r>
            <a:r>
              <a:rPr dirty="0" sz="1150" spc="-100">
                <a:solidFill>
                  <a:srgbClr val="F1F5F9"/>
                </a:solidFill>
                <a:latin typeface="Lucida Console"/>
                <a:cs typeface="Lucida Console"/>
              </a:rPr>
              <a:t>:</a:t>
            </a:r>
            <a:r>
              <a:rPr dirty="0" sz="1150" spc="6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150" spc="-75">
                <a:solidFill>
                  <a:srgbClr val="F1F5F9"/>
                </a:solidFill>
                <a:latin typeface="Lucida Console"/>
                <a:cs typeface="Lucida Console"/>
              </a:rPr>
              <a:t>space-</a:t>
            </a:r>
            <a:r>
              <a:rPr dirty="0" sz="1150" spc="-45">
                <a:solidFill>
                  <a:srgbClr val="F1F5F9"/>
                </a:solidFill>
                <a:latin typeface="Lucida Console"/>
                <a:cs typeface="Lucida Console"/>
              </a:rPr>
              <a:t>between; </a:t>
            </a:r>
            <a:r>
              <a:rPr dirty="0" sz="1200" spc="-110">
                <a:solidFill>
                  <a:srgbClr val="C3B4FD"/>
                </a:solidFill>
                <a:latin typeface="Lucida Console"/>
                <a:cs typeface="Lucida Console"/>
              </a:rPr>
              <a:t>align-</a:t>
            </a:r>
            <a:r>
              <a:rPr dirty="0" sz="1200" spc="-100">
                <a:solidFill>
                  <a:srgbClr val="C3B4FD"/>
                </a:solidFill>
                <a:latin typeface="Lucida Console"/>
                <a:cs typeface="Lucida Console"/>
              </a:rPr>
              <a:t>items</a:t>
            </a:r>
            <a:r>
              <a:rPr dirty="0" sz="1150" spc="-100">
                <a:solidFill>
                  <a:srgbClr val="F1F5F9"/>
                </a:solidFill>
                <a:latin typeface="Lucida Console"/>
                <a:cs typeface="Lucida Console"/>
              </a:rPr>
              <a:t>:</a:t>
            </a:r>
            <a:r>
              <a:rPr dirty="0" sz="1150" spc="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150" spc="-10">
                <a:solidFill>
                  <a:srgbClr val="F1F5F9"/>
                </a:solidFill>
                <a:latin typeface="Lucida Console"/>
                <a:cs typeface="Lucida Console"/>
              </a:rPr>
              <a:t>center;</a:t>
            </a:r>
            <a:endParaRPr sz="11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spc="-110">
                <a:solidFill>
                  <a:srgbClr val="C3B4FD"/>
                </a:solidFill>
                <a:latin typeface="Lucida Console"/>
                <a:cs typeface="Lucida Console"/>
              </a:rPr>
              <a:t>flex-</a:t>
            </a:r>
            <a:r>
              <a:rPr dirty="0" sz="1200" spc="-95">
                <a:solidFill>
                  <a:srgbClr val="C3B4FD"/>
                </a:solidFill>
                <a:latin typeface="Lucida Console"/>
                <a:cs typeface="Lucida Console"/>
              </a:rPr>
              <a:t>wrap</a:t>
            </a:r>
            <a:r>
              <a:rPr dirty="0" sz="1150" spc="-95">
                <a:solidFill>
                  <a:srgbClr val="F1F5F9"/>
                </a:solidFill>
                <a:latin typeface="Lucida Console"/>
                <a:cs typeface="Lucida Console"/>
              </a:rPr>
              <a:t>:</a:t>
            </a:r>
            <a:r>
              <a:rPr dirty="0" sz="1150" spc="-2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150" spc="-10">
                <a:solidFill>
                  <a:srgbClr val="F1F5F9"/>
                </a:solidFill>
                <a:latin typeface="Lucida Console"/>
                <a:cs typeface="Lucida Console"/>
              </a:rPr>
              <a:t>wrap;</a:t>
            </a:r>
            <a:endParaRPr sz="11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50">
                <a:solidFill>
                  <a:srgbClr val="F1F5F9"/>
                </a:solidFill>
                <a:latin typeface="Lucida Console"/>
                <a:cs typeface="Lucida Console"/>
              </a:rPr>
              <a:t>}</a:t>
            </a:r>
            <a:endParaRPr sz="1150">
              <a:latin typeface="Lucida Console"/>
              <a:cs typeface="Lucida Console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235699" y="3512046"/>
            <a:ext cx="2105660" cy="398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  <a:tabLst>
                <a:tab pos="2012314" algn="l"/>
              </a:tabLst>
            </a:pPr>
            <a:r>
              <a:rPr dirty="0" sz="1100">
                <a:solidFill>
                  <a:srgbClr val="33D399"/>
                </a:solidFill>
                <a:latin typeface="Courier New"/>
                <a:cs typeface="Courier New"/>
              </a:rPr>
              <a:t>*</a:t>
            </a:r>
            <a:r>
              <a:rPr dirty="0" sz="1100" spc="-35">
                <a:solidFill>
                  <a:srgbClr val="33D399"/>
                </a:solidFill>
                <a:latin typeface="Courier New"/>
                <a:cs typeface="Courier New"/>
              </a:rPr>
              <a:t> </a:t>
            </a:r>
            <a:r>
              <a:rPr dirty="0" sz="1200" spc="-105">
                <a:solidFill>
                  <a:srgbClr val="33D399"/>
                </a:solidFill>
                <a:latin typeface="Lucida Console"/>
                <a:cs typeface="Lucida Console"/>
              </a:rPr>
              <a:t>Flex</a:t>
            </a:r>
            <a:r>
              <a:rPr dirty="0" sz="1200" spc="-9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05">
                <a:solidFill>
                  <a:srgbClr val="33D399"/>
                </a:solidFill>
                <a:latin typeface="Lucida Console"/>
                <a:cs typeface="Lucida Console"/>
              </a:rPr>
              <a:t>Item</a:t>
            </a:r>
            <a:r>
              <a:rPr dirty="0" sz="1200" spc="-9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0">
                <a:solidFill>
                  <a:srgbClr val="33D399"/>
                </a:solidFill>
                <a:latin typeface="Lucida Console"/>
                <a:cs typeface="Lucida Console"/>
              </a:rPr>
              <a:t>Properties</a:t>
            </a:r>
            <a:r>
              <a:rPr dirty="0" sz="1200">
                <a:solidFill>
                  <a:srgbClr val="33D399"/>
                </a:solidFill>
                <a:latin typeface="Lucida Console"/>
                <a:cs typeface="Lucida Console"/>
              </a:rPr>
              <a:t>	</a:t>
            </a:r>
            <a:r>
              <a:rPr dirty="0" sz="1100" spc="-50">
                <a:solidFill>
                  <a:srgbClr val="33D399"/>
                </a:solidFill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spc="-90">
                <a:solidFill>
                  <a:srgbClr val="60A5FA"/>
                </a:solidFill>
                <a:latin typeface="Courier New"/>
                <a:cs typeface="Courier New"/>
              </a:rPr>
              <a:t>.item </a:t>
            </a:r>
            <a:r>
              <a:rPr dirty="0" sz="1150" spc="-50">
                <a:solidFill>
                  <a:srgbClr val="F1F5F9"/>
                </a:solidFill>
                <a:latin typeface="Lucida Console"/>
                <a:cs typeface="Lucida Console"/>
              </a:rPr>
              <a:t>{</a:t>
            </a:r>
            <a:endParaRPr sz="1150">
              <a:latin typeface="Lucida Console"/>
              <a:cs typeface="Lucida Console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676295" y="3893046"/>
            <a:ext cx="178562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92275" algn="l"/>
              </a:tabLst>
            </a:pPr>
            <a:r>
              <a:rPr dirty="0" sz="1100">
                <a:solidFill>
                  <a:srgbClr val="33D399"/>
                </a:solidFill>
                <a:latin typeface="Courier New"/>
                <a:cs typeface="Courier New"/>
              </a:rPr>
              <a:t>*</a:t>
            </a:r>
            <a:r>
              <a:rPr dirty="0" sz="1100" spc="-25">
                <a:solidFill>
                  <a:srgbClr val="33D399"/>
                </a:solidFill>
                <a:latin typeface="Courier New"/>
                <a:cs typeface="Courier New"/>
              </a:rPr>
              <a:t> </a:t>
            </a:r>
            <a:r>
              <a:rPr dirty="0" sz="1200" spc="-105">
                <a:solidFill>
                  <a:srgbClr val="33D399"/>
                </a:solidFill>
                <a:latin typeface="Lucida Console"/>
                <a:cs typeface="Lucida Console"/>
              </a:rPr>
              <a:t>grow</a:t>
            </a:r>
            <a:r>
              <a:rPr dirty="0" sz="1200" spc="-80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shrink</a:t>
            </a:r>
            <a:r>
              <a:rPr dirty="0" sz="1200" spc="-8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0">
                <a:solidFill>
                  <a:srgbClr val="33D399"/>
                </a:solidFill>
                <a:latin typeface="Lucida Console"/>
                <a:cs typeface="Lucida Console"/>
              </a:rPr>
              <a:t>basis</a:t>
            </a:r>
            <a:r>
              <a:rPr dirty="0" sz="1200">
                <a:solidFill>
                  <a:srgbClr val="33D399"/>
                </a:solidFill>
                <a:latin typeface="Lucida Console"/>
                <a:cs typeface="Lucida Console"/>
              </a:rPr>
              <a:t>	</a:t>
            </a:r>
            <a:r>
              <a:rPr dirty="0" sz="1100" spc="-50">
                <a:solidFill>
                  <a:srgbClr val="33D399"/>
                </a:solidFill>
                <a:latin typeface="Courier New"/>
                <a:cs typeface="Courier New"/>
              </a:rPr>
              <a:t>/</a:t>
            </a:r>
            <a:endParaRPr sz="1100">
              <a:latin typeface="Courier New"/>
              <a:cs typeface="Courier New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235699" y="3893046"/>
            <a:ext cx="1306195" cy="58801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>
              <a:lnSpc>
                <a:spcPct val="104200"/>
              </a:lnSpc>
              <a:spcBef>
                <a:spcPts val="35"/>
              </a:spcBef>
            </a:pPr>
            <a:r>
              <a:rPr dirty="0" sz="1200" spc="-95">
                <a:solidFill>
                  <a:srgbClr val="C3B4FD"/>
                </a:solidFill>
                <a:latin typeface="Lucida Console"/>
                <a:cs typeface="Lucida Console"/>
              </a:rPr>
              <a:t>flex</a:t>
            </a:r>
            <a:r>
              <a:rPr dirty="0" sz="1150" spc="-95">
                <a:solidFill>
                  <a:srgbClr val="F1F5F9"/>
                </a:solidFill>
                <a:latin typeface="Lucida Console"/>
                <a:cs typeface="Lucida Console"/>
              </a:rPr>
              <a:t>:</a:t>
            </a:r>
            <a:r>
              <a:rPr dirty="0" sz="1150" spc="-8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150">
                <a:solidFill>
                  <a:srgbClr val="F1F5F9"/>
                </a:solidFill>
                <a:latin typeface="Lucida Console"/>
                <a:cs typeface="Lucida Console"/>
              </a:rPr>
              <a:t>1</a:t>
            </a:r>
            <a:r>
              <a:rPr dirty="0" sz="1150" spc="-14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150">
                <a:solidFill>
                  <a:srgbClr val="F1F5F9"/>
                </a:solidFill>
                <a:latin typeface="Lucida Console"/>
                <a:cs typeface="Lucida Console"/>
              </a:rPr>
              <a:t>0</a:t>
            </a:r>
            <a:r>
              <a:rPr dirty="0" sz="1150" spc="-11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150" spc="-55">
                <a:solidFill>
                  <a:srgbClr val="F1F5F9"/>
                </a:solidFill>
                <a:latin typeface="Lucida Console"/>
                <a:cs typeface="Lucida Console"/>
              </a:rPr>
              <a:t>200px; </a:t>
            </a:r>
            <a:r>
              <a:rPr dirty="0" sz="1200" spc="-100">
                <a:solidFill>
                  <a:srgbClr val="C3B4FD"/>
                </a:solidFill>
                <a:latin typeface="Lucida Console"/>
                <a:cs typeface="Lucida Console"/>
              </a:rPr>
              <a:t>margin</a:t>
            </a:r>
            <a:r>
              <a:rPr dirty="0" sz="1150" spc="-100">
                <a:solidFill>
                  <a:srgbClr val="F1F5F9"/>
                </a:solidFill>
                <a:latin typeface="Lucida Console"/>
                <a:cs typeface="Lucida Console"/>
              </a:rPr>
              <a:t>:</a:t>
            </a:r>
            <a:r>
              <a:rPr dirty="0" sz="1150" spc="-4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150" spc="-20">
                <a:solidFill>
                  <a:srgbClr val="F1F5F9"/>
                </a:solidFill>
                <a:latin typeface="Lucida Console"/>
                <a:cs typeface="Lucida Console"/>
              </a:rPr>
              <a:t>5px;</a:t>
            </a:r>
            <a:endParaRPr sz="11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50">
                <a:solidFill>
                  <a:srgbClr val="F1F5F9"/>
                </a:solidFill>
                <a:latin typeface="Lucida Console"/>
                <a:cs typeface="Lucida Console"/>
              </a:rPr>
              <a:t>}</a:t>
            </a:r>
            <a:endParaRPr sz="1150">
              <a:latin typeface="Lucida Console"/>
              <a:cs typeface="Lucida Console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083299" y="4885511"/>
            <a:ext cx="2006600" cy="673100"/>
          </a:xfrm>
          <a:prstGeom prst="rect">
            <a:avLst/>
          </a:prstGeom>
        </p:spPr>
        <p:txBody>
          <a:bodyPr wrap="square" lIns="0" tIns="143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500" spc="-70" b="1">
                <a:solidFill>
                  <a:srgbClr val="D0D5DA"/>
                </a:solidFill>
                <a:latin typeface="Arial"/>
                <a:cs typeface="Arial"/>
              </a:rPr>
              <a:t>Visual</a:t>
            </a:r>
            <a:r>
              <a:rPr dirty="0" sz="1500" spc="-65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D0D5DA"/>
                </a:solidFill>
                <a:latin typeface="Arial"/>
                <a:cs typeface="Arial"/>
              </a:rPr>
              <a:t>Example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150" spc="-10">
                <a:solidFill>
                  <a:srgbClr val="9CA2AF"/>
                </a:solidFill>
                <a:latin typeface="Microsoft Sans Serif"/>
                <a:cs typeface="Microsoft Sans Serif"/>
              </a:rPr>
              <a:t>justify</a:t>
            </a:r>
            <a:r>
              <a:rPr dirty="0" sz="1200" spc="-10">
                <a:solidFill>
                  <a:srgbClr val="9CA2AF"/>
                </a:solidFill>
                <a:latin typeface="Libre Baskerville"/>
                <a:cs typeface="Libre Baskerville"/>
              </a:rPr>
              <a:t>-</a:t>
            </a:r>
            <a:r>
              <a:rPr dirty="0" sz="1150" spc="-10">
                <a:solidFill>
                  <a:srgbClr val="9CA2AF"/>
                </a:solidFill>
                <a:latin typeface="Microsoft Sans Serif"/>
                <a:cs typeface="Microsoft Sans Serif"/>
              </a:rPr>
              <a:t>content</a:t>
            </a:r>
            <a:r>
              <a:rPr dirty="0" sz="1200" spc="-10">
                <a:solidFill>
                  <a:srgbClr val="9CA2AF"/>
                </a:solidFill>
                <a:latin typeface="Libre Baskerville"/>
                <a:cs typeface="Libre Baskerville"/>
              </a:rPr>
              <a:t>:</a:t>
            </a:r>
            <a:r>
              <a:rPr dirty="0" sz="1200" spc="10">
                <a:solidFill>
                  <a:srgbClr val="9CA2AF"/>
                </a:solidFill>
                <a:latin typeface="Libre Baskerville"/>
                <a:cs typeface="Libre Baskerville"/>
              </a:rPr>
              <a:t> </a:t>
            </a:r>
            <a:r>
              <a:rPr dirty="0" sz="1150" spc="-35">
                <a:solidFill>
                  <a:srgbClr val="9CA2AF"/>
                </a:solidFill>
                <a:latin typeface="Microsoft Sans Serif"/>
                <a:cs typeface="Microsoft Sans Serif"/>
              </a:rPr>
              <a:t>space</a:t>
            </a:r>
            <a:r>
              <a:rPr dirty="0" sz="1200" spc="-35">
                <a:solidFill>
                  <a:srgbClr val="9CA2AF"/>
                </a:solidFill>
                <a:latin typeface="Libre Baskerville"/>
                <a:cs typeface="Libre Baskerville"/>
              </a:rPr>
              <a:t>-</a:t>
            </a:r>
            <a:r>
              <a:rPr dirty="0" sz="1150" spc="-10">
                <a:solidFill>
                  <a:srgbClr val="9CA2AF"/>
                </a:solidFill>
                <a:latin typeface="Microsoft Sans Serif"/>
                <a:cs typeface="Microsoft Sans Serif"/>
              </a:rPr>
              <a:t>between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6181724" y="5753099"/>
            <a:ext cx="485775" cy="342900"/>
            <a:chOff x="6181724" y="5753099"/>
            <a:chExt cx="485775" cy="342900"/>
          </a:xfrm>
        </p:grpSpPr>
        <p:sp>
          <p:nvSpPr>
            <p:cNvPr id="32" name="object 32" descr=""/>
            <p:cNvSpPr/>
            <p:nvPr/>
          </p:nvSpPr>
          <p:spPr>
            <a:xfrm>
              <a:off x="6181724" y="5753099"/>
              <a:ext cx="485775" cy="342900"/>
            </a:xfrm>
            <a:custGeom>
              <a:avLst/>
              <a:gdLst/>
              <a:ahLst/>
              <a:cxnLst/>
              <a:rect l="l" t="t" r="r" b="b"/>
              <a:pathLst>
                <a:path w="485775" h="342900">
                  <a:moveTo>
                    <a:pt x="447674" y="342899"/>
                  </a:moveTo>
                  <a:lnTo>
                    <a:pt x="38099" y="342899"/>
                  </a:lnTo>
                  <a:lnTo>
                    <a:pt x="30498" y="342202"/>
                  </a:lnTo>
                  <a:lnTo>
                    <a:pt x="697" y="312401"/>
                  </a:lnTo>
                  <a:lnTo>
                    <a:pt x="0" y="3047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447674" y="0"/>
                  </a:lnTo>
                  <a:lnTo>
                    <a:pt x="482984" y="23473"/>
                  </a:lnTo>
                  <a:lnTo>
                    <a:pt x="485774" y="38099"/>
                  </a:lnTo>
                  <a:lnTo>
                    <a:pt x="485774" y="304799"/>
                  </a:lnTo>
                  <a:lnTo>
                    <a:pt x="462300" y="340109"/>
                  </a:lnTo>
                  <a:lnTo>
                    <a:pt x="447674" y="342899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181724" y="5753099"/>
              <a:ext cx="485775" cy="342900"/>
            </a:xfrm>
            <a:custGeom>
              <a:avLst/>
              <a:gdLst/>
              <a:ahLst/>
              <a:cxnLst/>
              <a:rect l="l" t="t" r="r" b="b"/>
              <a:pathLst>
                <a:path w="485775" h="342900">
                  <a:moveTo>
                    <a:pt x="447674" y="342899"/>
                  </a:moveTo>
                  <a:lnTo>
                    <a:pt x="38099" y="342899"/>
                  </a:lnTo>
                  <a:lnTo>
                    <a:pt x="30498" y="342202"/>
                  </a:lnTo>
                  <a:lnTo>
                    <a:pt x="697" y="312401"/>
                  </a:lnTo>
                  <a:lnTo>
                    <a:pt x="0" y="3047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447674" y="0"/>
                  </a:lnTo>
                  <a:lnTo>
                    <a:pt x="455276" y="697"/>
                  </a:lnTo>
                  <a:lnTo>
                    <a:pt x="462300" y="2789"/>
                  </a:lnTo>
                  <a:lnTo>
                    <a:pt x="468746" y="6276"/>
                  </a:lnTo>
                  <a:lnTo>
                    <a:pt x="472650" y="9524"/>
                  </a:lnTo>
                  <a:lnTo>
                    <a:pt x="34309" y="9524"/>
                  </a:lnTo>
                  <a:lnTo>
                    <a:pt x="30664" y="10249"/>
                  </a:lnTo>
                  <a:lnTo>
                    <a:pt x="9524" y="34309"/>
                  </a:lnTo>
                  <a:lnTo>
                    <a:pt x="9524" y="308588"/>
                  </a:lnTo>
                  <a:lnTo>
                    <a:pt x="34309" y="333374"/>
                  </a:lnTo>
                  <a:lnTo>
                    <a:pt x="472650" y="333374"/>
                  </a:lnTo>
                  <a:lnTo>
                    <a:pt x="468746" y="336622"/>
                  </a:lnTo>
                  <a:lnTo>
                    <a:pt x="462300" y="340109"/>
                  </a:lnTo>
                  <a:lnTo>
                    <a:pt x="455276" y="342202"/>
                  </a:lnTo>
                  <a:lnTo>
                    <a:pt x="447674" y="342899"/>
                  </a:lnTo>
                  <a:close/>
                </a:path>
                <a:path w="485775" h="342900">
                  <a:moveTo>
                    <a:pt x="472650" y="333374"/>
                  </a:moveTo>
                  <a:lnTo>
                    <a:pt x="451463" y="333374"/>
                  </a:lnTo>
                  <a:lnTo>
                    <a:pt x="455108" y="332649"/>
                  </a:lnTo>
                  <a:lnTo>
                    <a:pt x="462109" y="329748"/>
                  </a:lnTo>
                  <a:lnTo>
                    <a:pt x="465199" y="327683"/>
                  </a:lnTo>
                  <a:lnTo>
                    <a:pt x="470558" y="322325"/>
                  </a:lnTo>
                  <a:lnTo>
                    <a:pt x="472623" y="319234"/>
                  </a:lnTo>
                  <a:lnTo>
                    <a:pt x="475453" y="312401"/>
                  </a:lnTo>
                  <a:lnTo>
                    <a:pt x="475523" y="312232"/>
                  </a:lnTo>
                  <a:lnTo>
                    <a:pt x="476249" y="308588"/>
                  </a:lnTo>
                  <a:lnTo>
                    <a:pt x="476249" y="34309"/>
                  </a:lnTo>
                  <a:lnTo>
                    <a:pt x="451463" y="9524"/>
                  </a:lnTo>
                  <a:lnTo>
                    <a:pt x="472650" y="9524"/>
                  </a:lnTo>
                  <a:lnTo>
                    <a:pt x="485774" y="304799"/>
                  </a:lnTo>
                  <a:lnTo>
                    <a:pt x="485092" y="312232"/>
                  </a:lnTo>
                  <a:lnTo>
                    <a:pt x="485077" y="312401"/>
                  </a:lnTo>
                  <a:lnTo>
                    <a:pt x="483041" y="319234"/>
                  </a:lnTo>
                  <a:lnTo>
                    <a:pt x="482984" y="319425"/>
                  </a:lnTo>
                  <a:lnTo>
                    <a:pt x="479497" y="325871"/>
                  </a:lnTo>
                  <a:lnTo>
                    <a:pt x="474615" y="331740"/>
                  </a:lnTo>
                  <a:lnTo>
                    <a:pt x="472650" y="333374"/>
                  </a:lnTo>
                  <a:close/>
                </a:path>
              </a:pathLst>
            </a:custGeom>
            <a:solidFill>
              <a:srgbClr val="6266F1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6254749" y="5822598"/>
            <a:ext cx="33972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F1F5F9"/>
                </a:solidFill>
                <a:latin typeface="Microsoft Sans Serif"/>
                <a:cs typeface="Microsoft Sans Serif"/>
              </a:rPr>
              <a:t>Item</a:t>
            </a:r>
            <a:r>
              <a:rPr dirty="0" sz="1000" spc="-4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950" spc="-85">
                <a:solidFill>
                  <a:srgbClr val="F1F5F9"/>
                </a:solidFill>
                <a:latin typeface="Microsoft Sans Serif"/>
                <a:cs typeface="Microsoft Sans Serif"/>
              </a:rPr>
              <a:t>1</a:t>
            </a:r>
            <a:endParaRPr sz="950">
              <a:latin typeface="Microsoft Sans Serif"/>
              <a:cs typeface="Microsoft Sans Serif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8572499" y="5753099"/>
            <a:ext cx="504825" cy="342900"/>
            <a:chOff x="8572499" y="5753099"/>
            <a:chExt cx="504825" cy="342900"/>
          </a:xfrm>
        </p:grpSpPr>
        <p:sp>
          <p:nvSpPr>
            <p:cNvPr id="36" name="object 36" descr=""/>
            <p:cNvSpPr/>
            <p:nvPr/>
          </p:nvSpPr>
          <p:spPr>
            <a:xfrm>
              <a:off x="8572499" y="5753099"/>
              <a:ext cx="504825" cy="342900"/>
            </a:xfrm>
            <a:custGeom>
              <a:avLst/>
              <a:gdLst/>
              <a:ahLst/>
              <a:cxnLst/>
              <a:rect l="l" t="t" r="r" b="b"/>
              <a:pathLst>
                <a:path w="504825" h="342900">
                  <a:moveTo>
                    <a:pt x="466724" y="342899"/>
                  </a:moveTo>
                  <a:lnTo>
                    <a:pt x="38099" y="342899"/>
                  </a:lnTo>
                  <a:lnTo>
                    <a:pt x="30497" y="342202"/>
                  </a:lnTo>
                  <a:lnTo>
                    <a:pt x="697" y="312401"/>
                  </a:lnTo>
                  <a:lnTo>
                    <a:pt x="0" y="3047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466724" y="0"/>
                  </a:lnTo>
                  <a:lnTo>
                    <a:pt x="502035" y="23473"/>
                  </a:lnTo>
                  <a:lnTo>
                    <a:pt x="504824" y="38099"/>
                  </a:lnTo>
                  <a:lnTo>
                    <a:pt x="504824" y="304799"/>
                  </a:lnTo>
                  <a:lnTo>
                    <a:pt x="481350" y="340109"/>
                  </a:lnTo>
                  <a:lnTo>
                    <a:pt x="466724" y="342899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572499" y="5753099"/>
              <a:ext cx="504825" cy="342900"/>
            </a:xfrm>
            <a:custGeom>
              <a:avLst/>
              <a:gdLst/>
              <a:ahLst/>
              <a:cxnLst/>
              <a:rect l="l" t="t" r="r" b="b"/>
              <a:pathLst>
                <a:path w="504825" h="342900">
                  <a:moveTo>
                    <a:pt x="466724" y="342899"/>
                  </a:moveTo>
                  <a:lnTo>
                    <a:pt x="38099" y="342899"/>
                  </a:lnTo>
                  <a:lnTo>
                    <a:pt x="30497" y="342202"/>
                  </a:lnTo>
                  <a:lnTo>
                    <a:pt x="697" y="312401"/>
                  </a:lnTo>
                  <a:lnTo>
                    <a:pt x="0" y="304799"/>
                  </a:lnTo>
                  <a:lnTo>
                    <a:pt x="0" y="38099"/>
                  </a:lnTo>
                  <a:lnTo>
                    <a:pt x="681" y="30664"/>
                  </a:lnTo>
                  <a:lnTo>
                    <a:pt x="697" y="30498"/>
                  </a:lnTo>
                  <a:lnTo>
                    <a:pt x="2733" y="23662"/>
                  </a:lnTo>
                  <a:lnTo>
                    <a:pt x="2789" y="23473"/>
                  </a:lnTo>
                  <a:lnTo>
                    <a:pt x="6276" y="17027"/>
                  </a:lnTo>
                  <a:lnTo>
                    <a:pt x="38099" y="0"/>
                  </a:lnTo>
                  <a:lnTo>
                    <a:pt x="466724" y="0"/>
                  </a:lnTo>
                  <a:lnTo>
                    <a:pt x="474326" y="697"/>
                  </a:lnTo>
                  <a:lnTo>
                    <a:pt x="481350" y="2789"/>
                  </a:lnTo>
                  <a:lnTo>
                    <a:pt x="487797" y="6276"/>
                  </a:lnTo>
                  <a:lnTo>
                    <a:pt x="491701" y="9524"/>
                  </a:lnTo>
                  <a:lnTo>
                    <a:pt x="34309" y="9524"/>
                  </a:lnTo>
                  <a:lnTo>
                    <a:pt x="30664" y="10249"/>
                  </a:lnTo>
                  <a:lnTo>
                    <a:pt x="23662" y="13148"/>
                  </a:lnTo>
                  <a:lnTo>
                    <a:pt x="20572" y="15213"/>
                  </a:lnTo>
                  <a:lnTo>
                    <a:pt x="15214" y="20572"/>
                  </a:lnTo>
                  <a:lnTo>
                    <a:pt x="13275" y="23473"/>
                  </a:lnTo>
                  <a:lnTo>
                    <a:pt x="13149" y="23662"/>
                  </a:lnTo>
                  <a:lnTo>
                    <a:pt x="10317" y="30498"/>
                  </a:lnTo>
                  <a:lnTo>
                    <a:pt x="10248" y="30664"/>
                  </a:lnTo>
                  <a:lnTo>
                    <a:pt x="9523" y="34309"/>
                  </a:lnTo>
                  <a:lnTo>
                    <a:pt x="9523" y="308588"/>
                  </a:lnTo>
                  <a:lnTo>
                    <a:pt x="34309" y="333374"/>
                  </a:lnTo>
                  <a:lnTo>
                    <a:pt x="491701" y="333374"/>
                  </a:lnTo>
                  <a:lnTo>
                    <a:pt x="487797" y="336622"/>
                  </a:lnTo>
                  <a:lnTo>
                    <a:pt x="481350" y="340109"/>
                  </a:lnTo>
                  <a:lnTo>
                    <a:pt x="474326" y="342202"/>
                  </a:lnTo>
                  <a:lnTo>
                    <a:pt x="466724" y="342899"/>
                  </a:lnTo>
                  <a:close/>
                </a:path>
                <a:path w="504825" h="342900">
                  <a:moveTo>
                    <a:pt x="491701" y="333374"/>
                  </a:moveTo>
                  <a:lnTo>
                    <a:pt x="470513" y="333374"/>
                  </a:lnTo>
                  <a:lnTo>
                    <a:pt x="474157" y="332649"/>
                  </a:lnTo>
                  <a:lnTo>
                    <a:pt x="481159" y="329748"/>
                  </a:lnTo>
                  <a:lnTo>
                    <a:pt x="495298" y="308588"/>
                  </a:lnTo>
                  <a:lnTo>
                    <a:pt x="495298" y="34309"/>
                  </a:lnTo>
                  <a:lnTo>
                    <a:pt x="470513" y="9524"/>
                  </a:lnTo>
                  <a:lnTo>
                    <a:pt x="491701" y="9524"/>
                  </a:lnTo>
                  <a:lnTo>
                    <a:pt x="504824" y="304799"/>
                  </a:lnTo>
                  <a:lnTo>
                    <a:pt x="504142" y="312232"/>
                  </a:lnTo>
                  <a:lnTo>
                    <a:pt x="504127" y="312401"/>
                  </a:lnTo>
                  <a:lnTo>
                    <a:pt x="502091" y="319234"/>
                  </a:lnTo>
                  <a:lnTo>
                    <a:pt x="502035" y="319425"/>
                  </a:lnTo>
                  <a:lnTo>
                    <a:pt x="498547" y="325871"/>
                  </a:lnTo>
                  <a:lnTo>
                    <a:pt x="493665" y="331740"/>
                  </a:lnTo>
                  <a:lnTo>
                    <a:pt x="491701" y="333374"/>
                  </a:lnTo>
                  <a:close/>
                </a:path>
              </a:pathLst>
            </a:custGeom>
            <a:solidFill>
              <a:srgbClr val="6266F1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8645673" y="5822598"/>
            <a:ext cx="36322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F1F5F9"/>
                </a:solidFill>
                <a:latin typeface="Microsoft Sans Serif"/>
                <a:cs typeface="Microsoft Sans Serif"/>
              </a:rPr>
              <a:t>Item</a:t>
            </a:r>
            <a:r>
              <a:rPr dirty="0" sz="1000" spc="-4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950" spc="-50">
                <a:solidFill>
                  <a:srgbClr val="F1F5F9"/>
                </a:solidFill>
                <a:latin typeface="Microsoft Sans Serif"/>
                <a:cs typeface="Microsoft Sans Serif"/>
              </a:rPr>
              <a:t>2</a:t>
            </a:r>
            <a:endParaRPr sz="950">
              <a:latin typeface="Microsoft Sans Serif"/>
              <a:cs typeface="Microsoft Sans Serif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10982324" y="5753099"/>
            <a:ext cx="514350" cy="342900"/>
            <a:chOff x="10982324" y="5753099"/>
            <a:chExt cx="514350" cy="342900"/>
          </a:xfrm>
        </p:grpSpPr>
        <p:sp>
          <p:nvSpPr>
            <p:cNvPr id="40" name="object 40" descr=""/>
            <p:cNvSpPr/>
            <p:nvPr/>
          </p:nvSpPr>
          <p:spPr>
            <a:xfrm>
              <a:off x="10982324" y="5753099"/>
              <a:ext cx="514350" cy="342900"/>
            </a:xfrm>
            <a:custGeom>
              <a:avLst/>
              <a:gdLst/>
              <a:ahLst/>
              <a:cxnLst/>
              <a:rect l="l" t="t" r="r" b="b"/>
              <a:pathLst>
                <a:path w="514350" h="342900">
                  <a:moveTo>
                    <a:pt x="476249" y="342899"/>
                  </a:moveTo>
                  <a:lnTo>
                    <a:pt x="38099" y="342899"/>
                  </a:lnTo>
                  <a:lnTo>
                    <a:pt x="30497" y="342202"/>
                  </a:lnTo>
                  <a:lnTo>
                    <a:pt x="697" y="312401"/>
                  </a:lnTo>
                  <a:lnTo>
                    <a:pt x="0" y="3047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476249" y="0"/>
                  </a:lnTo>
                  <a:lnTo>
                    <a:pt x="511559" y="23473"/>
                  </a:lnTo>
                  <a:lnTo>
                    <a:pt x="514349" y="38099"/>
                  </a:lnTo>
                  <a:lnTo>
                    <a:pt x="514349" y="304799"/>
                  </a:lnTo>
                  <a:lnTo>
                    <a:pt x="490874" y="340109"/>
                  </a:lnTo>
                  <a:lnTo>
                    <a:pt x="476249" y="342899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0982324" y="5753099"/>
              <a:ext cx="514350" cy="342900"/>
            </a:xfrm>
            <a:custGeom>
              <a:avLst/>
              <a:gdLst/>
              <a:ahLst/>
              <a:cxnLst/>
              <a:rect l="l" t="t" r="r" b="b"/>
              <a:pathLst>
                <a:path w="514350" h="342900">
                  <a:moveTo>
                    <a:pt x="476249" y="342899"/>
                  </a:moveTo>
                  <a:lnTo>
                    <a:pt x="38099" y="342899"/>
                  </a:lnTo>
                  <a:lnTo>
                    <a:pt x="30497" y="342202"/>
                  </a:lnTo>
                  <a:lnTo>
                    <a:pt x="697" y="312401"/>
                  </a:lnTo>
                  <a:lnTo>
                    <a:pt x="0" y="304799"/>
                  </a:lnTo>
                  <a:lnTo>
                    <a:pt x="0" y="38099"/>
                  </a:lnTo>
                  <a:lnTo>
                    <a:pt x="681" y="30664"/>
                  </a:lnTo>
                  <a:lnTo>
                    <a:pt x="697" y="30498"/>
                  </a:lnTo>
                  <a:lnTo>
                    <a:pt x="2733" y="23662"/>
                  </a:lnTo>
                  <a:lnTo>
                    <a:pt x="2789" y="23473"/>
                  </a:lnTo>
                  <a:lnTo>
                    <a:pt x="38099" y="0"/>
                  </a:lnTo>
                  <a:lnTo>
                    <a:pt x="476249" y="0"/>
                  </a:lnTo>
                  <a:lnTo>
                    <a:pt x="483851" y="697"/>
                  </a:lnTo>
                  <a:lnTo>
                    <a:pt x="490874" y="2789"/>
                  </a:lnTo>
                  <a:lnTo>
                    <a:pt x="497321" y="6276"/>
                  </a:lnTo>
                  <a:lnTo>
                    <a:pt x="501225" y="9524"/>
                  </a:lnTo>
                  <a:lnTo>
                    <a:pt x="34308" y="9524"/>
                  </a:lnTo>
                  <a:lnTo>
                    <a:pt x="30663" y="10249"/>
                  </a:lnTo>
                  <a:lnTo>
                    <a:pt x="23661" y="13148"/>
                  </a:lnTo>
                  <a:lnTo>
                    <a:pt x="20572" y="15213"/>
                  </a:lnTo>
                  <a:lnTo>
                    <a:pt x="15213" y="20572"/>
                  </a:lnTo>
                  <a:lnTo>
                    <a:pt x="13274" y="23473"/>
                  </a:lnTo>
                  <a:lnTo>
                    <a:pt x="13148" y="23662"/>
                  </a:lnTo>
                  <a:lnTo>
                    <a:pt x="10316" y="30498"/>
                  </a:lnTo>
                  <a:lnTo>
                    <a:pt x="10247" y="30664"/>
                  </a:lnTo>
                  <a:lnTo>
                    <a:pt x="9523" y="34309"/>
                  </a:lnTo>
                  <a:lnTo>
                    <a:pt x="9523" y="308588"/>
                  </a:lnTo>
                  <a:lnTo>
                    <a:pt x="34308" y="333374"/>
                  </a:lnTo>
                  <a:lnTo>
                    <a:pt x="501225" y="333374"/>
                  </a:lnTo>
                  <a:lnTo>
                    <a:pt x="497321" y="336622"/>
                  </a:lnTo>
                  <a:lnTo>
                    <a:pt x="490874" y="340109"/>
                  </a:lnTo>
                  <a:lnTo>
                    <a:pt x="483851" y="342202"/>
                  </a:lnTo>
                  <a:lnTo>
                    <a:pt x="476249" y="342899"/>
                  </a:lnTo>
                  <a:close/>
                </a:path>
                <a:path w="514350" h="342900">
                  <a:moveTo>
                    <a:pt x="501225" y="333374"/>
                  </a:moveTo>
                  <a:lnTo>
                    <a:pt x="480038" y="333374"/>
                  </a:lnTo>
                  <a:lnTo>
                    <a:pt x="483682" y="332649"/>
                  </a:lnTo>
                  <a:lnTo>
                    <a:pt x="490684" y="329748"/>
                  </a:lnTo>
                  <a:lnTo>
                    <a:pt x="493773" y="327683"/>
                  </a:lnTo>
                  <a:lnTo>
                    <a:pt x="499132" y="322325"/>
                  </a:lnTo>
                  <a:lnTo>
                    <a:pt x="501197" y="319234"/>
                  </a:lnTo>
                  <a:lnTo>
                    <a:pt x="504027" y="312401"/>
                  </a:lnTo>
                  <a:lnTo>
                    <a:pt x="504097" y="312232"/>
                  </a:lnTo>
                  <a:lnTo>
                    <a:pt x="504823" y="308588"/>
                  </a:lnTo>
                  <a:lnTo>
                    <a:pt x="504823" y="34309"/>
                  </a:lnTo>
                  <a:lnTo>
                    <a:pt x="480038" y="9524"/>
                  </a:lnTo>
                  <a:lnTo>
                    <a:pt x="501225" y="9524"/>
                  </a:lnTo>
                  <a:lnTo>
                    <a:pt x="514349" y="304799"/>
                  </a:lnTo>
                  <a:lnTo>
                    <a:pt x="513667" y="312232"/>
                  </a:lnTo>
                  <a:lnTo>
                    <a:pt x="513652" y="312401"/>
                  </a:lnTo>
                  <a:lnTo>
                    <a:pt x="511616" y="319234"/>
                  </a:lnTo>
                  <a:lnTo>
                    <a:pt x="511559" y="319425"/>
                  </a:lnTo>
                  <a:lnTo>
                    <a:pt x="508071" y="325871"/>
                  </a:lnTo>
                  <a:lnTo>
                    <a:pt x="503189" y="331740"/>
                  </a:lnTo>
                  <a:lnTo>
                    <a:pt x="501225" y="333374"/>
                  </a:lnTo>
                  <a:close/>
                </a:path>
              </a:pathLst>
            </a:custGeom>
            <a:solidFill>
              <a:srgbClr val="6266F1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11059814" y="5822598"/>
            <a:ext cx="36385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F1F5F9"/>
                </a:solidFill>
                <a:latin typeface="Microsoft Sans Serif"/>
                <a:cs typeface="Microsoft Sans Serif"/>
              </a:rPr>
              <a:t>Item</a:t>
            </a:r>
            <a:r>
              <a:rPr dirty="0" sz="1000" spc="-4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950" spc="-50">
                <a:solidFill>
                  <a:srgbClr val="F1F5F9"/>
                </a:solidFill>
                <a:latin typeface="Microsoft Sans Serif"/>
                <a:cs typeface="Microsoft Sans Serif"/>
              </a:rPr>
              <a:t>3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6083299" y="6300588"/>
            <a:ext cx="1419860" cy="2108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150" spc="-10">
                <a:solidFill>
                  <a:srgbClr val="9CA2AF"/>
                </a:solidFill>
                <a:latin typeface="Microsoft Sans Serif"/>
                <a:cs typeface="Microsoft Sans Serif"/>
              </a:rPr>
              <a:t>justify</a:t>
            </a:r>
            <a:r>
              <a:rPr dirty="0" sz="1200" spc="-10">
                <a:solidFill>
                  <a:srgbClr val="9CA2AF"/>
                </a:solidFill>
                <a:latin typeface="Libre Baskerville"/>
                <a:cs typeface="Libre Baskerville"/>
              </a:rPr>
              <a:t>-</a:t>
            </a:r>
            <a:r>
              <a:rPr dirty="0" sz="1150" spc="-10">
                <a:solidFill>
                  <a:srgbClr val="9CA2AF"/>
                </a:solidFill>
                <a:latin typeface="Microsoft Sans Serif"/>
                <a:cs typeface="Microsoft Sans Serif"/>
              </a:rPr>
              <a:t>content</a:t>
            </a:r>
            <a:r>
              <a:rPr dirty="0" sz="1200" spc="-10">
                <a:solidFill>
                  <a:srgbClr val="9CA2AF"/>
                </a:solidFill>
                <a:latin typeface="Libre Baskerville"/>
                <a:cs typeface="Libre Baskerville"/>
              </a:rPr>
              <a:t>:</a:t>
            </a:r>
            <a:r>
              <a:rPr dirty="0" sz="1200" spc="-40">
                <a:solidFill>
                  <a:srgbClr val="9CA2AF"/>
                </a:solidFill>
                <a:latin typeface="Libre Baskerville"/>
                <a:cs typeface="Libre Baskerville"/>
              </a:rPr>
              <a:t> </a:t>
            </a:r>
            <a:r>
              <a:rPr dirty="0" sz="1150" spc="-10">
                <a:solidFill>
                  <a:srgbClr val="9CA2AF"/>
                </a:solidFill>
                <a:latin typeface="Microsoft Sans Serif"/>
                <a:cs typeface="Microsoft Sans Serif"/>
              </a:rPr>
              <a:t>center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7934324" y="6705599"/>
            <a:ext cx="485775" cy="342900"/>
            <a:chOff x="7934324" y="6705599"/>
            <a:chExt cx="485775" cy="342900"/>
          </a:xfrm>
        </p:grpSpPr>
        <p:sp>
          <p:nvSpPr>
            <p:cNvPr id="45" name="object 45" descr=""/>
            <p:cNvSpPr/>
            <p:nvPr/>
          </p:nvSpPr>
          <p:spPr>
            <a:xfrm>
              <a:off x="7934324" y="6705599"/>
              <a:ext cx="485775" cy="342900"/>
            </a:xfrm>
            <a:custGeom>
              <a:avLst/>
              <a:gdLst/>
              <a:ahLst/>
              <a:cxnLst/>
              <a:rect l="l" t="t" r="r" b="b"/>
              <a:pathLst>
                <a:path w="485775" h="342900">
                  <a:moveTo>
                    <a:pt x="447674" y="342899"/>
                  </a:moveTo>
                  <a:lnTo>
                    <a:pt x="38099" y="342899"/>
                  </a:lnTo>
                  <a:lnTo>
                    <a:pt x="30497" y="342202"/>
                  </a:lnTo>
                  <a:lnTo>
                    <a:pt x="697" y="312401"/>
                  </a:lnTo>
                  <a:lnTo>
                    <a:pt x="0" y="3047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447674" y="0"/>
                  </a:lnTo>
                  <a:lnTo>
                    <a:pt x="482984" y="23473"/>
                  </a:lnTo>
                  <a:lnTo>
                    <a:pt x="485774" y="38099"/>
                  </a:lnTo>
                  <a:lnTo>
                    <a:pt x="485774" y="304799"/>
                  </a:lnTo>
                  <a:lnTo>
                    <a:pt x="462300" y="340110"/>
                  </a:lnTo>
                  <a:lnTo>
                    <a:pt x="447674" y="342899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7934324" y="6705599"/>
              <a:ext cx="485775" cy="342900"/>
            </a:xfrm>
            <a:custGeom>
              <a:avLst/>
              <a:gdLst/>
              <a:ahLst/>
              <a:cxnLst/>
              <a:rect l="l" t="t" r="r" b="b"/>
              <a:pathLst>
                <a:path w="485775" h="342900">
                  <a:moveTo>
                    <a:pt x="447674" y="342899"/>
                  </a:moveTo>
                  <a:lnTo>
                    <a:pt x="38099" y="342899"/>
                  </a:lnTo>
                  <a:lnTo>
                    <a:pt x="30497" y="342202"/>
                  </a:lnTo>
                  <a:lnTo>
                    <a:pt x="697" y="312401"/>
                  </a:lnTo>
                  <a:lnTo>
                    <a:pt x="0" y="3047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447674" y="0"/>
                  </a:lnTo>
                  <a:lnTo>
                    <a:pt x="455276" y="697"/>
                  </a:lnTo>
                  <a:lnTo>
                    <a:pt x="462300" y="2789"/>
                  </a:lnTo>
                  <a:lnTo>
                    <a:pt x="468746" y="6276"/>
                  </a:lnTo>
                  <a:lnTo>
                    <a:pt x="472651" y="9524"/>
                  </a:lnTo>
                  <a:lnTo>
                    <a:pt x="34309" y="9524"/>
                  </a:lnTo>
                  <a:lnTo>
                    <a:pt x="30664" y="10249"/>
                  </a:lnTo>
                  <a:lnTo>
                    <a:pt x="23662" y="13148"/>
                  </a:lnTo>
                  <a:lnTo>
                    <a:pt x="20572" y="15213"/>
                  </a:lnTo>
                  <a:lnTo>
                    <a:pt x="15213" y="20572"/>
                  </a:lnTo>
                  <a:lnTo>
                    <a:pt x="13274" y="23473"/>
                  </a:lnTo>
                  <a:lnTo>
                    <a:pt x="13148" y="23662"/>
                  </a:lnTo>
                  <a:lnTo>
                    <a:pt x="10317" y="30497"/>
                  </a:lnTo>
                  <a:lnTo>
                    <a:pt x="10248" y="30664"/>
                  </a:lnTo>
                  <a:lnTo>
                    <a:pt x="9523" y="34309"/>
                  </a:lnTo>
                  <a:lnTo>
                    <a:pt x="9523" y="308588"/>
                  </a:lnTo>
                  <a:lnTo>
                    <a:pt x="34309" y="333374"/>
                  </a:lnTo>
                  <a:lnTo>
                    <a:pt x="472652" y="333374"/>
                  </a:lnTo>
                  <a:lnTo>
                    <a:pt x="468746" y="336622"/>
                  </a:lnTo>
                  <a:lnTo>
                    <a:pt x="462300" y="340110"/>
                  </a:lnTo>
                  <a:lnTo>
                    <a:pt x="455276" y="342202"/>
                  </a:lnTo>
                  <a:lnTo>
                    <a:pt x="447674" y="342899"/>
                  </a:lnTo>
                  <a:close/>
                </a:path>
                <a:path w="485775" h="342900">
                  <a:moveTo>
                    <a:pt x="472652" y="333374"/>
                  </a:moveTo>
                  <a:lnTo>
                    <a:pt x="451463" y="333374"/>
                  </a:lnTo>
                  <a:lnTo>
                    <a:pt x="455107" y="332649"/>
                  </a:lnTo>
                  <a:lnTo>
                    <a:pt x="462109" y="329748"/>
                  </a:lnTo>
                  <a:lnTo>
                    <a:pt x="465199" y="327683"/>
                  </a:lnTo>
                  <a:lnTo>
                    <a:pt x="470558" y="322325"/>
                  </a:lnTo>
                  <a:lnTo>
                    <a:pt x="472622" y="319234"/>
                  </a:lnTo>
                  <a:lnTo>
                    <a:pt x="475453" y="312401"/>
                  </a:lnTo>
                  <a:lnTo>
                    <a:pt x="475523" y="312232"/>
                  </a:lnTo>
                  <a:lnTo>
                    <a:pt x="476248" y="308588"/>
                  </a:lnTo>
                  <a:lnTo>
                    <a:pt x="476248" y="34309"/>
                  </a:lnTo>
                  <a:lnTo>
                    <a:pt x="451463" y="9524"/>
                  </a:lnTo>
                  <a:lnTo>
                    <a:pt x="472651" y="9524"/>
                  </a:lnTo>
                  <a:lnTo>
                    <a:pt x="485774" y="304799"/>
                  </a:lnTo>
                  <a:lnTo>
                    <a:pt x="485092" y="312232"/>
                  </a:lnTo>
                  <a:lnTo>
                    <a:pt x="485077" y="312401"/>
                  </a:lnTo>
                  <a:lnTo>
                    <a:pt x="483041" y="319234"/>
                  </a:lnTo>
                  <a:lnTo>
                    <a:pt x="482984" y="319425"/>
                  </a:lnTo>
                  <a:lnTo>
                    <a:pt x="479497" y="325872"/>
                  </a:lnTo>
                  <a:lnTo>
                    <a:pt x="474615" y="331740"/>
                  </a:lnTo>
                  <a:lnTo>
                    <a:pt x="472652" y="333374"/>
                  </a:lnTo>
                  <a:close/>
                </a:path>
              </a:pathLst>
            </a:custGeom>
            <a:solidFill>
              <a:srgbClr val="6266F1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8007647" y="6775098"/>
            <a:ext cx="33972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F1F5F9"/>
                </a:solidFill>
                <a:latin typeface="Microsoft Sans Serif"/>
                <a:cs typeface="Microsoft Sans Serif"/>
              </a:rPr>
              <a:t>Item</a:t>
            </a:r>
            <a:r>
              <a:rPr dirty="0" sz="1000" spc="-4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950" spc="-85">
                <a:solidFill>
                  <a:srgbClr val="F1F5F9"/>
                </a:solidFill>
                <a:latin typeface="Microsoft Sans Serif"/>
                <a:cs typeface="Microsoft Sans Serif"/>
              </a:rPr>
              <a:t>1</a:t>
            </a:r>
            <a:endParaRPr sz="950">
              <a:latin typeface="Microsoft Sans Serif"/>
              <a:cs typeface="Microsoft Sans Serif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8572499" y="6705599"/>
            <a:ext cx="504825" cy="342900"/>
            <a:chOff x="8572499" y="6705599"/>
            <a:chExt cx="504825" cy="342900"/>
          </a:xfrm>
        </p:grpSpPr>
        <p:sp>
          <p:nvSpPr>
            <p:cNvPr id="49" name="object 49" descr=""/>
            <p:cNvSpPr/>
            <p:nvPr/>
          </p:nvSpPr>
          <p:spPr>
            <a:xfrm>
              <a:off x="8572499" y="6705599"/>
              <a:ext cx="504825" cy="342900"/>
            </a:xfrm>
            <a:custGeom>
              <a:avLst/>
              <a:gdLst/>
              <a:ahLst/>
              <a:cxnLst/>
              <a:rect l="l" t="t" r="r" b="b"/>
              <a:pathLst>
                <a:path w="504825" h="342900">
                  <a:moveTo>
                    <a:pt x="466724" y="342899"/>
                  </a:moveTo>
                  <a:lnTo>
                    <a:pt x="38099" y="342899"/>
                  </a:lnTo>
                  <a:lnTo>
                    <a:pt x="30497" y="342202"/>
                  </a:lnTo>
                  <a:lnTo>
                    <a:pt x="697" y="312401"/>
                  </a:lnTo>
                  <a:lnTo>
                    <a:pt x="0" y="3047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466724" y="0"/>
                  </a:lnTo>
                  <a:lnTo>
                    <a:pt x="502035" y="23473"/>
                  </a:lnTo>
                  <a:lnTo>
                    <a:pt x="504824" y="38099"/>
                  </a:lnTo>
                  <a:lnTo>
                    <a:pt x="504824" y="304799"/>
                  </a:lnTo>
                  <a:lnTo>
                    <a:pt x="481350" y="340110"/>
                  </a:lnTo>
                  <a:lnTo>
                    <a:pt x="466724" y="342899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8572499" y="6705599"/>
              <a:ext cx="504825" cy="342900"/>
            </a:xfrm>
            <a:custGeom>
              <a:avLst/>
              <a:gdLst/>
              <a:ahLst/>
              <a:cxnLst/>
              <a:rect l="l" t="t" r="r" b="b"/>
              <a:pathLst>
                <a:path w="504825" h="342900">
                  <a:moveTo>
                    <a:pt x="466724" y="342899"/>
                  </a:moveTo>
                  <a:lnTo>
                    <a:pt x="38099" y="342899"/>
                  </a:lnTo>
                  <a:lnTo>
                    <a:pt x="30497" y="342202"/>
                  </a:lnTo>
                  <a:lnTo>
                    <a:pt x="697" y="312401"/>
                  </a:lnTo>
                  <a:lnTo>
                    <a:pt x="0" y="3047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466724" y="0"/>
                  </a:lnTo>
                  <a:lnTo>
                    <a:pt x="474326" y="697"/>
                  </a:lnTo>
                  <a:lnTo>
                    <a:pt x="481350" y="2789"/>
                  </a:lnTo>
                  <a:lnTo>
                    <a:pt x="487797" y="6276"/>
                  </a:lnTo>
                  <a:lnTo>
                    <a:pt x="491701" y="9524"/>
                  </a:lnTo>
                  <a:lnTo>
                    <a:pt x="34309" y="9524"/>
                  </a:lnTo>
                  <a:lnTo>
                    <a:pt x="30664" y="10249"/>
                  </a:lnTo>
                  <a:lnTo>
                    <a:pt x="23662" y="13148"/>
                  </a:lnTo>
                  <a:lnTo>
                    <a:pt x="20572" y="15213"/>
                  </a:lnTo>
                  <a:lnTo>
                    <a:pt x="15214" y="20572"/>
                  </a:lnTo>
                  <a:lnTo>
                    <a:pt x="13275" y="23473"/>
                  </a:lnTo>
                  <a:lnTo>
                    <a:pt x="13149" y="23662"/>
                  </a:lnTo>
                  <a:lnTo>
                    <a:pt x="10317" y="30497"/>
                  </a:lnTo>
                  <a:lnTo>
                    <a:pt x="10248" y="30664"/>
                  </a:lnTo>
                  <a:lnTo>
                    <a:pt x="9523" y="34309"/>
                  </a:lnTo>
                  <a:lnTo>
                    <a:pt x="9523" y="308588"/>
                  </a:lnTo>
                  <a:lnTo>
                    <a:pt x="34309" y="333374"/>
                  </a:lnTo>
                  <a:lnTo>
                    <a:pt x="491702" y="333374"/>
                  </a:lnTo>
                  <a:lnTo>
                    <a:pt x="487797" y="336622"/>
                  </a:lnTo>
                  <a:lnTo>
                    <a:pt x="481350" y="340110"/>
                  </a:lnTo>
                  <a:lnTo>
                    <a:pt x="474326" y="342202"/>
                  </a:lnTo>
                  <a:lnTo>
                    <a:pt x="466724" y="342899"/>
                  </a:lnTo>
                  <a:close/>
                </a:path>
                <a:path w="504825" h="342900">
                  <a:moveTo>
                    <a:pt x="491702" y="333374"/>
                  </a:moveTo>
                  <a:lnTo>
                    <a:pt x="470513" y="333374"/>
                  </a:lnTo>
                  <a:lnTo>
                    <a:pt x="474157" y="332649"/>
                  </a:lnTo>
                  <a:lnTo>
                    <a:pt x="481159" y="329748"/>
                  </a:lnTo>
                  <a:lnTo>
                    <a:pt x="495298" y="308588"/>
                  </a:lnTo>
                  <a:lnTo>
                    <a:pt x="495298" y="34309"/>
                  </a:lnTo>
                  <a:lnTo>
                    <a:pt x="470513" y="9524"/>
                  </a:lnTo>
                  <a:lnTo>
                    <a:pt x="491701" y="9524"/>
                  </a:lnTo>
                  <a:lnTo>
                    <a:pt x="504824" y="304799"/>
                  </a:lnTo>
                  <a:lnTo>
                    <a:pt x="504142" y="312232"/>
                  </a:lnTo>
                  <a:lnTo>
                    <a:pt x="504127" y="312401"/>
                  </a:lnTo>
                  <a:lnTo>
                    <a:pt x="502091" y="319234"/>
                  </a:lnTo>
                  <a:lnTo>
                    <a:pt x="502035" y="319425"/>
                  </a:lnTo>
                  <a:lnTo>
                    <a:pt x="498547" y="325872"/>
                  </a:lnTo>
                  <a:lnTo>
                    <a:pt x="493665" y="331740"/>
                  </a:lnTo>
                  <a:lnTo>
                    <a:pt x="491702" y="333374"/>
                  </a:lnTo>
                  <a:close/>
                </a:path>
              </a:pathLst>
            </a:custGeom>
            <a:solidFill>
              <a:srgbClr val="6266F1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8645673" y="6775098"/>
            <a:ext cx="36322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F1F5F9"/>
                </a:solidFill>
                <a:latin typeface="Microsoft Sans Serif"/>
                <a:cs typeface="Microsoft Sans Serif"/>
              </a:rPr>
              <a:t>Item</a:t>
            </a:r>
            <a:r>
              <a:rPr dirty="0" sz="1000" spc="-4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950" spc="-50">
                <a:solidFill>
                  <a:srgbClr val="F1F5F9"/>
                </a:solidFill>
                <a:latin typeface="Microsoft Sans Serif"/>
                <a:cs typeface="Microsoft Sans Serif"/>
              </a:rPr>
              <a:t>2</a:t>
            </a:r>
            <a:endParaRPr sz="950">
              <a:latin typeface="Microsoft Sans Serif"/>
              <a:cs typeface="Microsoft Sans Serif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9229724" y="6705599"/>
            <a:ext cx="514350" cy="342900"/>
            <a:chOff x="9229724" y="6705599"/>
            <a:chExt cx="514350" cy="342900"/>
          </a:xfrm>
        </p:grpSpPr>
        <p:sp>
          <p:nvSpPr>
            <p:cNvPr id="53" name="object 53" descr=""/>
            <p:cNvSpPr/>
            <p:nvPr/>
          </p:nvSpPr>
          <p:spPr>
            <a:xfrm>
              <a:off x="9229724" y="6705599"/>
              <a:ext cx="514350" cy="342900"/>
            </a:xfrm>
            <a:custGeom>
              <a:avLst/>
              <a:gdLst/>
              <a:ahLst/>
              <a:cxnLst/>
              <a:rect l="l" t="t" r="r" b="b"/>
              <a:pathLst>
                <a:path w="514350" h="342900">
                  <a:moveTo>
                    <a:pt x="476249" y="342899"/>
                  </a:moveTo>
                  <a:lnTo>
                    <a:pt x="38099" y="342899"/>
                  </a:lnTo>
                  <a:lnTo>
                    <a:pt x="30497" y="342202"/>
                  </a:lnTo>
                  <a:lnTo>
                    <a:pt x="697" y="312401"/>
                  </a:lnTo>
                  <a:lnTo>
                    <a:pt x="0" y="3047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476249" y="0"/>
                  </a:lnTo>
                  <a:lnTo>
                    <a:pt x="511560" y="23473"/>
                  </a:lnTo>
                  <a:lnTo>
                    <a:pt x="514349" y="38099"/>
                  </a:lnTo>
                  <a:lnTo>
                    <a:pt x="514349" y="304799"/>
                  </a:lnTo>
                  <a:lnTo>
                    <a:pt x="490876" y="340110"/>
                  </a:lnTo>
                  <a:lnTo>
                    <a:pt x="476249" y="342899"/>
                  </a:lnTo>
                  <a:close/>
                </a:path>
              </a:pathLst>
            </a:custGeom>
            <a:solidFill>
              <a:srgbClr val="6266F1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9229724" y="6705599"/>
              <a:ext cx="514350" cy="342900"/>
            </a:xfrm>
            <a:custGeom>
              <a:avLst/>
              <a:gdLst/>
              <a:ahLst/>
              <a:cxnLst/>
              <a:rect l="l" t="t" r="r" b="b"/>
              <a:pathLst>
                <a:path w="514350" h="342900">
                  <a:moveTo>
                    <a:pt x="476249" y="342899"/>
                  </a:moveTo>
                  <a:lnTo>
                    <a:pt x="38099" y="342899"/>
                  </a:lnTo>
                  <a:lnTo>
                    <a:pt x="30497" y="342202"/>
                  </a:lnTo>
                  <a:lnTo>
                    <a:pt x="697" y="312401"/>
                  </a:lnTo>
                  <a:lnTo>
                    <a:pt x="0" y="304799"/>
                  </a:lnTo>
                  <a:lnTo>
                    <a:pt x="0" y="38099"/>
                  </a:lnTo>
                  <a:lnTo>
                    <a:pt x="682" y="30664"/>
                  </a:lnTo>
                  <a:lnTo>
                    <a:pt x="697" y="30497"/>
                  </a:lnTo>
                  <a:lnTo>
                    <a:pt x="30497" y="697"/>
                  </a:lnTo>
                  <a:lnTo>
                    <a:pt x="38099" y="0"/>
                  </a:lnTo>
                  <a:lnTo>
                    <a:pt x="476249" y="0"/>
                  </a:lnTo>
                  <a:lnTo>
                    <a:pt x="483852" y="697"/>
                  </a:lnTo>
                  <a:lnTo>
                    <a:pt x="490876" y="2789"/>
                  </a:lnTo>
                  <a:lnTo>
                    <a:pt x="497322" y="6276"/>
                  </a:lnTo>
                  <a:lnTo>
                    <a:pt x="501227" y="9524"/>
                  </a:lnTo>
                  <a:lnTo>
                    <a:pt x="34309" y="9524"/>
                  </a:lnTo>
                  <a:lnTo>
                    <a:pt x="30663" y="10249"/>
                  </a:lnTo>
                  <a:lnTo>
                    <a:pt x="23661" y="13148"/>
                  </a:lnTo>
                  <a:lnTo>
                    <a:pt x="20572" y="15213"/>
                  </a:lnTo>
                  <a:lnTo>
                    <a:pt x="15213" y="20572"/>
                  </a:lnTo>
                  <a:lnTo>
                    <a:pt x="13274" y="23473"/>
                  </a:lnTo>
                  <a:lnTo>
                    <a:pt x="13148" y="23662"/>
                  </a:lnTo>
                  <a:lnTo>
                    <a:pt x="10317" y="30497"/>
                  </a:lnTo>
                  <a:lnTo>
                    <a:pt x="10248" y="30664"/>
                  </a:lnTo>
                  <a:lnTo>
                    <a:pt x="9523" y="34309"/>
                  </a:lnTo>
                  <a:lnTo>
                    <a:pt x="9523" y="308588"/>
                  </a:lnTo>
                  <a:lnTo>
                    <a:pt x="34309" y="333374"/>
                  </a:lnTo>
                  <a:lnTo>
                    <a:pt x="501227" y="333374"/>
                  </a:lnTo>
                  <a:lnTo>
                    <a:pt x="497322" y="336622"/>
                  </a:lnTo>
                  <a:lnTo>
                    <a:pt x="490876" y="340110"/>
                  </a:lnTo>
                  <a:lnTo>
                    <a:pt x="483852" y="342202"/>
                  </a:lnTo>
                  <a:lnTo>
                    <a:pt x="476249" y="342899"/>
                  </a:lnTo>
                  <a:close/>
                </a:path>
                <a:path w="514350" h="342900">
                  <a:moveTo>
                    <a:pt x="501227" y="333374"/>
                  </a:moveTo>
                  <a:lnTo>
                    <a:pt x="480038" y="333374"/>
                  </a:lnTo>
                  <a:lnTo>
                    <a:pt x="483682" y="332649"/>
                  </a:lnTo>
                  <a:lnTo>
                    <a:pt x="490683" y="329748"/>
                  </a:lnTo>
                  <a:lnTo>
                    <a:pt x="504823" y="308588"/>
                  </a:lnTo>
                  <a:lnTo>
                    <a:pt x="504823" y="34309"/>
                  </a:lnTo>
                  <a:lnTo>
                    <a:pt x="480038" y="9524"/>
                  </a:lnTo>
                  <a:lnTo>
                    <a:pt x="501227" y="9524"/>
                  </a:lnTo>
                  <a:lnTo>
                    <a:pt x="514349" y="304799"/>
                  </a:lnTo>
                  <a:lnTo>
                    <a:pt x="513667" y="312232"/>
                  </a:lnTo>
                  <a:lnTo>
                    <a:pt x="513652" y="312401"/>
                  </a:lnTo>
                  <a:lnTo>
                    <a:pt x="511616" y="319234"/>
                  </a:lnTo>
                  <a:lnTo>
                    <a:pt x="511560" y="319425"/>
                  </a:lnTo>
                  <a:lnTo>
                    <a:pt x="508072" y="325872"/>
                  </a:lnTo>
                  <a:lnTo>
                    <a:pt x="503190" y="331740"/>
                  </a:lnTo>
                  <a:lnTo>
                    <a:pt x="501227" y="333374"/>
                  </a:lnTo>
                  <a:close/>
                </a:path>
              </a:pathLst>
            </a:custGeom>
            <a:solidFill>
              <a:srgbClr val="6266F1">
                <a:alpha val="3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9306916" y="6775098"/>
            <a:ext cx="36385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F1F5F9"/>
                </a:solidFill>
                <a:latin typeface="Microsoft Sans Serif"/>
                <a:cs typeface="Microsoft Sans Serif"/>
              </a:rPr>
              <a:t>Item</a:t>
            </a:r>
            <a:r>
              <a:rPr dirty="0" sz="1000" spc="-4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950" spc="-50">
                <a:solidFill>
                  <a:srgbClr val="F1F5F9"/>
                </a:solidFill>
                <a:latin typeface="Microsoft Sans Serif"/>
                <a:cs typeface="Microsoft Sans Serif"/>
              </a:rPr>
              <a:t>3</a:t>
            </a:r>
            <a:endParaRPr sz="950">
              <a:latin typeface="Microsoft Sans Serif"/>
              <a:cs typeface="Microsoft Sans Serif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609599" y="2076449"/>
            <a:ext cx="11391900" cy="6391275"/>
            <a:chOff x="609599" y="2076449"/>
            <a:chExt cx="11391900" cy="6391275"/>
          </a:xfrm>
        </p:grpSpPr>
        <p:pic>
          <p:nvPicPr>
            <p:cNvPr id="57" name="object 5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54353" y="7591424"/>
              <a:ext cx="130961" cy="190499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599" y="2076449"/>
              <a:ext cx="76200" cy="76199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599" y="2686049"/>
              <a:ext cx="76200" cy="76199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599" y="3295649"/>
              <a:ext cx="76200" cy="76199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599" y="3676649"/>
              <a:ext cx="76200" cy="76199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599" y="4286249"/>
              <a:ext cx="76200" cy="76199"/>
            </a:xfrm>
            <a:prstGeom prst="rect">
              <a:avLst/>
            </a:prstGeom>
          </p:spPr>
        </p:pic>
        <p:sp>
          <p:nvSpPr>
            <p:cNvPr id="63" name="object 63" descr=""/>
            <p:cNvSpPr/>
            <p:nvPr/>
          </p:nvSpPr>
          <p:spPr>
            <a:xfrm>
              <a:off x="10410824" y="8143874"/>
              <a:ext cx="1590675" cy="323850"/>
            </a:xfrm>
            <a:custGeom>
              <a:avLst/>
              <a:gdLst/>
              <a:ahLst/>
              <a:cxnLst/>
              <a:rect l="l" t="t" r="r" b="b"/>
              <a:pathLst>
                <a:path w="1590675" h="323850">
                  <a:moveTo>
                    <a:pt x="15576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57627" y="0"/>
                  </a:lnTo>
                  <a:lnTo>
                    <a:pt x="1589707" y="28187"/>
                  </a:lnTo>
                  <a:lnTo>
                    <a:pt x="1590674" y="33047"/>
                  </a:lnTo>
                  <a:lnTo>
                    <a:pt x="1590674" y="290802"/>
                  </a:lnTo>
                  <a:lnTo>
                    <a:pt x="1562487" y="322883"/>
                  </a:lnTo>
                  <a:lnTo>
                    <a:pt x="15576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25124" y="8239124"/>
              <a:ext cx="133349" cy="133349"/>
            </a:xfrm>
            <a:prstGeom prst="rect">
              <a:avLst/>
            </a:prstGeom>
          </p:spPr>
        </p:pic>
      </p:grpSp>
      <p:sp>
        <p:nvSpPr>
          <p:cNvPr id="65" name="object 65" descr=""/>
          <p:cNvSpPr txBox="1"/>
          <p:nvPr/>
        </p:nvSpPr>
        <p:spPr>
          <a:xfrm>
            <a:off x="6492874" y="7439088"/>
            <a:ext cx="4018915" cy="44323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350" spc="-110" b="1">
                <a:solidFill>
                  <a:srgbClr val="FBD34D"/>
                </a:solidFill>
                <a:latin typeface="Arial"/>
                <a:cs typeface="Arial"/>
              </a:rPr>
              <a:t>Pro</a:t>
            </a:r>
            <a:r>
              <a:rPr dirty="0" sz="1350" spc="-50" b="1">
                <a:solidFill>
                  <a:srgbClr val="FBD34D"/>
                </a:solidFill>
                <a:latin typeface="Arial"/>
                <a:cs typeface="Arial"/>
              </a:rPr>
              <a:t> </a:t>
            </a:r>
            <a:r>
              <a:rPr dirty="0" sz="1350" spc="-25" b="1">
                <a:solidFill>
                  <a:srgbClr val="FBD34D"/>
                </a:solidFill>
                <a:latin typeface="Arial"/>
                <a:cs typeface="Arial"/>
              </a:rPr>
              <a:t>Tip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25">
                <a:solidFill>
                  <a:srgbClr val="D0D5DA"/>
                </a:solidFill>
                <a:latin typeface="Microsoft Sans Serif"/>
                <a:cs typeface="Microsoft Sans Serif"/>
              </a:rPr>
              <a:t>Use</a:t>
            </a:r>
            <a:r>
              <a:rPr dirty="0" sz="1150" spc="-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95">
                <a:solidFill>
                  <a:srgbClr val="D0D5DA"/>
                </a:solidFill>
                <a:latin typeface="Courier New"/>
                <a:cs typeface="Courier New"/>
              </a:rPr>
              <a:t>@</a:t>
            </a:r>
            <a:r>
              <a:rPr dirty="0" sz="1200" spc="-95">
                <a:solidFill>
                  <a:srgbClr val="D0D5DA"/>
                </a:solidFill>
                <a:latin typeface="Lucida Console"/>
                <a:cs typeface="Lucida Console"/>
              </a:rPr>
              <a:t>media</a:t>
            </a:r>
            <a:r>
              <a:rPr dirty="0" sz="1200" spc="-75">
                <a:solidFill>
                  <a:srgbClr val="D0D5DA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D0D5DA"/>
                </a:solidFill>
                <a:latin typeface="Lucida Console"/>
                <a:cs typeface="Lucida Console"/>
              </a:rPr>
              <a:t>queries</a:t>
            </a:r>
            <a:r>
              <a:rPr dirty="0" sz="1200" spc="-420">
                <a:solidFill>
                  <a:srgbClr val="D0D5DA"/>
                </a:solidFill>
                <a:latin typeface="Lucida Console"/>
                <a:cs typeface="Lucida Console"/>
              </a:rPr>
              <a:t> </a:t>
            </a:r>
            <a:r>
              <a:rPr dirty="0" sz="1150">
                <a:solidFill>
                  <a:srgbClr val="D0D5DA"/>
                </a:solidFill>
                <a:latin typeface="Microsoft Sans Serif"/>
                <a:cs typeface="Microsoft Sans Serif"/>
              </a:rPr>
              <a:t>with</a:t>
            </a:r>
            <a:r>
              <a:rPr dirty="0" sz="1150" spc="-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D0D5DA"/>
                </a:solidFill>
                <a:latin typeface="Microsoft Sans Serif"/>
                <a:cs typeface="Microsoft Sans Serif"/>
              </a:rPr>
              <a:t>flexbox</a:t>
            </a:r>
            <a:r>
              <a:rPr dirty="0" sz="1150" spc="-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D0D5DA"/>
                </a:solidFill>
                <a:latin typeface="Microsoft Sans Serif"/>
                <a:cs typeface="Microsoft Sans Serif"/>
              </a:rPr>
              <a:t>for</a:t>
            </a:r>
            <a:r>
              <a:rPr dirty="0" sz="1150" spc="-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D0D5DA"/>
                </a:solidFill>
                <a:latin typeface="Microsoft Sans Serif"/>
                <a:cs typeface="Microsoft Sans Serif"/>
              </a:rPr>
              <a:t>truly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responsive</a:t>
            </a:r>
            <a:r>
              <a:rPr dirty="0" sz="1150" spc="-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designs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10701138" y="8225103"/>
            <a:ext cx="1198880" cy="1587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900">
                <a:solidFill>
                  <a:srgbClr val="FFFFFF"/>
                </a:solidFill>
                <a:latin typeface="DejaVu Sans"/>
                <a:cs typeface="DejaVu Sans"/>
              </a:rPr>
              <a:t>Made</a:t>
            </a:r>
            <a:r>
              <a:rPr dirty="0" sz="90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00">
                <a:solidFill>
                  <a:srgbClr val="FFFFFF"/>
                </a:solidFill>
                <a:latin typeface="DejaVu Sans"/>
                <a:cs typeface="DejaVu Sans"/>
              </a:rPr>
              <a:t>with</a:t>
            </a:r>
            <a:r>
              <a:rPr dirty="0" sz="900" spc="-10">
                <a:solidFill>
                  <a:srgbClr val="FFFFFF"/>
                </a:solidFill>
                <a:latin typeface="DejaVu Sans"/>
                <a:cs typeface="DejaVu Sans"/>
              </a:rPr>
              <a:t> Genspark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72" name="object 72" descr=""/>
          <p:cNvSpPr txBox="1"/>
          <p:nvPr/>
        </p:nvSpPr>
        <p:spPr>
          <a:xfrm>
            <a:off x="11925894" y="8324650"/>
            <a:ext cx="164465" cy="1733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80"/>
              </a:lnSpc>
            </a:pPr>
            <a:fld id="{81D60167-4931-47E6-BA6A-407CBD079E47}" type="slidenum">
              <a:rPr dirty="0" sz="1150" spc="-50">
                <a:solidFill>
                  <a:srgbClr val="64738B"/>
                </a:solidFill>
                <a:latin typeface="Microsoft Sans Serif"/>
                <a:cs typeface="Microsoft Sans Serif"/>
              </a:rPr>
              <a:t>7</a:t>
            </a:fld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863600" y="1943536"/>
            <a:ext cx="4712970" cy="48450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65"/>
              </a:spcBef>
            </a:pPr>
            <a:r>
              <a:rPr dirty="0" sz="1350" spc="-80" b="1">
                <a:solidFill>
                  <a:srgbClr val="37BDF7"/>
                </a:solidFill>
                <a:latin typeface="Arial"/>
                <a:cs typeface="Arial"/>
              </a:rPr>
              <a:t>Cascading</a:t>
            </a:r>
            <a:r>
              <a:rPr dirty="0" sz="1350" spc="-5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60" b="1">
                <a:solidFill>
                  <a:srgbClr val="37BDF7"/>
                </a:solidFill>
                <a:latin typeface="Arial"/>
                <a:cs typeface="Arial"/>
              </a:rPr>
              <a:t>Style</a:t>
            </a:r>
            <a:r>
              <a:rPr dirty="0" sz="1350" spc="-50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70" b="1">
                <a:solidFill>
                  <a:srgbClr val="37BDF7"/>
                </a:solidFill>
                <a:latin typeface="Arial"/>
                <a:cs typeface="Arial"/>
              </a:rPr>
              <a:t>Sheets</a:t>
            </a:r>
            <a:r>
              <a:rPr dirty="0" sz="1300" spc="-70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00" spc="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Presentation</a:t>
            </a:r>
            <a:r>
              <a:rPr dirty="0" sz="1300" spc="2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language</a:t>
            </a:r>
            <a:r>
              <a:rPr dirty="0" sz="1300" spc="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for</a:t>
            </a:r>
            <a:r>
              <a:rPr dirty="0" sz="1300" spc="2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styling</a:t>
            </a:r>
            <a:r>
              <a:rPr dirty="0" sz="1300" spc="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35">
                <a:solidFill>
                  <a:srgbClr val="F1F5F9"/>
                </a:solidFill>
                <a:latin typeface="Microsoft Sans Serif"/>
                <a:cs typeface="Microsoft Sans Serif"/>
              </a:rPr>
              <a:t>HTML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elements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863600" y="2553136"/>
            <a:ext cx="4852035" cy="48450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65"/>
              </a:spcBef>
            </a:pPr>
            <a:r>
              <a:rPr dirty="0" sz="1350" spc="-70" b="1">
                <a:solidFill>
                  <a:srgbClr val="37BDF7"/>
                </a:solidFill>
                <a:latin typeface="Arial"/>
                <a:cs typeface="Arial"/>
              </a:rPr>
              <a:t>Selectors</a:t>
            </a:r>
            <a:r>
              <a:rPr dirty="0" sz="1350" spc="-7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00" spc="-65" b="1">
                <a:solidFill>
                  <a:srgbClr val="37BDF7"/>
                </a:solidFill>
                <a:latin typeface="Comic Sans MS"/>
                <a:cs typeface="Comic Sans MS"/>
              </a:rPr>
              <a:t>&amp;</a:t>
            </a:r>
            <a:r>
              <a:rPr dirty="0" sz="1300" spc="-265" b="1">
                <a:solidFill>
                  <a:srgbClr val="37BDF7"/>
                </a:solidFill>
                <a:latin typeface="Comic Sans MS"/>
                <a:cs typeface="Comic Sans MS"/>
              </a:rPr>
              <a:t> </a:t>
            </a:r>
            <a:r>
              <a:rPr dirty="0" sz="1350" spc="-50" b="1">
                <a:solidFill>
                  <a:srgbClr val="37BDF7"/>
                </a:solidFill>
                <a:latin typeface="Arial"/>
                <a:cs typeface="Arial"/>
              </a:rPr>
              <a:t>Specificity</a:t>
            </a:r>
            <a:r>
              <a:rPr dirty="0" sz="1300" spc="-50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00" spc="-3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Target</a:t>
            </a:r>
            <a:r>
              <a:rPr dirty="0" sz="1300" spc="-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elements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with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precision</a:t>
            </a:r>
            <a:r>
              <a:rPr dirty="0" sz="1300" spc="-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(.class,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#id,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element)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863600" y="3187469"/>
            <a:ext cx="461327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30" b="1">
                <a:solidFill>
                  <a:srgbClr val="37BDF7"/>
                </a:solidFill>
                <a:latin typeface="Arial"/>
                <a:cs typeface="Arial"/>
              </a:rPr>
              <a:t>Box</a:t>
            </a:r>
            <a:r>
              <a:rPr dirty="0" sz="1350" spc="-7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60" b="1">
                <a:solidFill>
                  <a:srgbClr val="37BDF7"/>
                </a:solidFill>
                <a:latin typeface="Arial"/>
                <a:cs typeface="Arial"/>
              </a:rPr>
              <a:t>Model</a:t>
            </a:r>
            <a:r>
              <a:rPr dirty="0" sz="1300" spc="-60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00" spc="-3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Every</a:t>
            </a:r>
            <a:r>
              <a:rPr dirty="0" sz="1300" spc="-5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element</a:t>
            </a:r>
            <a:r>
              <a:rPr dirty="0" sz="1300" spc="-3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has</a:t>
            </a:r>
            <a:r>
              <a:rPr dirty="0" sz="1300" spc="-3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content,</a:t>
            </a:r>
            <a:r>
              <a:rPr dirty="0" sz="1300" spc="-3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padding,</a:t>
            </a:r>
            <a:r>
              <a:rPr dirty="0" sz="1300" spc="-3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border,</a:t>
            </a:r>
            <a:r>
              <a:rPr dirty="0" sz="1300" spc="-3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margin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863600" y="3543736"/>
            <a:ext cx="4768215" cy="48450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65"/>
              </a:spcBef>
            </a:pPr>
            <a:r>
              <a:rPr dirty="0" sz="1350" spc="-90" b="1">
                <a:solidFill>
                  <a:srgbClr val="37BDF7"/>
                </a:solidFill>
                <a:latin typeface="Arial"/>
                <a:cs typeface="Arial"/>
              </a:rPr>
              <a:t>Flexbox</a:t>
            </a:r>
            <a:r>
              <a:rPr dirty="0" sz="1350" spc="-70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85" b="1">
                <a:solidFill>
                  <a:srgbClr val="37BDF7"/>
                </a:solidFill>
                <a:latin typeface="Arial"/>
                <a:cs typeface="Arial"/>
              </a:rPr>
              <a:t>Layout</a:t>
            </a:r>
            <a:r>
              <a:rPr dirty="0" sz="1300" spc="-85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00" spc="-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One-dimensional</a:t>
            </a:r>
            <a:r>
              <a:rPr dirty="0" sz="1300" spc="-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layout model</a:t>
            </a:r>
            <a:r>
              <a:rPr dirty="0" sz="1300" spc="-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for</a:t>
            </a:r>
            <a:r>
              <a:rPr dirty="0" sz="1300" spc="-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efficient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space distribution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863600" y="4153336"/>
            <a:ext cx="4618990" cy="48450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65"/>
              </a:spcBef>
            </a:pPr>
            <a:r>
              <a:rPr dirty="0" sz="1350" spc="-95" b="1">
                <a:solidFill>
                  <a:srgbClr val="37BDF7"/>
                </a:solidFill>
                <a:latin typeface="Arial"/>
                <a:cs typeface="Arial"/>
              </a:rPr>
              <a:t>Responsive</a:t>
            </a:r>
            <a:r>
              <a:rPr dirty="0" sz="1350" spc="-7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80" b="1">
                <a:solidFill>
                  <a:srgbClr val="37BDF7"/>
                </a:solidFill>
                <a:latin typeface="Arial"/>
                <a:cs typeface="Arial"/>
              </a:rPr>
              <a:t>Design</a:t>
            </a:r>
            <a:r>
              <a:rPr dirty="0" sz="1300" spc="-80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Adapt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 layouts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to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different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screen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 sizes 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with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media</a:t>
            </a:r>
            <a:r>
              <a:rPr dirty="0" sz="1300" spc="-6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queries</a:t>
            </a:r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609599" y="1142999"/>
              <a:ext cx="1219200" cy="38100"/>
            </a:xfrm>
            <a:custGeom>
              <a:avLst/>
              <a:gdLst/>
              <a:ahLst/>
              <a:cxnLst/>
              <a:rect l="l" t="t" r="r" b="b"/>
              <a:pathLst>
                <a:path w="1219200" h="38100">
                  <a:moveTo>
                    <a:pt x="12026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1202676" y="0"/>
                  </a:lnTo>
                  <a:lnTo>
                    <a:pt x="1219199" y="16523"/>
                  </a:lnTo>
                  <a:lnTo>
                    <a:pt x="1219199" y="21576"/>
                  </a:lnTo>
                  <a:lnTo>
                    <a:pt x="1205105" y="37616"/>
                  </a:lnTo>
                  <a:lnTo>
                    <a:pt x="1202676" y="38099"/>
                  </a:lnTo>
                  <a:close/>
                </a:path>
              </a:pathLst>
            </a:custGeom>
            <a:solidFill>
              <a:srgbClr val="A68B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609599" y="609599"/>
              <a:ext cx="409575" cy="457200"/>
            </a:xfrm>
            <a:custGeom>
              <a:avLst/>
              <a:gdLst/>
              <a:ahLst/>
              <a:cxnLst/>
              <a:rect l="l" t="t" r="r" b="b"/>
              <a:pathLst>
                <a:path w="409575" h="457200">
                  <a:moveTo>
                    <a:pt x="211494" y="457199"/>
                  </a:moveTo>
                  <a:lnTo>
                    <a:pt x="198080" y="457199"/>
                  </a:lnTo>
                  <a:lnTo>
                    <a:pt x="191389" y="456871"/>
                  </a:lnTo>
                  <a:lnTo>
                    <a:pt x="151759" y="450328"/>
                  </a:lnTo>
                  <a:lnTo>
                    <a:pt x="114166" y="436180"/>
                  </a:lnTo>
                  <a:lnTo>
                    <a:pt x="80056" y="414970"/>
                  </a:lnTo>
                  <a:lnTo>
                    <a:pt x="50739" y="387512"/>
                  </a:lnTo>
                  <a:lnTo>
                    <a:pt x="27342" y="354863"/>
                  </a:lnTo>
                  <a:lnTo>
                    <a:pt x="10764" y="318277"/>
                  </a:lnTo>
                  <a:lnTo>
                    <a:pt x="1643" y="279159"/>
                  </a:lnTo>
                  <a:lnTo>
                    <a:pt x="0" y="259119"/>
                  </a:lnTo>
                  <a:lnTo>
                    <a:pt x="0" y="252412"/>
                  </a:lnTo>
                  <a:lnTo>
                    <a:pt x="0" y="198080"/>
                  </a:lnTo>
                  <a:lnTo>
                    <a:pt x="5243" y="158257"/>
                  </a:lnTo>
                  <a:lnTo>
                    <a:pt x="18155" y="120222"/>
                  </a:lnTo>
                  <a:lnTo>
                    <a:pt x="38239" y="85437"/>
                  </a:lnTo>
                  <a:lnTo>
                    <a:pt x="64723" y="55238"/>
                  </a:lnTo>
                  <a:lnTo>
                    <a:pt x="96590" y="30786"/>
                  </a:lnTo>
                  <a:lnTo>
                    <a:pt x="132615" y="13021"/>
                  </a:lnTo>
                  <a:lnTo>
                    <a:pt x="171413" y="2626"/>
                  </a:lnTo>
                  <a:lnTo>
                    <a:pt x="198080" y="0"/>
                  </a:lnTo>
                  <a:lnTo>
                    <a:pt x="211494" y="0"/>
                  </a:lnTo>
                  <a:lnTo>
                    <a:pt x="251317" y="5243"/>
                  </a:lnTo>
                  <a:lnTo>
                    <a:pt x="289352" y="18155"/>
                  </a:lnTo>
                  <a:lnTo>
                    <a:pt x="324137" y="38239"/>
                  </a:lnTo>
                  <a:lnTo>
                    <a:pt x="354336" y="64723"/>
                  </a:lnTo>
                  <a:lnTo>
                    <a:pt x="378788" y="96590"/>
                  </a:lnTo>
                  <a:lnTo>
                    <a:pt x="396553" y="132615"/>
                  </a:lnTo>
                  <a:lnTo>
                    <a:pt x="406948" y="171413"/>
                  </a:lnTo>
                  <a:lnTo>
                    <a:pt x="409574" y="198080"/>
                  </a:lnTo>
                  <a:lnTo>
                    <a:pt x="409574" y="259119"/>
                  </a:lnTo>
                  <a:lnTo>
                    <a:pt x="404331" y="298942"/>
                  </a:lnTo>
                  <a:lnTo>
                    <a:pt x="391419" y="336977"/>
                  </a:lnTo>
                  <a:lnTo>
                    <a:pt x="371335" y="371762"/>
                  </a:lnTo>
                  <a:lnTo>
                    <a:pt x="344851" y="401961"/>
                  </a:lnTo>
                  <a:lnTo>
                    <a:pt x="312984" y="426413"/>
                  </a:lnTo>
                  <a:lnTo>
                    <a:pt x="276959" y="444178"/>
                  </a:lnTo>
                  <a:lnTo>
                    <a:pt x="238161" y="454573"/>
                  </a:lnTo>
                  <a:lnTo>
                    <a:pt x="218185" y="456871"/>
                  </a:lnTo>
                  <a:lnTo>
                    <a:pt x="211494" y="457199"/>
                  </a:lnTo>
                  <a:close/>
                </a:path>
              </a:pathLst>
            </a:custGeom>
            <a:solidFill>
              <a:srgbClr val="8B5CF5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8925" y="728662"/>
              <a:ext cx="250924" cy="19998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069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95"/>
              </a:spcBef>
            </a:pPr>
            <a:r>
              <a:rPr dirty="0" sz="2450" spc="-105"/>
              <a:t>Bootstrap</a:t>
            </a:r>
            <a:r>
              <a:rPr dirty="0" sz="2450" spc="-90"/>
              <a:t> </a:t>
            </a:r>
            <a:r>
              <a:rPr dirty="0" sz="2450" spc="-75">
                <a:solidFill>
                  <a:srgbClr val="F472B5"/>
                </a:solidFill>
              </a:rPr>
              <a:t>Framework</a:t>
            </a:r>
            <a:endParaRPr sz="2450"/>
          </a:p>
        </p:txBody>
      </p:sp>
      <p:sp>
        <p:nvSpPr>
          <p:cNvPr id="7" name="object 7" descr=""/>
          <p:cNvSpPr/>
          <p:nvPr/>
        </p:nvSpPr>
        <p:spPr>
          <a:xfrm>
            <a:off x="609599" y="4343399"/>
            <a:ext cx="5181600" cy="1638300"/>
          </a:xfrm>
          <a:custGeom>
            <a:avLst/>
            <a:gdLst/>
            <a:ahLst/>
            <a:cxnLst/>
            <a:rect l="l" t="t" r="r" b="b"/>
            <a:pathLst>
              <a:path w="5181600" h="1638300">
                <a:moveTo>
                  <a:pt x="5110402" y="1638299"/>
                </a:moveTo>
                <a:lnTo>
                  <a:pt x="71196" y="1638299"/>
                </a:lnTo>
                <a:lnTo>
                  <a:pt x="66241" y="1637810"/>
                </a:lnTo>
                <a:lnTo>
                  <a:pt x="29705" y="1622676"/>
                </a:lnTo>
                <a:lnTo>
                  <a:pt x="3885" y="1586637"/>
                </a:lnTo>
                <a:lnTo>
                  <a:pt x="0" y="1567102"/>
                </a:lnTo>
                <a:lnTo>
                  <a:pt x="0" y="15620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5110402" y="0"/>
                </a:lnTo>
                <a:lnTo>
                  <a:pt x="5151893" y="15621"/>
                </a:lnTo>
                <a:lnTo>
                  <a:pt x="5177712" y="51661"/>
                </a:lnTo>
                <a:lnTo>
                  <a:pt x="5181599" y="71196"/>
                </a:lnTo>
                <a:lnTo>
                  <a:pt x="5181599" y="1567102"/>
                </a:lnTo>
                <a:lnTo>
                  <a:pt x="5165977" y="1608594"/>
                </a:lnTo>
                <a:lnTo>
                  <a:pt x="5129937" y="1634412"/>
                </a:lnTo>
                <a:lnTo>
                  <a:pt x="5115357" y="1637810"/>
                </a:lnTo>
                <a:lnTo>
                  <a:pt x="5110402" y="1638299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96899" y="1458624"/>
            <a:ext cx="1868805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-85" b="1">
                <a:solidFill>
                  <a:srgbClr val="D0D5DA"/>
                </a:solidFill>
                <a:latin typeface="Arial"/>
                <a:cs typeface="Arial"/>
              </a:rPr>
              <a:t>Framework</a:t>
            </a:r>
            <a:r>
              <a:rPr dirty="0" sz="1650" spc="-70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650" spc="-50" b="1">
                <a:solidFill>
                  <a:srgbClr val="D0D5DA"/>
                </a:solidFill>
                <a:latin typeface="Arial"/>
                <a:cs typeface="Arial"/>
              </a:rPr>
              <a:t>Benefits</a:t>
            </a:r>
            <a:endParaRPr sz="16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96899" y="3947059"/>
            <a:ext cx="2042160" cy="257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95" b="1">
                <a:solidFill>
                  <a:srgbClr val="D0D5DA"/>
                </a:solidFill>
                <a:latin typeface="Arial"/>
                <a:cs typeface="Arial"/>
              </a:rPr>
              <a:t>Responsive</a:t>
            </a:r>
            <a:r>
              <a:rPr dirty="0" sz="1500" spc="-65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500" spc="-90" b="1">
                <a:solidFill>
                  <a:srgbClr val="D0D5DA"/>
                </a:solidFill>
                <a:latin typeface="Arial"/>
                <a:cs typeface="Arial"/>
              </a:rPr>
              <a:t>Grid</a:t>
            </a:r>
            <a:r>
              <a:rPr dirty="0" sz="1500" spc="-65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500" spc="-60" b="1">
                <a:solidFill>
                  <a:srgbClr val="D0D5DA"/>
                </a:solidFill>
                <a:latin typeface="Arial"/>
                <a:cs typeface="Arial"/>
              </a:rPr>
              <a:t>System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49299" y="4464546"/>
            <a:ext cx="3626485" cy="1351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70">
                <a:solidFill>
                  <a:srgbClr val="60A5FA"/>
                </a:solidFill>
                <a:latin typeface="Lucida Console"/>
                <a:cs typeface="Lucida Console"/>
              </a:rPr>
              <a:t>&lt;</a:t>
            </a:r>
            <a:r>
              <a:rPr dirty="0" sz="1200" spc="-70">
                <a:solidFill>
                  <a:srgbClr val="60A5FA"/>
                </a:solidFill>
                <a:latin typeface="Courier New"/>
                <a:cs typeface="Courier New"/>
              </a:rPr>
              <a:t>div</a:t>
            </a:r>
            <a:r>
              <a:rPr dirty="0" sz="1200" spc="-114">
                <a:solidFill>
                  <a:srgbClr val="60A5FA"/>
                </a:solidFill>
                <a:latin typeface="Courier New"/>
                <a:cs typeface="Courier New"/>
              </a:rPr>
              <a:t> </a:t>
            </a:r>
            <a:r>
              <a:rPr dirty="0" sz="1150" spc="-30">
                <a:solidFill>
                  <a:srgbClr val="33D399"/>
                </a:solidFill>
                <a:latin typeface="Courier New"/>
                <a:cs typeface="Courier New"/>
              </a:rPr>
              <a:t>class</a:t>
            </a:r>
            <a:r>
              <a:rPr dirty="0" sz="1000" spc="-30">
                <a:solidFill>
                  <a:srgbClr val="F1F5F9"/>
                </a:solidFill>
                <a:latin typeface="Courier New"/>
                <a:cs typeface="Courier New"/>
              </a:rPr>
              <a:t>=</a:t>
            </a:r>
            <a:r>
              <a:rPr dirty="0" sz="1200" spc="-30">
                <a:solidFill>
                  <a:srgbClr val="FBD34D"/>
                </a:solidFill>
                <a:latin typeface="Lucida Console"/>
                <a:cs typeface="Lucida Console"/>
              </a:rPr>
              <a:t>"container"</a:t>
            </a:r>
            <a:r>
              <a:rPr dirty="0" sz="1100" spc="-30">
                <a:solidFill>
                  <a:srgbClr val="60A5FA"/>
                </a:solidFill>
                <a:latin typeface="Lucida Console"/>
                <a:cs typeface="Lucida Console"/>
              </a:rPr>
              <a:t>&gt;</a:t>
            </a:r>
            <a:endParaRPr sz="1100">
              <a:latin typeface="Lucida Console"/>
              <a:cs typeface="Lucida Console"/>
            </a:endParaRPr>
          </a:p>
          <a:p>
            <a:pPr marL="172720">
              <a:lnSpc>
                <a:spcPct val="100000"/>
              </a:lnSpc>
              <a:spcBef>
                <a:spcPts val="60"/>
              </a:spcBef>
            </a:pPr>
            <a:r>
              <a:rPr dirty="0" sz="1100" spc="-70">
                <a:solidFill>
                  <a:srgbClr val="60A5FA"/>
                </a:solidFill>
                <a:latin typeface="Lucida Console"/>
                <a:cs typeface="Lucida Console"/>
              </a:rPr>
              <a:t>&lt;</a:t>
            </a:r>
            <a:r>
              <a:rPr dirty="0" sz="1200" spc="-70">
                <a:solidFill>
                  <a:srgbClr val="60A5FA"/>
                </a:solidFill>
                <a:latin typeface="Courier New"/>
                <a:cs typeface="Courier New"/>
              </a:rPr>
              <a:t>div</a:t>
            </a:r>
            <a:r>
              <a:rPr dirty="0" sz="1200" spc="-114">
                <a:solidFill>
                  <a:srgbClr val="60A5FA"/>
                </a:solidFill>
                <a:latin typeface="Courier New"/>
                <a:cs typeface="Courier New"/>
              </a:rPr>
              <a:t> </a:t>
            </a:r>
            <a:r>
              <a:rPr dirty="0" sz="1150" spc="-10">
                <a:solidFill>
                  <a:srgbClr val="33D399"/>
                </a:solidFill>
                <a:latin typeface="Courier New"/>
                <a:cs typeface="Courier New"/>
              </a:rPr>
              <a:t>class</a:t>
            </a:r>
            <a:r>
              <a:rPr dirty="0" sz="1000" spc="-10">
                <a:solidFill>
                  <a:srgbClr val="F1F5F9"/>
                </a:solidFill>
                <a:latin typeface="Courier New"/>
                <a:cs typeface="Courier New"/>
              </a:rPr>
              <a:t>=</a:t>
            </a:r>
            <a:r>
              <a:rPr dirty="0" sz="1200" spc="-10">
                <a:solidFill>
                  <a:srgbClr val="FBD34D"/>
                </a:solidFill>
                <a:latin typeface="Lucida Console"/>
                <a:cs typeface="Lucida Console"/>
              </a:rPr>
              <a:t>"row"</a:t>
            </a:r>
            <a:r>
              <a:rPr dirty="0" sz="1100" spc="-10">
                <a:solidFill>
                  <a:srgbClr val="60A5FA"/>
                </a:solidFill>
                <a:latin typeface="Lucida Console"/>
                <a:cs typeface="Lucida Console"/>
              </a:rPr>
              <a:t>&gt;</a:t>
            </a:r>
            <a:endParaRPr sz="1100">
              <a:latin typeface="Lucida Console"/>
              <a:cs typeface="Lucida Console"/>
            </a:endParaRPr>
          </a:p>
          <a:p>
            <a:pPr marL="492125" marR="5080" indent="-160020">
              <a:lnSpc>
                <a:spcPct val="104200"/>
              </a:lnSpc>
            </a:pPr>
            <a:r>
              <a:rPr dirty="0" sz="1100" spc="-70">
                <a:solidFill>
                  <a:srgbClr val="60A5FA"/>
                </a:solidFill>
                <a:latin typeface="Lucida Console"/>
                <a:cs typeface="Lucida Console"/>
              </a:rPr>
              <a:t>&lt;</a:t>
            </a:r>
            <a:r>
              <a:rPr dirty="0" sz="1200" spc="-70">
                <a:solidFill>
                  <a:srgbClr val="60A5FA"/>
                </a:solidFill>
                <a:latin typeface="Courier New"/>
                <a:cs typeface="Courier New"/>
              </a:rPr>
              <a:t>div</a:t>
            </a:r>
            <a:r>
              <a:rPr dirty="0" sz="1200" spc="-20">
                <a:solidFill>
                  <a:srgbClr val="60A5FA"/>
                </a:solidFill>
                <a:latin typeface="Courier New"/>
                <a:cs typeface="Courier New"/>
              </a:rPr>
              <a:t> </a:t>
            </a:r>
            <a:r>
              <a:rPr dirty="0" sz="1150" spc="-75">
                <a:solidFill>
                  <a:srgbClr val="33D399"/>
                </a:solidFill>
                <a:latin typeface="Courier New"/>
                <a:cs typeface="Courier New"/>
              </a:rPr>
              <a:t>class</a:t>
            </a:r>
            <a:r>
              <a:rPr dirty="0" sz="1000" spc="-75">
                <a:solidFill>
                  <a:srgbClr val="F1F5F9"/>
                </a:solidFill>
                <a:latin typeface="Courier New"/>
                <a:cs typeface="Courier New"/>
              </a:rPr>
              <a:t>=</a:t>
            </a:r>
            <a:r>
              <a:rPr dirty="0" sz="1200" spc="-75">
                <a:solidFill>
                  <a:srgbClr val="FBD34D"/>
                </a:solidFill>
                <a:latin typeface="Lucida Console"/>
                <a:cs typeface="Lucida Console"/>
              </a:rPr>
              <a:t>"col-</a:t>
            </a:r>
            <a:r>
              <a:rPr dirty="0" sz="1200" spc="-110">
                <a:solidFill>
                  <a:srgbClr val="FBD34D"/>
                </a:solidFill>
                <a:latin typeface="Lucida Console"/>
                <a:cs typeface="Lucida Console"/>
              </a:rPr>
              <a:t>sm-12</a:t>
            </a:r>
            <a:r>
              <a:rPr dirty="0" sz="1200" spc="-20">
                <a:solidFill>
                  <a:srgbClr val="FBD34D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FBD34D"/>
                </a:solidFill>
                <a:latin typeface="Lucida Console"/>
                <a:cs typeface="Lucida Console"/>
              </a:rPr>
              <a:t>col-md-6</a:t>
            </a:r>
            <a:r>
              <a:rPr dirty="0" sz="1200" spc="-20">
                <a:solidFill>
                  <a:srgbClr val="FBD34D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FBD34D"/>
                </a:solidFill>
                <a:latin typeface="Lucida Console"/>
                <a:cs typeface="Lucida Console"/>
              </a:rPr>
              <a:t>col-lg-</a:t>
            </a:r>
            <a:r>
              <a:rPr dirty="0" sz="1200" spc="-50">
                <a:solidFill>
                  <a:srgbClr val="FBD34D"/>
                </a:solidFill>
                <a:latin typeface="Lucida Console"/>
                <a:cs typeface="Lucida Console"/>
              </a:rPr>
              <a:t>4"</a:t>
            </a:r>
            <a:r>
              <a:rPr dirty="0" sz="1100" spc="-50">
                <a:solidFill>
                  <a:srgbClr val="60A5FA"/>
                </a:solidFill>
                <a:latin typeface="Lucida Console"/>
                <a:cs typeface="Lucida Console"/>
              </a:rPr>
              <a:t>&gt; 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Responsive</a:t>
            </a:r>
            <a:r>
              <a:rPr dirty="0" sz="1200" spc="-10">
                <a:solidFill>
                  <a:srgbClr val="F1F5F9"/>
                </a:solidFill>
                <a:latin typeface="Lucida Console"/>
                <a:cs typeface="Lucida Console"/>
              </a:rPr>
              <a:t> column</a:t>
            </a:r>
            <a:endParaRPr sz="1200">
              <a:latin typeface="Lucida Console"/>
              <a:cs typeface="Lucida Console"/>
            </a:endParaRPr>
          </a:p>
          <a:p>
            <a:pPr marL="412750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solidFill>
                  <a:srgbClr val="60A5FA"/>
                </a:solidFill>
                <a:latin typeface="Lucida Console"/>
                <a:cs typeface="Lucida Console"/>
              </a:rPr>
              <a:t>/</a:t>
            </a:r>
            <a:r>
              <a:rPr dirty="0" sz="1200" spc="-10">
                <a:solidFill>
                  <a:srgbClr val="60A5FA"/>
                </a:solidFill>
                <a:latin typeface="Courier New"/>
                <a:cs typeface="Courier New"/>
              </a:rPr>
              <a:t>div</a:t>
            </a:r>
            <a:r>
              <a:rPr dirty="0" sz="1100" spc="-10">
                <a:solidFill>
                  <a:srgbClr val="60A5FA"/>
                </a:solidFill>
                <a:latin typeface="Lucida Console"/>
                <a:cs typeface="Lucida Console"/>
              </a:rPr>
              <a:t>&gt;</a:t>
            </a:r>
            <a:endParaRPr sz="1100">
              <a:latin typeface="Lucida Console"/>
              <a:cs typeface="Lucida Console"/>
            </a:endParaRPr>
          </a:p>
          <a:p>
            <a:pPr marL="252729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solidFill>
                  <a:srgbClr val="60A5FA"/>
                </a:solidFill>
                <a:latin typeface="Lucida Console"/>
                <a:cs typeface="Lucida Console"/>
              </a:rPr>
              <a:t>/</a:t>
            </a:r>
            <a:r>
              <a:rPr dirty="0" sz="1200" spc="-10">
                <a:solidFill>
                  <a:srgbClr val="60A5FA"/>
                </a:solidFill>
                <a:latin typeface="Courier New"/>
                <a:cs typeface="Courier New"/>
              </a:rPr>
              <a:t>div</a:t>
            </a:r>
            <a:r>
              <a:rPr dirty="0" sz="1100" spc="-10">
                <a:solidFill>
                  <a:srgbClr val="60A5FA"/>
                </a:solidFill>
                <a:latin typeface="Lucida Console"/>
                <a:cs typeface="Lucida Console"/>
              </a:rPr>
              <a:t>&gt;</a:t>
            </a:r>
            <a:endParaRPr sz="1100">
              <a:latin typeface="Lucida Console"/>
              <a:cs typeface="Lucida Console"/>
            </a:endParaRPr>
          </a:p>
          <a:p>
            <a:pPr marL="92075">
              <a:lnSpc>
                <a:spcPct val="100000"/>
              </a:lnSpc>
              <a:spcBef>
                <a:spcPts val="60"/>
              </a:spcBef>
            </a:pPr>
            <a:r>
              <a:rPr dirty="0" sz="1100" spc="-10">
                <a:solidFill>
                  <a:srgbClr val="60A5FA"/>
                </a:solidFill>
                <a:latin typeface="Lucida Console"/>
                <a:cs typeface="Lucida Console"/>
              </a:rPr>
              <a:t>/</a:t>
            </a:r>
            <a:r>
              <a:rPr dirty="0" sz="1200" spc="-10">
                <a:solidFill>
                  <a:srgbClr val="60A5FA"/>
                </a:solidFill>
                <a:latin typeface="Courier New"/>
                <a:cs typeface="Courier New"/>
              </a:rPr>
              <a:t>div</a:t>
            </a:r>
            <a:r>
              <a:rPr dirty="0" sz="1100" spc="-10">
                <a:solidFill>
                  <a:srgbClr val="60A5FA"/>
                </a:solidFill>
                <a:latin typeface="Lucida Console"/>
                <a:cs typeface="Lucida Console"/>
              </a:rPr>
              <a:t>&gt;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095998" y="1904999"/>
            <a:ext cx="5486400" cy="2971800"/>
            <a:chOff x="6095998" y="1904999"/>
            <a:chExt cx="5486400" cy="2971800"/>
          </a:xfrm>
        </p:grpSpPr>
        <p:sp>
          <p:nvSpPr>
            <p:cNvPr id="12" name="object 12" descr=""/>
            <p:cNvSpPr/>
            <p:nvPr/>
          </p:nvSpPr>
          <p:spPr>
            <a:xfrm>
              <a:off x="6095998" y="3848100"/>
              <a:ext cx="5486400" cy="1028700"/>
            </a:xfrm>
            <a:custGeom>
              <a:avLst/>
              <a:gdLst/>
              <a:ahLst/>
              <a:cxnLst/>
              <a:rect l="l" t="t" r="r" b="b"/>
              <a:pathLst>
                <a:path w="5486400" h="1028700">
                  <a:moveTo>
                    <a:pt x="5433002" y="1028699"/>
                  </a:moveTo>
                  <a:lnTo>
                    <a:pt x="53397" y="1028699"/>
                  </a:lnTo>
                  <a:lnTo>
                    <a:pt x="49681" y="1028333"/>
                  </a:lnTo>
                  <a:lnTo>
                    <a:pt x="14085" y="1009306"/>
                  </a:lnTo>
                  <a:lnTo>
                    <a:pt x="0" y="975302"/>
                  </a:lnTo>
                  <a:lnTo>
                    <a:pt x="0" y="971549"/>
                  </a:lnTo>
                  <a:lnTo>
                    <a:pt x="0" y="53397"/>
                  </a:lnTo>
                  <a:lnTo>
                    <a:pt x="19392" y="14084"/>
                  </a:lnTo>
                  <a:lnTo>
                    <a:pt x="53397" y="0"/>
                  </a:lnTo>
                  <a:lnTo>
                    <a:pt x="5433002" y="0"/>
                  </a:lnTo>
                  <a:lnTo>
                    <a:pt x="5472313" y="19391"/>
                  </a:lnTo>
                  <a:lnTo>
                    <a:pt x="5486398" y="53397"/>
                  </a:lnTo>
                  <a:lnTo>
                    <a:pt x="5486398" y="975302"/>
                  </a:lnTo>
                  <a:lnTo>
                    <a:pt x="5467007" y="1014613"/>
                  </a:lnTo>
                  <a:lnTo>
                    <a:pt x="5436718" y="1028333"/>
                  </a:lnTo>
                  <a:lnTo>
                    <a:pt x="5433002" y="1028699"/>
                  </a:lnTo>
                  <a:close/>
                </a:path>
              </a:pathLst>
            </a:custGeom>
            <a:solidFill>
              <a:srgbClr val="4B1C94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100761" y="1909762"/>
              <a:ext cx="2657475" cy="847725"/>
            </a:xfrm>
            <a:custGeom>
              <a:avLst/>
              <a:gdLst/>
              <a:ahLst/>
              <a:cxnLst/>
              <a:rect l="l" t="t" r="r" b="b"/>
              <a:pathLst>
                <a:path w="2657475" h="847725">
                  <a:moveTo>
                    <a:pt x="2590727" y="847724"/>
                  </a:moveTo>
                  <a:lnTo>
                    <a:pt x="66747" y="847724"/>
                  </a:lnTo>
                  <a:lnTo>
                    <a:pt x="62101" y="847267"/>
                  </a:lnTo>
                  <a:lnTo>
                    <a:pt x="24240" y="830117"/>
                  </a:lnTo>
                  <a:lnTo>
                    <a:pt x="2287" y="794824"/>
                  </a:lnTo>
                  <a:lnTo>
                    <a:pt x="0" y="780978"/>
                  </a:lnTo>
                  <a:lnTo>
                    <a:pt x="0" y="7762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7" y="0"/>
                  </a:lnTo>
                  <a:lnTo>
                    <a:pt x="2590727" y="0"/>
                  </a:lnTo>
                  <a:lnTo>
                    <a:pt x="2629625" y="14645"/>
                  </a:lnTo>
                  <a:lnTo>
                    <a:pt x="2653831" y="48432"/>
                  </a:lnTo>
                  <a:lnTo>
                    <a:pt x="2657474" y="66746"/>
                  </a:lnTo>
                  <a:lnTo>
                    <a:pt x="2657474" y="780978"/>
                  </a:lnTo>
                  <a:lnTo>
                    <a:pt x="2642829" y="819875"/>
                  </a:lnTo>
                  <a:lnTo>
                    <a:pt x="2609041" y="844081"/>
                  </a:lnTo>
                  <a:lnTo>
                    <a:pt x="2595373" y="847267"/>
                  </a:lnTo>
                  <a:lnTo>
                    <a:pt x="2590727" y="847724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100761" y="1909762"/>
              <a:ext cx="2657475" cy="847725"/>
            </a:xfrm>
            <a:custGeom>
              <a:avLst/>
              <a:gdLst/>
              <a:ahLst/>
              <a:cxnLst/>
              <a:rect l="l" t="t" r="r" b="b"/>
              <a:pathLst>
                <a:path w="2657475" h="847725">
                  <a:moveTo>
                    <a:pt x="0" y="7762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7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4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2586037" y="0"/>
                  </a:lnTo>
                  <a:lnTo>
                    <a:pt x="2590727" y="0"/>
                  </a:lnTo>
                  <a:lnTo>
                    <a:pt x="2595373" y="457"/>
                  </a:lnTo>
                  <a:lnTo>
                    <a:pt x="2599973" y="1372"/>
                  </a:lnTo>
                  <a:lnTo>
                    <a:pt x="2604573" y="2287"/>
                  </a:lnTo>
                  <a:lnTo>
                    <a:pt x="2609041" y="3642"/>
                  </a:lnTo>
                  <a:lnTo>
                    <a:pt x="2613374" y="5437"/>
                  </a:lnTo>
                  <a:lnTo>
                    <a:pt x="2617708" y="7232"/>
                  </a:lnTo>
                  <a:lnTo>
                    <a:pt x="2645434" y="31748"/>
                  </a:lnTo>
                  <a:lnTo>
                    <a:pt x="2648041" y="35648"/>
                  </a:lnTo>
                  <a:lnTo>
                    <a:pt x="2650241" y="39765"/>
                  </a:lnTo>
                  <a:lnTo>
                    <a:pt x="2652036" y="44099"/>
                  </a:lnTo>
                  <a:lnTo>
                    <a:pt x="2653831" y="48432"/>
                  </a:lnTo>
                  <a:lnTo>
                    <a:pt x="2655186" y="52899"/>
                  </a:lnTo>
                  <a:lnTo>
                    <a:pt x="2656101" y="57500"/>
                  </a:lnTo>
                  <a:lnTo>
                    <a:pt x="2657017" y="62101"/>
                  </a:lnTo>
                  <a:lnTo>
                    <a:pt x="2657474" y="66746"/>
                  </a:lnTo>
                  <a:lnTo>
                    <a:pt x="2657475" y="71437"/>
                  </a:lnTo>
                  <a:lnTo>
                    <a:pt x="2657475" y="776287"/>
                  </a:lnTo>
                  <a:lnTo>
                    <a:pt x="2652036" y="803625"/>
                  </a:lnTo>
                  <a:lnTo>
                    <a:pt x="2650241" y="807958"/>
                  </a:lnTo>
                  <a:lnTo>
                    <a:pt x="2648040" y="812075"/>
                  </a:lnTo>
                  <a:lnTo>
                    <a:pt x="2645434" y="815975"/>
                  </a:lnTo>
                  <a:lnTo>
                    <a:pt x="2642829" y="819875"/>
                  </a:lnTo>
                  <a:lnTo>
                    <a:pt x="2613374" y="842286"/>
                  </a:lnTo>
                  <a:lnTo>
                    <a:pt x="2609041" y="844081"/>
                  </a:lnTo>
                  <a:lnTo>
                    <a:pt x="2586037" y="847724"/>
                  </a:lnTo>
                  <a:lnTo>
                    <a:pt x="71438" y="847724"/>
                  </a:lnTo>
                  <a:lnTo>
                    <a:pt x="44099" y="842286"/>
                  </a:lnTo>
                  <a:lnTo>
                    <a:pt x="39764" y="840491"/>
                  </a:lnTo>
                  <a:lnTo>
                    <a:pt x="35648" y="838291"/>
                  </a:lnTo>
                  <a:lnTo>
                    <a:pt x="31748" y="835685"/>
                  </a:lnTo>
                  <a:lnTo>
                    <a:pt x="27848" y="833079"/>
                  </a:lnTo>
                  <a:lnTo>
                    <a:pt x="5437" y="803625"/>
                  </a:lnTo>
                  <a:lnTo>
                    <a:pt x="3642" y="799291"/>
                  </a:lnTo>
                  <a:lnTo>
                    <a:pt x="2287" y="794824"/>
                  </a:lnTo>
                  <a:lnTo>
                    <a:pt x="1372" y="790224"/>
                  </a:lnTo>
                  <a:lnTo>
                    <a:pt x="457" y="785623"/>
                  </a:lnTo>
                  <a:lnTo>
                    <a:pt x="0" y="780978"/>
                  </a:lnTo>
                  <a:lnTo>
                    <a:pt x="0" y="776287"/>
                  </a:lnTo>
                  <a:close/>
                </a:path>
              </a:pathLst>
            </a:custGeom>
            <a:ln w="9524">
              <a:solidFill>
                <a:srgbClr val="37BDF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7074" y="2085974"/>
              <a:ext cx="133349" cy="114299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6083299" y="1458624"/>
            <a:ext cx="2039620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-85" b="1">
                <a:solidFill>
                  <a:srgbClr val="D0D5DA"/>
                </a:solidFill>
                <a:latin typeface="Arial"/>
                <a:cs typeface="Arial"/>
              </a:rPr>
              <a:t>Component</a:t>
            </a:r>
            <a:r>
              <a:rPr dirty="0" sz="1650" spc="-65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650" spc="-80" b="1">
                <a:solidFill>
                  <a:srgbClr val="D0D5DA"/>
                </a:solidFill>
                <a:latin typeface="Arial"/>
                <a:cs typeface="Arial"/>
              </a:rPr>
              <a:t>Examples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207124" y="1908894"/>
            <a:ext cx="2289175" cy="730250"/>
          </a:xfrm>
          <a:prstGeom prst="rect">
            <a:avLst/>
          </a:prstGeom>
        </p:spPr>
        <p:txBody>
          <a:bodyPr wrap="square" lIns="0" tIns="126365" rIns="0" bIns="0" rtlCol="0" vert="horz">
            <a:spAutoFit/>
          </a:bodyPr>
          <a:lstStyle/>
          <a:p>
            <a:pPr marL="1049020">
              <a:lnSpc>
                <a:spcPct val="100000"/>
              </a:lnSpc>
              <a:spcBef>
                <a:spcPts val="995"/>
              </a:spcBef>
            </a:pP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Navbar</a:t>
            </a:r>
            <a:endParaRPr sz="13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spcBef>
                <a:spcPts val="690"/>
              </a:spcBef>
            </a:pPr>
            <a:r>
              <a:rPr dirty="0" sz="900" spc="-30">
                <a:solidFill>
                  <a:srgbClr val="60A5FA"/>
                </a:solidFill>
                <a:latin typeface="Courier New"/>
                <a:cs typeface="Courier New"/>
              </a:rPr>
              <a:t>&lt;</a:t>
            </a:r>
            <a:r>
              <a:rPr dirty="0" sz="1000" spc="-30">
                <a:solidFill>
                  <a:srgbClr val="60A5FA"/>
                </a:solidFill>
                <a:latin typeface="Courier New"/>
                <a:cs typeface="Courier New"/>
              </a:rPr>
              <a:t>nav</a:t>
            </a:r>
            <a:r>
              <a:rPr dirty="0" sz="1000" spc="-95">
                <a:solidFill>
                  <a:srgbClr val="60A5FA"/>
                </a:solidFill>
                <a:latin typeface="Courier New"/>
                <a:cs typeface="Courier New"/>
              </a:rPr>
              <a:t> </a:t>
            </a:r>
            <a:r>
              <a:rPr dirty="0" sz="1000" spc="-55">
                <a:solidFill>
                  <a:srgbClr val="33D399"/>
                </a:solidFill>
                <a:latin typeface="Courier New"/>
                <a:cs typeface="Courier New"/>
              </a:rPr>
              <a:t>class</a:t>
            </a:r>
            <a:r>
              <a:rPr dirty="0" sz="900" spc="-55">
                <a:solidFill>
                  <a:srgbClr val="F1F5F9"/>
                </a:solidFill>
                <a:latin typeface="Courier New"/>
                <a:cs typeface="Courier New"/>
              </a:rPr>
              <a:t>=</a:t>
            </a:r>
            <a:r>
              <a:rPr dirty="0" sz="1000" spc="-55">
                <a:solidFill>
                  <a:srgbClr val="FBD34D"/>
                </a:solidFill>
                <a:latin typeface="Lucida Console"/>
                <a:cs typeface="Lucida Console"/>
              </a:rPr>
              <a:t>"navbar</a:t>
            </a:r>
            <a:r>
              <a:rPr dirty="0" sz="1000" spc="-95">
                <a:solidFill>
                  <a:srgbClr val="FBD34D"/>
                </a:solidFill>
                <a:latin typeface="Lucida Console"/>
                <a:cs typeface="Lucida Console"/>
              </a:rPr>
              <a:t> </a:t>
            </a:r>
            <a:r>
              <a:rPr dirty="0" sz="1000" spc="-60">
                <a:solidFill>
                  <a:srgbClr val="FBD34D"/>
                </a:solidFill>
                <a:latin typeface="Lucida Console"/>
                <a:cs typeface="Lucida Console"/>
              </a:rPr>
              <a:t>navbar-</a:t>
            </a:r>
            <a:r>
              <a:rPr dirty="0" sz="1000" spc="-70">
                <a:solidFill>
                  <a:srgbClr val="FBD34D"/>
                </a:solidFill>
                <a:latin typeface="Lucida Console"/>
                <a:cs typeface="Lucida Console"/>
              </a:rPr>
              <a:t>expand- </a:t>
            </a:r>
            <a:r>
              <a:rPr dirty="0" sz="1000" spc="-20">
                <a:solidFill>
                  <a:srgbClr val="FBD34D"/>
                </a:solidFill>
                <a:latin typeface="Lucida Console"/>
                <a:cs typeface="Lucida Console"/>
              </a:rPr>
              <a:t>lg"</a:t>
            </a:r>
            <a:r>
              <a:rPr dirty="0" sz="900" spc="-20">
                <a:solidFill>
                  <a:srgbClr val="60A5FA"/>
                </a:solidFill>
                <a:latin typeface="Courier New"/>
                <a:cs typeface="Courier New"/>
              </a:rPr>
              <a:t>&gt;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8915398" y="1904999"/>
            <a:ext cx="2667000" cy="857250"/>
            <a:chOff x="8915398" y="1904999"/>
            <a:chExt cx="2667000" cy="857250"/>
          </a:xfrm>
        </p:grpSpPr>
        <p:sp>
          <p:nvSpPr>
            <p:cNvPr id="19" name="object 19" descr=""/>
            <p:cNvSpPr/>
            <p:nvPr/>
          </p:nvSpPr>
          <p:spPr>
            <a:xfrm>
              <a:off x="8920160" y="1909762"/>
              <a:ext cx="2657475" cy="847725"/>
            </a:xfrm>
            <a:custGeom>
              <a:avLst/>
              <a:gdLst/>
              <a:ahLst/>
              <a:cxnLst/>
              <a:rect l="l" t="t" r="r" b="b"/>
              <a:pathLst>
                <a:path w="2657475" h="847725">
                  <a:moveTo>
                    <a:pt x="2590728" y="847724"/>
                  </a:moveTo>
                  <a:lnTo>
                    <a:pt x="66747" y="847724"/>
                  </a:lnTo>
                  <a:lnTo>
                    <a:pt x="62102" y="847267"/>
                  </a:lnTo>
                  <a:lnTo>
                    <a:pt x="24240" y="830117"/>
                  </a:lnTo>
                  <a:lnTo>
                    <a:pt x="2287" y="794824"/>
                  </a:lnTo>
                  <a:lnTo>
                    <a:pt x="0" y="780978"/>
                  </a:lnTo>
                  <a:lnTo>
                    <a:pt x="0" y="7762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2590728" y="0"/>
                  </a:lnTo>
                  <a:lnTo>
                    <a:pt x="2629624" y="14645"/>
                  </a:lnTo>
                  <a:lnTo>
                    <a:pt x="2653830" y="48432"/>
                  </a:lnTo>
                  <a:lnTo>
                    <a:pt x="2657475" y="66746"/>
                  </a:lnTo>
                  <a:lnTo>
                    <a:pt x="2657475" y="780978"/>
                  </a:lnTo>
                  <a:lnTo>
                    <a:pt x="2642828" y="819875"/>
                  </a:lnTo>
                  <a:lnTo>
                    <a:pt x="2609042" y="844081"/>
                  </a:lnTo>
                  <a:lnTo>
                    <a:pt x="2595373" y="847267"/>
                  </a:lnTo>
                  <a:lnTo>
                    <a:pt x="2590728" y="847724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920160" y="1909762"/>
              <a:ext cx="2657475" cy="847725"/>
            </a:xfrm>
            <a:custGeom>
              <a:avLst/>
              <a:gdLst/>
              <a:ahLst/>
              <a:cxnLst/>
              <a:rect l="l" t="t" r="r" b="b"/>
              <a:pathLst>
                <a:path w="2657475" h="847725">
                  <a:moveTo>
                    <a:pt x="0" y="7762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7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2586037" y="0"/>
                  </a:lnTo>
                  <a:lnTo>
                    <a:pt x="2590728" y="0"/>
                  </a:lnTo>
                  <a:lnTo>
                    <a:pt x="2595373" y="457"/>
                  </a:lnTo>
                  <a:lnTo>
                    <a:pt x="2599974" y="1372"/>
                  </a:lnTo>
                  <a:lnTo>
                    <a:pt x="2604575" y="2287"/>
                  </a:lnTo>
                  <a:lnTo>
                    <a:pt x="2639867" y="24240"/>
                  </a:lnTo>
                  <a:lnTo>
                    <a:pt x="2652034" y="44099"/>
                  </a:lnTo>
                  <a:lnTo>
                    <a:pt x="2653830" y="48432"/>
                  </a:lnTo>
                  <a:lnTo>
                    <a:pt x="2655185" y="52899"/>
                  </a:lnTo>
                  <a:lnTo>
                    <a:pt x="2656102" y="57500"/>
                  </a:lnTo>
                  <a:lnTo>
                    <a:pt x="2657017" y="62101"/>
                  </a:lnTo>
                  <a:lnTo>
                    <a:pt x="2657475" y="66746"/>
                  </a:lnTo>
                  <a:lnTo>
                    <a:pt x="2657475" y="71437"/>
                  </a:lnTo>
                  <a:lnTo>
                    <a:pt x="2657475" y="776287"/>
                  </a:lnTo>
                  <a:lnTo>
                    <a:pt x="2657475" y="780978"/>
                  </a:lnTo>
                  <a:lnTo>
                    <a:pt x="2657017" y="785623"/>
                  </a:lnTo>
                  <a:lnTo>
                    <a:pt x="2656102" y="790224"/>
                  </a:lnTo>
                  <a:lnTo>
                    <a:pt x="2655185" y="794824"/>
                  </a:lnTo>
                  <a:lnTo>
                    <a:pt x="2653830" y="799291"/>
                  </a:lnTo>
                  <a:lnTo>
                    <a:pt x="2652034" y="803625"/>
                  </a:lnTo>
                  <a:lnTo>
                    <a:pt x="2650240" y="807958"/>
                  </a:lnTo>
                  <a:lnTo>
                    <a:pt x="2621825" y="838291"/>
                  </a:lnTo>
                  <a:lnTo>
                    <a:pt x="2586037" y="847724"/>
                  </a:lnTo>
                  <a:lnTo>
                    <a:pt x="71438" y="847724"/>
                  </a:lnTo>
                  <a:lnTo>
                    <a:pt x="31748" y="835685"/>
                  </a:lnTo>
                  <a:lnTo>
                    <a:pt x="27848" y="833079"/>
                  </a:lnTo>
                  <a:lnTo>
                    <a:pt x="3642" y="799291"/>
                  </a:lnTo>
                  <a:lnTo>
                    <a:pt x="0" y="780978"/>
                  </a:lnTo>
                  <a:lnTo>
                    <a:pt x="0" y="776287"/>
                  </a:lnTo>
                  <a:close/>
                </a:path>
              </a:pathLst>
            </a:custGeom>
            <a:ln w="9524">
              <a:solidFill>
                <a:srgbClr val="37BDF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79954" y="2069454"/>
              <a:ext cx="147339" cy="147339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9026525" y="1908894"/>
            <a:ext cx="2220595" cy="577850"/>
          </a:xfrm>
          <a:prstGeom prst="rect">
            <a:avLst/>
          </a:prstGeom>
        </p:spPr>
        <p:txBody>
          <a:bodyPr wrap="square" lIns="0" tIns="126365" rIns="0" bIns="0" rtlCol="0" vert="horz">
            <a:spAutoFit/>
          </a:bodyPr>
          <a:lstStyle/>
          <a:p>
            <a:pPr marL="1044575">
              <a:lnSpc>
                <a:spcPct val="100000"/>
              </a:lnSpc>
              <a:spcBef>
                <a:spcPts val="995"/>
              </a:spcBef>
            </a:pP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Buttons</a:t>
            </a: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900" spc="-45">
                <a:solidFill>
                  <a:srgbClr val="60A5FA"/>
                </a:solidFill>
                <a:latin typeface="Courier New"/>
                <a:cs typeface="Courier New"/>
              </a:rPr>
              <a:t>&lt;</a:t>
            </a:r>
            <a:r>
              <a:rPr dirty="0" sz="1000" spc="-45">
                <a:solidFill>
                  <a:srgbClr val="60A5FA"/>
                </a:solidFill>
                <a:latin typeface="Courier New"/>
                <a:cs typeface="Courier New"/>
              </a:rPr>
              <a:t>button</a:t>
            </a:r>
            <a:r>
              <a:rPr dirty="0" sz="1000" spc="-80">
                <a:solidFill>
                  <a:srgbClr val="60A5FA"/>
                </a:solidFill>
                <a:latin typeface="Courier New"/>
                <a:cs typeface="Courier New"/>
              </a:rPr>
              <a:t> </a:t>
            </a:r>
            <a:r>
              <a:rPr dirty="0" sz="1000" spc="-55">
                <a:solidFill>
                  <a:srgbClr val="33D399"/>
                </a:solidFill>
                <a:latin typeface="Courier New"/>
                <a:cs typeface="Courier New"/>
              </a:rPr>
              <a:t>class</a:t>
            </a:r>
            <a:r>
              <a:rPr dirty="0" sz="900" spc="-55">
                <a:solidFill>
                  <a:srgbClr val="F1F5F9"/>
                </a:solidFill>
                <a:latin typeface="Courier New"/>
                <a:cs typeface="Courier New"/>
              </a:rPr>
              <a:t>=</a:t>
            </a:r>
            <a:r>
              <a:rPr dirty="0" sz="1000" spc="-55">
                <a:solidFill>
                  <a:srgbClr val="FBD34D"/>
                </a:solidFill>
                <a:latin typeface="Lucida Console"/>
                <a:cs typeface="Lucida Console"/>
              </a:rPr>
              <a:t>"btn</a:t>
            </a:r>
            <a:r>
              <a:rPr dirty="0" sz="1000" spc="-80">
                <a:solidFill>
                  <a:srgbClr val="FBD34D"/>
                </a:solidFill>
                <a:latin typeface="Lucida Console"/>
                <a:cs typeface="Lucida Console"/>
              </a:rPr>
              <a:t> </a:t>
            </a:r>
            <a:r>
              <a:rPr dirty="0" sz="1000" spc="-60">
                <a:solidFill>
                  <a:srgbClr val="FBD34D"/>
                </a:solidFill>
                <a:latin typeface="Lucida Console"/>
                <a:cs typeface="Lucida Console"/>
              </a:rPr>
              <a:t>btn-</a:t>
            </a:r>
            <a:r>
              <a:rPr dirty="0" sz="1000" spc="-55">
                <a:solidFill>
                  <a:srgbClr val="FBD34D"/>
                </a:solidFill>
                <a:latin typeface="Lucida Console"/>
                <a:cs typeface="Lucida Console"/>
              </a:rPr>
              <a:t>primary"</a:t>
            </a:r>
            <a:r>
              <a:rPr dirty="0" sz="900" spc="-55">
                <a:solidFill>
                  <a:srgbClr val="60A5FA"/>
                </a:solidFill>
                <a:latin typeface="Courier New"/>
                <a:cs typeface="Courier New"/>
              </a:rPr>
              <a:t>&gt;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6095998" y="2914649"/>
            <a:ext cx="2667000" cy="704850"/>
            <a:chOff x="6095998" y="2914649"/>
            <a:chExt cx="2667000" cy="704850"/>
          </a:xfrm>
        </p:grpSpPr>
        <p:sp>
          <p:nvSpPr>
            <p:cNvPr id="24" name="object 24" descr=""/>
            <p:cNvSpPr/>
            <p:nvPr/>
          </p:nvSpPr>
          <p:spPr>
            <a:xfrm>
              <a:off x="6100761" y="2919412"/>
              <a:ext cx="2657475" cy="695325"/>
            </a:xfrm>
            <a:custGeom>
              <a:avLst/>
              <a:gdLst/>
              <a:ahLst/>
              <a:cxnLst/>
              <a:rect l="l" t="t" r="r" b="b"/>
              <a:pathLst>
                <a:path w="2657475" h="695325">
                  <a:moveTo>
                    <a:pt x="2590727" y="695324"/>
                  </a:moveTo>
                  <a:lnTo>
                    <a:pt x="66747" y="695324"/>
                  </a:lnTo>
                  <a:lnTo>
                    <a:pt x="62101" y="694867"/>
                  </a:lnTo>
                  <a:lnTo>
                    <a:pt x="24240" y="677718"/>
                  </a:lnTo>
                  <a:lnTo>
                    <a:pt x="2287" y="642424"/>
                  </a:lnTo>
                  <a:lnTo>
                    <a:pt x="0" y="628578"/>
                  </a:lnTo>
                  <a:lnTo>
                    <a:pt x="0" y="6238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7" y="0"/>
                  </a:lnTo>
                  <a:lnTo>
                    <a:pt x="2590727" y="0"/>
                  </a:lnTo>
                  <a:lnTo>
                    <a:pt x="2629625" y="14644"/>
                  </a:lnTo>
                  <a:lnTo>
                    <a:pt x="2653831" y="48432"/>
                  </a:lnTo>
                  <a:lnTo>
                    <a:pt x="2657474" y="66746"/>
                  </a:lnTo>
                  <a:lnTo>
                    <a:pt x="2657474" y="628578"/>
                  </a:lnTo>
                  <a:lnTo>
                    <a:pt x="2642829" y="667475"/>
                  </a:lnTo>
                  <a:lnTo>
                    <a:pt x="2609041" y="691681"/>
                  </a:lnTo>
                  <a:lnTo>
                    <a:pt x="2595373" y="694867"/>
                  </a:lnTo>
                  <a:lnTo>
                    <a:pt x="2590727" y="695324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100761" y="2919412"/>
              <a:ext cx="2657475" cy="695325"/>
            </a:xfrm>
            <a:custGeom>
              <a:avLst/>
              <a:gdLst/>
              <a:ahLst/>
              <a:cxnLst/>
              <a:rect l="l" t="t" r="r" b="b"/>
              <a:pathLst>
                <a:path w="2657475" h="695325">
                  <a:moveTo>
                    <a:pt x="0" y="6238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7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4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39764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2586037" y="0"/>
                  </a:lnTo>
                  <a:lnTo>
                    <a:pt x="2590727" y="0"/>
                  </a:lnTo>
                  <a:lnTo>
                    <a:pt x="2595373" y="457"/>
                  </a:lnTo>
                  <a:lnTo>
                    <a:pt x="2599973" y="1372"/>
                  </a:lnTo>
                  <a:lnTo>
                    <a:pt x="2604573" y="2287"/>
                  </a:lnTo>
                  <a:lnTo>
                    <a:pt x="2609041" y="3642"/>
                  </a:lnTo>
                  <a:lnTo>
                    <a:pt x="2613374" y="5437"/>
                  </a:lnTo>
                  <a:lnTo>
                    <a:pt x="2617708" y="7232"/>
                  </a:lnTo>
                  <a:lnTo>
                    <a:pt x="2645434" y="31748"/>
                  </a:lnTo>
                  <a:lnTo>
                    <a:pt x="2648041" y="35648"/>
                  </a:lnTo>
                  <a:lnTo>
                    <a:pt x="2650241" y="39765"/>
                  </a:lnTo>
                  <a:lnTo>
                    <a:pt x="2652036" y="44099"/>
                  </a:lnTo>
                  <a:lnTo>
                    <a:pt x="2653831" y="48432"/>
                  </a:lnTo>
                  <a:lnTo>
                    <a:pt x="2655186" y="52899"/>
                  </a:lnTo>
                  <a:lnTo>
                    <a:pt x="2656101" y="57500"/>
                  </a:lnTo>
                  <a:lnTo>
                    <a:pt x="2657017" y="62100"/>
                  </a:lnTo>
                  <a:lnTo>
                    <a:pt x="2657474" y="66746"/>
                  </a:lnTo>
                  <a:lnTo>
                    <a:pt x="2657475" y="71437"/>
                  </a:lnTo>
                  <a:lnTo>
                    <a:pt x="2657475" y="623887"/>
                  </a:lnTo>
                  <a:lnTo>
                    <a:pt x="2652036" y="651225"/>
                  </a:lnTo>
                  <a:lnTo>
                    <a:pt x="2650241" y="655558"/>
                  </a:lnTo>
                  <a:lnTo>
                    <a:pt x="2648040" y="659675"/>
                  </a:lnTo>
                  <a:lnTo>
                    <a:pt x="2645434" y="663575"/>
                  </a:lnTo>
                  <a:lnTo>
                    <a:pt x="2642829" y="667475"/>
                  </a:lnTo>
                  <a:lnTo>
                    <a:pt x="2613374" y="689886"/>
                  </a:lnTo>
                  <a:lnTo>
                    <a:pt x="2609041" y="691681"/>
                  </a:lnTo>
                  <a:lnTo>
                    <a:pt x="2604573" y="693037"/>
                  </a:lnTo>
                  <a:lnTo>
                    <a:pt x="2599973" y="693952"/>
                  </a:lnTo>
                  <a:lnTo>
                    <a:pt x="2595373" y="694867"/>
                  </a:lnTo>
                  <a:lnTo>
                    <a:pt x="2590727" y="695324"/>
                  </a:lnTo>
                  <a:lnTo>
                    <a:pt x="2586037" y="695324"/>
                  </a:lnTo>
                  <a:lnTo>
                    <a:pt x="71438" y="695324"/>
                  </a:lnTo>
                  <a:lnTo>
                    <a:pt x="66747" y="695324"/>
                  </a:lnTo>
                  <a:lnTo>
                    <a:pt x="62101" y="694867"/>
                  </a:lnTo>
                  <a:lnTo>
                    <a:pt x="57500" y="693952"/>
                  </a:lnTo>
                  <a:lnTo>
                    <a:pt x="52899" y="693037"/>
                  </a:lnTo>
                  <a:lnTo>
                    <a:pt x="48432" y="691681"/>
                  </a:lnTo>
                  <a:lnTo>
                    <a:pt x="44099" y="689886"/>
                  </a:lnTo>
                  <a:lnTo>
                    <a:pt x="39764" y="688091"/>
                  </a:lnTo>
                  <a:lnTo>
                    <a:pt x="35648" y="685891"/>
                  </a:lnTo>
                  <a:lnTo>
                    <a:pt x="31748" y="683285"/>
                  </a:lnTo>
                  <a:lnTo>
                    <a:pt x="27848" y="680679"/>
                  </a:lnTo>
                  <a:lnTo>
                    <a:pt x="24240" y="677718"/>
                  </a:lnTo>
                  <a:lnTo>
                    <a:pt x="20923" y="674401"/>
                  </a:lnTo>
                  <a:lnTo>
                    <a:pt x="17607" y="671084"/>
                  </a:lnTo>
                  <a:lnTo>
                    <a:pt x="5437" y="651225"/>
                  </a:lnTo>
                  <a:lnTo>
                    <a:pt x="3642" y="646891"/>
                  </a:lnTo>
                  <a:lnTo>
                    <a:pt x="2287" y="642424"/>
                  </a:lnTo>
                  <a:lnTo>
                    <a:pt x="1372" y="637823"/>
                  </a:lnTo>
                  <a:lnTo>
                    <a:pt x="457" y="633223"/>
                  </a:lnTo>
                  <a:lnTo>
                    <a:pt x="0" y="628578"/>
                  </a:lnTo>
                  <a:lnTo>
                    <a:pt x="0" y="623887"/>
                  </a:lnTo>
                  <a:close/>
                </a:path>
              </a:pathLst>
            </a:custGeom>
            <a:ln w="9524">
              <a:solidFill>
                <a:srgbClr val="37BDF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05649" y="3086099"/>
              <a:ext cx="171449" cy="133349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6207124" y="2918544"/>
            <a:ext cx="1555115" cy="577850"/>
          </a:xfrm>
          <a:prstGeom prst="rect">
            <a:avLst/>
          </a:prstGeom>
        </p:spPr>
        <p:txBody>
          <a:bodyPr wrap="square" lIns="0" tIns="1263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95"/>
              </a:spcBef>
            </a:pP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Cards</a:t>
            </a: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900" spc="-30">
                <a:solidFill>
                  <a:srgbClr val="60A5FA"/>
                </a:solidFill>
                <a:latin typeface="Courier New"/>
                <a:cs typeface="Courier New"/>
              </a:rPr>
              <a:t>&lt;</a:t>
            </a:r>
            <a:r>
              <a:rPr dirty="0" sz="1000" spc="-30">
                <a:solidFill>
                  <a:srgbClr val="60A5FA"/>
                </a:solidFill>
                <a:latin typeface="Courier New"/>
                <a:cs typeface="Courier New"/>
              </a:rPr>
              <a:t>div</a:t>
            </a:r>
            <a:r>
              <a:rPr dirty="0" sz="1000" spc="-120">
                <a:solidFill>
                  <a:srgbClr val="60A5FA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33D399"/>
                </a:solidFill>
                <a:latin typeface="Courier New"/>
                <a:cs typeface="Courier New"/>
              </a:rPr>
              <a:t>class</a:t>
            </a:r>
            <a:r>
              <a:rPr dirty="0" sz="900" spc="-10">
                <a:solidFill>
                  <a:srgbClr val="F1F5F9"/>
                </a:solidFill>
                <a:latin typeface="Courier New"/>
                <a:cs typeface="Courier New"/>
              </a:rPr>
              <a:t>=</a:t>
            </a:r>
            <a:r>
              <a:rPr dirty="0" sz="1000" spc="-10">
                <a:solidFill>
                  <a:srgbClr val="FBD34D"/>
                </a:solidFill>
                <a:latin typeface="Lucida Console"/>
                <a:cs typeface="Lucida Console"/>
              </a:rPr>
              <a:t>"card"</a:t>
            </a:r>
            <a:r>
              <a:rPr dirty="0" sz="900" spc="-10">
                <a:solidFill>
                  <a:srgbClr val="60A5FA"/>
                </a:solidFill>
                <a:latin typeface="Courier New"/>
                <a:cs typeface="Courier New"/>
              </a:rPr>
              <a:t>&gt;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8915398" y="2914649"/>
            <a:ext cx="2667000" cy="704850"/>
            <a:chOff x="8915398" y="2914649"/>
            <a:chExt cx="2667000" cy="704850"/>
          </a:xfrm>
        </p:grpSpPr>
        <p:sp>
          <p:nvSpPr>
            <p:cNvPr id="29" name="object 29" descr=""/>
            <p:cNvSpPr/>
            <p:nvPr/>
          </p:nvSpPr>
          <p:spPr>
            <a:xfrm>
              <a:off x="8920160" y="2919412"/>
              <a:ext cx="2657475" cy="695325"/>
            </a:xfrm>
            <a:custGeom>
              <a:avLst/>
              <a:gdLst/>
              <a:ahLst/>
              <a:cxnLst/>
              <a:rect l="l" t="t" r="r" b="b"/>
              <a:pathLst>
                <a:path w="2657475" h="695325">
                  <a:moveTo>
                    <a:pt x="2590728" y="695324"/>
                  </a:moveTo>
                  <a:lnTo>
                    <a:pt x="66747" y="695324"/>
                  </a:lnTo>
                  <a:lnTo>
                    <a:pt x="62102" y="694867"/>
                  </a:lnTo>
                  <a:lnTo>
                    <a:pt x="24240" y="677718"/>
                  </a:lnTo>
                  <a:lnTo>
                    <a:pt x="2287" y="642424"/>
                  </a:lnTo>
                  <a:lnTo>
                    <a:pt x="0" y="628578"/>
                  </a:lnTo>
                  <a:lnTo>
                    <a:pt x="0" y="6238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2590728" y="0"/>
                  </a:lnTo>
                  <a:lnTo>
                    <a:pt x="2629624" y="14644"/>
                  </a:lnTo>
                  <a:lnTo>
                    <a:pt x="2653830" y="48432"/>
                  </a:lnTo>
                  <a:lnTo>
                    <a:pt x="2657475" y="66746"/>
                  </a:lnTo>
                  <a:lnTo>
                    <a:pt x="2657475" y="628578"/>
                  </a:lnTo>
                  <a:lnTo>
                    <a:pt x="2642828" y="667475"/>
                  </a:lnTo>
                  <a:lnTo>
                    <a:pt x="2609042" y="691681"/>
                  </a:lnTo>
                  <a:lnTo>
                    <a:pt x="2595373" y="694867"/>
                  </a:lnTo>
                  <a:lnTo>
                    <a:pt x="2590728" y="695324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8920160" y="2919412"/>
              <a:ext cx="2657475" cy="695325"/>
            </a:xfrm>
            <a:custGeom>
              <a:avLst/>
              <a:gdLst/>
              <a:ahLst/>
              <a:cxnLst/>
              <a:rect l="l" t="t" r="r" b="b"/>
              <a:pathLst>
                <a:path w="2657475" h="695325">
                  <a:moveTo>
                    <a:pt x="0" y="6238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7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4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2586037" y="0"/>
                  </a:lnTo>
                  <a:lnTo>
                    <a:pt x="2590728" y="0"/>
                  </a:lnTo>
                  <a:lnTo>
                    <a:pt x="2595373" y="457"/>
                  </a:lnTo>
                  <a:lnTo>
                    <a:pt x="2599974" y="1372"/>
                  </a:lnTo>
                  <a:lnTo>
                    <a:pt x="2604575" y="2287"/>
                  </a:lnTo>
                  <a:lnTo>
                    <a:pt x="2639867" y="24239"/>
                  </a:lnTo>
                  <a:lnTo>
                    <a:pt x="2645434" y="31748"/>
                  </a:lnTo>
                  <a:lnTo>
                    <a:pt x="2648039" y="35648"/>
                  </a:lnTo>
                  <a:lnTo>
                    <a:pt x="2650240" y="39765"/>
                  </a:lnTo>
                  <a:lnTo>
                    <a:pt x="2652034" y="44099"/>
                  </a:lnTo>
                  <a:lnTo>
                    <a:pt x="2653830" y="48432"/>
                  </a:lnTo>
                  <a:lnTo>
                    <a:pt x="2655185" y="52899"/>
                  </a:lnTo>
                  <a:lnTo>
                    <a:pt x="2656102" y="57500"/>
                  </a:lnTo>
                  <a:lnTo>
                    <a:pt x="2657017" y="62100"/>
                  </a:lnTo>
                  <a:lnTo>
                    <a:pt x="2657475" y="66746"/>
                  </a:lnTo>
                  <a:lnTo>
                    <a:pt x="2657475" y="71437"/>
                  </a:lnTo>
                  <a:lnTo>
                    <a:pt x="2657475" y="623887"/>
                  </a:lnTo>
                  <a:lnTo>
                    <a:pt x="2657475" y="628578"/>
                  </a:lnTo>
                  <a:lnTo>
                    <a:pt x="2657017" y="633223"/>
                  </a:lnTo>
                  <a:lnTo>
                    <a:pt x="2656102" y="637824"/>
                  </a:lnTo>
                  <a:lnTo>
                    <a:pt x="2655185" y="642424"/>
                  </a:lnTo>
                  <a:lnTo>
                    <a:pt x="2653830" y="646891"/>
                  </a:lnTo>
                  <a:lnTo>
                    <a:pt x="2652034" y="651225"/>
                  </a:lnTo>
                  <a:lnTo>
                    <a:pt x="2650240" y="655558"/>
                  </a:lnTo>
                  <a:lnTo>
                    <a:pt x="2621825" y="685891"/>
                  </a:lnTo>
                  <a:lnTo>
                    <a:pt x="2599974" y="693952"/>
                  </a:lnTo>
                  <a:lnTo>
                    <a:pt x="2595373" y="694867"/>
                  </a:lnTo>
                  <a:lnTo>
                    <a:pt x="2590728" y="695324"/>
                  </a:lnTo>
                  <a:lnTo>
                    <a:pt x="2586037" y="695324"/>
                  </a:lnTo>
                  <a:lnTo>
                    <a:pt x="71438" y="695324"/>
                  </a:lnTo>
                  <a:lnTo>
                    <a:pt x="66747" y="695324"/>
                  </a:lnTo>
                  <a:lnTo>
                    <a:pt x="62102" y="694867"/>
                  </a:lnTo>
                  <a:lnTo>
                    <a:pt x="57501" y="693952"/>
                  </a:lnTo>
                  <a:lnTo>
                    <a:pt x="52900" y="693037"/>
                  </a:lnTo>
                  <a:lnTo>
                    <a:pt x="48433" y="691681"/>
                  </a:lnTo>
                  <a:lnTo>
                    <a:pt x="44099" y="689886"/>
                  </a:lnTo>
                  <a:lnTo>
                    <a:pt x="39765" y="688091"/>
                  </a:lnTo>
                  <a:lnTo>
                    <a:pt x="35648" y="685891"/>
                  </a:lnTo>
                  <a:lnTo>
                    <a:pt x="31748" y="683285"/>
                  </a:lnTo>
                  <a:lnTo>
                    <a:pt x="27848" y="680679"/>
                  </a:lnTo>
                  <a:lnTo>
                    <a:pt x="24240" y="677718"/>
                  </a:lnTo>
                  <a:lnTo>
                    <a:pt x="20923" y="674401"/>
                  </a:lnTo>
                  <a:lnTo>
                    <a:pt x="17607" y="671084"/>
                  </a:lnTo>
                  <a:lnTo>
                    <a:pt x="1372" y="637823"/>
                  </a:lnTo>
                  <a:lnTo>
                    <a:pt x="457" y="633223"/>
                  </a:lnTo>
                  <a:lnTo>
                    <a:pt x="0" y="628578"/>
                  </a:lnTo>
                  <a:lnTo>
                    <a:pt x="0" y="623887"/>
                  </a:lnTo>
                  <a:close/>
                </a:path>
              </a:pathLst>
            </a:custGeom>
            <a:ln w="9524">
              <a:solidFill>
                <a:srgbClr val="37BDF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15524" y="3086099"/>
              <a:ext cx="152399" cy="133349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9026525" y="2918544"/>
            <a:ext cx="1569085" cy="577850"/>
          </a:xfrm>
          <a:prstGeom prst="rect">
            <a:avLst/>
          </a:prstGeom>
        </p:spPr>
        <p:txBody>
          <a:bodyPr wrap="square" lIns="0" tIns="1263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95"/>
              </a:spcBef>
            </a:pP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Tables</a:t>
            </a: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900" spc="-45">
                <a:solidFill>
                  <a:srgbClr val="60A5FA"/>
                </a:solidFill>
                <a:latin typeface="Courier New"/>
                <a:cs typeface="Courier New"/>
              </a:rPr>
              <a:t>&lt;</a:t>
            </a:r>
            <a:r>
              <a:rPr dirty="0" sz="1000" spc="-45">
                <a:solidFill>
                  <a:srgbClr val="60A5FA"/>
                </a:solidFill>
                <a:latin typeface="Courier New"/>
                <a:cs typeface="Courier New"/>
              </a:rPr>
              <a:t>table</a:t>
            </a:r>
            <a:r>
              <a:rPr dirty="0" sz="1000" spc="-90">
                <a:solidFill>
                  <a:srgbClr val="60A5FA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33D399"/>
                </a:solidFill>
                <a:latin typeface="Courier New"/>
                <a:cs typeface="Courier New"/>
              </a:rPr>
              <a:t>class</a:t>
            </a:r>
            <a:r>
              <a:rPr dirty="0" sz="900" spc="-10">
                <a:solidFill>
                  <a:srgbClr val="F1F5F9"/>
                </a:solidFill>
                <a:latin typeface="Courier New"/>
                <a:cs typeface="Courier New"/>
              </a:rPr>
              <a:t>=</a:t>
            </a:r>
            <a:r>
              <a:rPr dirty="0" sz="1000" spc="-10">
                <a:solidFill>
                  <a:srgbClr val="FBD34D"/>
                </a:solidFill>
                <a:latin typeface="Lucida Console"/>
                <a:cs typeface="Lucida Console"/>
              </a:rPr>
              <a:t>"table"</a:t>
            </a:r>
            <a:r>
              <a:rPr dirty="0" sz="900" spc="-10">
                <a:solidFill>
                  <a:srgbClr val="60A5FA"/>
                </a:solidFill>
                <a:latin typeface="Courier New"/>
                <a:cs typeface="Courier New"/>
              </a:rPr>
              <a:t>&gt;</a:t>
            </a:r>
            <a:endParaRPr sz="900">
              <a:latin typeface="Courier New"/>
              <a:cs typeface="Courier New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609599" y="2076449"/>
            <a:ext cx="11391900" cy="4591050"/>
            <a:chOff x="609599" y="2076449"/>
            <a:chExt cx="11391900" cy="4591050"/>
          </a:xfrm>
        </p:grpSpPr>
        <p:pic>
          <p:nvPicPr>
            <p:cNvPr id="34" name="object 3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48399" y="4279106"/>
              <a:ext cx="238124" cy="166687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599" y="2076449"/>
              <a:ext cx="76200" cy="76199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599" y="2457449"/>
              <a:ext cx="76200" cy="76199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599" y="2838449"/>
              <a:ext cx="76200" cy="76199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599" y="3219449"/>
              <a:ext cx="76200" cy="76199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599" y="3600449"/>
              <a:ext cx="76200" cy="76199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10410824" y="6343649"/>
              <a:ext cx="1590675" cy="323850"/>
            </a:xfrm>
            <a:custGeom>
              <a:avLst/>
              <a:gdLst/>
              <a:ahLst/>
              <a:cxnLst/>
              <a:rect l="l" t="t" r="r" b="b"/>
              <a:pathLst>
                <a:path w="1590675" h="323850">
                  <a:moveTo>
                    <a:pt x="15576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57627" y="0"/>
                  </a:lnTo>
                  <a:lnTo>
                    <a:pt x="1589707" y="28187"/>
                  </a:lnTo>
                  <a:lnTo>
                    <a:pt x="1590674" y="33047"/>
                  </a:lnTo>
                  <a:lnTo>
                    <a:pt x="1590674" y="290802"/>
                  </a:lnTo>
                  <a:lnTo>
                    <a:pt x="1562487" y="322883"/>
                  </a:lnTo>
                  <a:lnTo>
                    <a:pt x="15576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2512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42" name="object 42" descr=""/>
          <p:cNvSpPr txBox="1"/>
          <p:nvPr/>
        </p:nvSpPr>
        <p:spPr>
          <a:xfrm>
            <a:off x="6588125" y="3885204"/>
            <a:ext cx="5375275" cy="84010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150" spc="-65" b="1">
                <a:solidFill>
                  <a:srgbClr val="F1F5F9"/>
                </a:solidFill>
                <a:latin typeface="Arial"/>
                <a:cs typeface="Arial"/>
              </a:rPr>
              <a:t>Link</a:t>
            </a:r>
            <a:r>
              <a:rPr dirty="0" sz="1150" spc="-50" b="1">
                <a:solidFill>
                  <a:srgbClr val="F1F5F9"/>
                </a:solidFill>
                <a:latin typeface="Arial"/>
                <a:cs typeface="Arial"/>
              </a:rPr>
              <a:t> </a:t>
            </a:r>
            <a:r>
              <a:rPr dirty="0" sz="1150" spc="-55" b="1">
                <a:solidFill>
                  <a:srgbClr val="F1F5F9"/>
                </a:solidFill>
                <a:latin typeface="Arial"/>
                <a:cs typeface="Arial"/>
              </a:rPr>
              <a:t>in</a:t>
            </a:r>
            <a:r>
              <a:rPr dirty="0" sz="1150" spc="-45" b="1">
                <a:solidFill>
                  <a:srgbClr val="F1F5F9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F1F5F9"/>
                </a:solidFill>
                <a:latin typeface="Arial"/>
                <a:cs typeface="Arial"/>
              </a:rPr>
              <a:t>HTML</a:t>
            </a:r>
            <a:r>
              <a:rPr dirty="0" sz="1200" spc="-10" b="1">
                <a:solidFill>
                  <a:srgbClr val="F1F5F9"/>
                </a:solidFill>
                <a:latin typeface="IBM Plex Sans SemiBold"/>
                <a:cs typeface="IBM Plex Sans SemiBold"/>
              </a:rPr>
              <a:t>:</a:t>
            </a:r>
            <a:endParaRPr sz="1200">
              <a:latin typeface="IBM Plex Sans SemiBold"/>
              <a:cs typeface="IBM Plex Sans SemiBold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900" spc="-10">
                <a:solidFill>
                  <a:srgbClr val="60A5FA"/>
                </a:solidFill>
                <a:latin typeface="Courier New"/>
                <a:cs typeface="Courier New"/>
              </a:rPr>
              <a:t>&lt;</a:t>
            </a:r>
            <a:r>
              <a:rPr dirty="0" sz="1000" spc="-10">
                <a:solidFill>
                  <a:srgbClr val="60A5FA"/>
                </a:solidFill>
                <a:latin typeface="Courier New"/>
                <a:cs typeface="Courier New"/>
              </a:rPr>
              <a:t>link</a:t>
            </a:r>
            <a:endParaRPr sz="10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dirty="0" sz="1000" spc="-55">
                <a:solidFill>
                  <a:srgbClr val="33D399"/>
                </a:solidFill>
                <a:latin typeface="Courier New"/>
                <a:cs typeface="Courier New"/>
              </a:rPr>
              <a:t>href</a:t>
            </a:r>
            <a:r>
              <a:rPr dirty="0" sz="900" spc="-55">
                <a:solidFill>
                  <a:srgbClr val="F1F5F9"/>
                </a:solidFill>
                <a:latin typeface="Courier New"/>
                <a:cs typeface="Courier New"/>
              </a:rPr>
              <a:t>=</a:t>
            </a:r>
            <a:r>
              <a:rPr dirty="0" sz="1000" spc="-55">
                <a:solidFill>
                  <a:srgbClr val="FBD34D"/>
                </a:solidFill>
                <a:latin typeface="Lucida Console"/>
                <a:cs typeface="Lucida Console"/>
              </a:rPr>
              <a:t>"https:</a:t>
            </a:r>
            <a:r>
              <a:rPr dirty="0" sz="1000" spc="-65">
                <a:solidFill>
                  <a:srgbClr val="FBD34D"/>
                </a:solidFill>
                <a:latin typeface="Lucida Console"/>
                <a:cs typeface="Lucida Console"/>
              </a:rPr>
              <a:t> </a:t>
            </a:r>
            <a:r>
              <a:rPr dirty="0" sz="950" spc="-65">
                <a:solidFill>
                  <a:srgbClr val="FBD34D"/>
                </a:solidFill>
                <a:latin typeface="Courier New"/>
                <a:cs typeface="Courier New"/>
              </a:rPr>
              <a:t>/</a:t>
            </a:r>
            <a:r>
              <a:rPr dirty="0" sz="1000" spc="-65">
                <a:solidFill>
                  <a:srgbClr val="FBD34D"/>
                </a:solidFill>
                <a:latin typeface="Lucida Console"/>
                <a:cs typeface="Lucida Console"/>
              </a:rPr>
              <a:t>cdn.jsdelivr.net/npm/bootstrap</a:t>
            </a:r>
            <a:r>
              <a:rPr dirty="0" sz="950" spc="-65">
                <a:solidFill>
                  <a:srgbClr val="FBD34D"/>
                </a:solidFill>
                <a:latin typeface="Courier New"/>
                <a:cs typeface="Courier New"/>
              </a:rPr>
              <a:t>@</a:t>
            </a:r>
            <a:r>
              <a:rPr dirty="0" sz="1000" spc="-65">
                <a:solidFill>
                  <a:srgbClr val="FBD34D"/>
                </a:solidFill>
                <a:latin typeface="Lucida Console"/>
                <a:cs typeface="Lucida Console"/>
              </a:rPr>
              <a:t>5.3.0/dist/css/bootstrap.min.css" </a:t>
            </a:r>
            <a:r>
              <a:rPr dirty="0" sz="1000" spc="-10">
                <a:solidFill>
                  <a:srgbClr val="33D399"/>
                </a:solidFill>
                <a:latin typeface="Courier New"/>
                <a:cs typeface="Courier New"/>
              </a:rPr>
              <a:t>rel</a:t>
            </a:r>
            <a:r>
              <a:rPr dirty="0" sz="900" spc="-10">
                <a:solidFill>
                  <a:srgbClr val="F1F5F9"/>
                </a:solidFill>
                <a:latin typeface="Courier New"/>
                <a:cs typeface="Courier New"/>
              </a:rPr>
              <a:t>=</a:t>
            </a:r>
            <a:r>
              <a:rPr dirty="0" sz="1000" spc="-10">
                <a:solidFill>
                  <a:srgbClr val="FBD34D"/>
                </a:solidFill>
                <a:latin typeface="Lucida Console"/>
                <a:cs typeface="Lucida Console"/>
              </a:rPr>
              <a:t>"stylesheet"</a:t>
            </a:r>
            <a:r>
              <a:rPr dirty="0" sz="900" spc="-10">
                <a:solidFill>
                  <a:srgbClr val="60A5FA"/>
                </a:solidFill>
                <a:latin typeface="Courier New"/>
                <a:cs typeface="Courier New"/>
              </a:rPr>
              <a:t>&gt;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6083299" y="5013859"/>
            <a:ext cx="2019300" cy="257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-95" b="1">
                <a:solidFill>
                  <a:srgbClr val="D0D5DA"/>
                </a:solidFill>
                <a:latin typeface="Arial"/>
                <a:cs typeface="Arial"/>
              </a:rPr>
              <a:t>Responsive</a:t>
            </a:r>
            <a:r>
              <a:rPr dirty="0" sz="1500" spc="-50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500" spc="-75" b="1">
                <a:solidFill>
                  <a:srgbClr val="D0D5DA"/>
                </a:solidFill>
                <a:latin typeface="Arial"/>
                <a:cs typeface="Arial"/>
              </a:rPr>
              <a:t>Breakpoints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6083299" y="5346348"/>
            <a:ext cx="628650" cy="414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140"/>
              </a:lnSpc>
              <a:spcBef>
                <a:spcPts val="100"/>
              </a:spcBef>
            </a:pPr>
            <a:r>
              <a:rPr dirty="0" sz="1000" spc="-30">
                <a:solidFill>
                  <a:srgbClr val="9CA2AF"/>
                </a:solidFill>
                <a:latin typeface="Microsoft Sans Serif"/>
                <a:cs typeface="Microsoft Sans Serif"/>
              </a:rPr>
              <a:t>Extra</a:t>
            </a:r>
            <a:r>
              <a:rPr dirty="0" sz="1000" spc="-2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30">
                <a:solidFill>
                  <a:srgbClr val="9CA2AF"/>
                </a:solidFill>
                <a:latin typeface="Microsoft Sans Serif"/>
                <a:cs typeface="Microsoft Sans Serif"/>
              </a:rPr>
              <a:t>Small</a:t>
            </a:r>
            <a:endParaRPr sz="1000">
              <a:latin typeface="Microsoft Sans Serif"/>
              <a:cs typeface="Microsoft Sans Serif"/>
            </a:endParaRPr>
          </a:p>
          <a:p>
            <a:pPr marL="57785">
              <a:lnSpc>
                <a:spcPts val="1914"/>
              </a:lnSpc>
            </a:pPr>
            <a:r>
              <a:rPr dirty="0" sz="1150">
                <a:solidFill>
                  <a:srgbClr val="A68BFA"/>
                </a:solidFill>
                <a:latin typeface="Microsoft Sans Serif"/>
                <a:cs typeface="Microsoft Sans Serif"/>
              </a:rPr>
              <a:t>&lt;</a:t>
            </a:r>
            <a:r>
              <a:rPr dirty="0" sz="1150" spc="5">
                <a:solidFill>
                  <a:srgbClr val="A68BF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85">
                <a:solidFill>
                  <a:srgbClr val="A68BFA"/>
                </a:solidFill>
                <a:latin typeface="Microsoft Sans Serif"/>
                <a:cs typeface="Microsoft Sans Serif"/>
              </a:rPr>
              <a:t>576</a:t>
            </a:r>
            <a:r>
              <a:rPr dirty="0" sz="1650" spc="-85">
                <a:solidFill>
                  <a:srgbClr val="A68BFA"/>
                </a:solidFill>
                <a:latin typeface="Eras Demi ITC"/>
                <a:cs typeface="Eras Demi ITC"/>
              </a:rPr>
              <a:t>px</a:t>
            </a:r>
            <a:endParaRPr sz="1650">
              <a:latin typeface="Eras Demi ITC"/>
              <a:cs typeface="Eras Demi ITC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7376169" y="5346348"/>
            <a:ext cx="523240" cy="414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140"/>
              </a:lnSpc>
              <a:spcBef>
                <a:spcPts val="100"/>
              </a:spcBef>
            </a:pPr>
            <a:r>
              <a:rPr dirty="0" sz="1000" spc="-20">
                <a:solidFill>
                  <a:srgbClr val="9CA2AF"/>
                </a:solidFill>
                <a:latin typeface="Microsoft Sans Serif"/>
                <a:cs typeface="Microsoft Sans Serif"/>
              </a:rPr>
              <a:t>Small</a:t>
            </a:r>
            <a:endParaRPr sz="1000">
              <a:latin typeface="Microsoft Sans Serif"/>
              <a:cs typeface="Microsoft Sans Serif"/>
            </a:endParaRPr>
          </a:p>
          <a:p>
            <a:pPr algn="ctr">
              <a:lnSpc>
                <a:spcPts val="1914"/>
              </a:lnSpc>
            </a:pPr>
            <a:r>
              <a:rPr dirty="0" sz="1050">
                <a:solidFill>
                  <a:srgbClr val="A68BFA"/>
                </a:solidFill>
                <a:latin typeface="Liberation Sans"/>
                <a:cs typeface="Liberation Sans"/>
              </a:rPr>
              <a:t>≥ </a:t>
            </a:r>
            <a:r>
              <a:rPr dirty="0" sz="1150" spc="-135">
                <a:solidFill>
                  <a:srgbClr val="A68BFA"/>
                </a:solidFill>
                <a:latin typeface="Microsoft Sans Serif"/>
                <a:cs typeface="Microsoft Sans Serif"/>
              </a:rPr>
              <a:t>576</a:t>
            </a:r>
            <a:r>
              <a:rPr dirty="0" sz="1650" spc="-135">
                <a:solidFill>
                  <a:srgbClr val="A68BFA"/>
                </a:solidFill>
                <a:latin typeface="Eras Demi ITC"/>
                <a:cs typeface="Eras Demi ITC"/>
              </a:rPr>
              <a:t>px</a:t>
            </a:r>
            <a:endParaRPr sz="1650">
              <a:latin typeface="Eras Demi ITC"/>
              <a:cs typeface="Eras Demi ITC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8563223" y="5346348"/>
            <a:ext cx="526415" cy="414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5085">
              <a:lnSpc>
                <a:spcPts val="1140"/>
              </a:lnSpc>
              <a:spcBef>
                <a:spcPts val="100"/>
              </a:spcBef>
            </a:pPr>
            <a:r>
              <a:rPr dirty="0" sz="1000" spc="-10">
                <a:solidFill>
                  <a:srgbClr val="9CA2AF"/>
                </a:solidFill>
                <a:latin typeface="Microsoft Sans Serif"/>
                <a:cs typeface="Microsoft Sans Serif"/>
              </a:rPr>
              <a:t>Medium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914"/>
              </a:lnSpc>
            </a:pPr>
            <a:r>
              <a:rPr dirty="0" sz="1050">
                <a:solidFill>
                  <a:srgbClr val="A68BFA"/>
                </a:solidFill>
                <a:latin typeface="Liberation Sans"/>
                <a:cs typeface="Liberation Sans"/>
              </a:rPr>
              <a:t>≥ </a:t>
            </a:r>
            <a:r>
              <a:rPr dirty="0" sz="1150" spc="-150">
                <a:solidFill>
                  <a:srgbClr val="A68BFA"/>
                </a:solidFill>
                <a:latin typeface="Microsoft Sans Serif"/>
                <a:cs typeface="Microsoft Sans Serif"/>
              </a:rPr>
              <a:t>768</a:t>
            </a:r>
            <a:r>
              <a:rPr dirty="0" sz="1650" spc="-150">
                <a:solidFill>
                  <a:srgbClr val="A68BFA"/>
                </a:solidFill>
                <a:latin typeface="Eras Demi ITC"/>
                <a:cs typeface="Eras Demi ITC"/>
              </a:rPr>
              <a:t>px</a:t>
            </a:r>
            <a:endParaRPr sz="1650">
              <a:latin typeface="Eras Demi ITC"/>
              <a:cs typeface="Eras Demi ITC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9753698" y="5346348"/>
            <a:ext cx="534670" cy="414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1140"/>
              </a:lnSpc>
              <a:spcBef>
                <a:spcPts val="100"/>
              </a:spcBef>
            </a:pPr>
            <a:r>
              <a:rPr dirty="0" sz="1000" spc="-10">
                <a:solidFill>
                  <a:srgbClr val="9CA2AF"/>
                </a:solidFill>
                <a:latin typeface="Microsoft Sans Serif"/>
                <a:cs typeface="Microsoft Sans Serif"/>
              </a:rPr>
              <a:t>Large</a:t>
            </a:r>
            <a:endParaRPr sz="1000">
              <a:latin typeface="Microsoft Sans Serif"/>
              <a:cs typeface="Microsoft Sans Serif"/>
            </a:endParaRPr>
          </a:p>
          <a:p>
            <a:pPr algn="ctr">
              <a:lnSpc>
                <a:spcPts val="1914"/>
              </a:lnSpc>
            </a:pPr>
            <a:r>
              <a:rPr dirty="0" sz="1050">
                <a:solidFill>
                  <a:srgbClr val="A68BFA"/>
                </a:solidFill>
                <a:latin typeface="Liberation Sans"/>
                <a:cs typeface="Liberation Sans"/>
              </a:rPr>
              <a:t>≥ </a:t>
            </a:r>
            <a:r>
              <a:rPr dirty="0" sz="1150" spc="-120">
                <a:solidFill>
                  <a:srgbClr val="A68BFA"/>
                </a:solidFill>
                <a:latin typeface="Microsoft Sans Serif"/>
                <a:cs typeface="Microsoft Sans Serif"/>
              </a:rPr>
              <a:t>992</a:t>
            </a:r>
            <a:r>
              <a:rPr dirty="0" sz="1650" spc="-120">
                <a:solidFill>
                  <a:srgbClr val="A68BFA"/>
                </a:solidFill>
                <a:latin typeface="Eras Demi ITC"/>
                <a:cs typeface="Eras Demi ITC"/>
              </a:rPr>
              <a:t>px</a:t>
            </a:r>
            <a:endParaRPr sz="1650">
              <a:latin typeface="Eras Demi ITC"/>
              <a:cs typeface="Eras Demi ITC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10952360" y="5346348"/>
            <a:ext cx="642620" cy="414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140"/>
              </a:lnSpc>
              <a:spcBef>
                <a:spcPts val="100"/>
              </a:spcBef>
            </a:pPr>
            <a:r>
              <a:rPr dirty="0" sz="1000" spc="-30">
                <a:solidFill>
                  <a:srgbClr val="9CA2AF"/>
                </a:solidFill>
                <a:latin typeface="Microsoft Sans Serif"/>
                <a:cs typeface="Microsoft Sans Serif"/>
              </a:rPr>
              <a:t>Extra</a:t>
            </a:r>
            <a:r>
              <a:rPr dirty="0" sz="1000" spc="-25">
                <a:solidFill>
                  <a:srgbClr val="9CA2AF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10">
                <a:solidFill>
                  <a:srgbClr val="9CA2AF"/>
                </a:solidFill>
                <a:latin typeface="Microsoft Sans Serif"/>
                <a:cs typeface="Microsoft Sans Serif"/>
              </a:rPr>
              <a:t>Large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914"/>
              </a:lnSpc>
            </a:pPr>
            <a:r>
              <a:rPr dirty="0" sz="1050">
                <a:solidFill>
                  <a:srgbClr val="A68BFA"/>
                </a:solidFill>
                <a:latin typeface="Liberation Sans"/>
                <a:cs typeface="Liberation Sans"/>
              </a:rPr>
              <a:t>≥ </a:t>
            </a:r>
            <a:r>
              <a:rPr dirty="0" sz="1150" spc="-114">
                <a:solidFill>
                  <a:srgbClr val="A68BFA"/>
                </a:solidFill>
                <a:latin typeface="Microsoft Sans Serif"/>
                <a:cs typeface="Microsoft Sans Serif"/>
              </a:rPr>
              <a:t>1200</a:t>
            </a:r>
            <a:r>
              <a:rPr dirty="0" sz="1650" spc="-114">
                <a:solidFill>
                  <a:srgbClr val="A68BFA"/>
                </a:solidFill>
                <a:latin typeface="Eras Demi ITC"/>
                <a:cs typeface="Eras Demi ITC"/>
              </a:rPr>
              <a:t>px</a:t>
            </a:r>
            <a:endParaRPr sz="1650">
              <a:latin typeface="Eras Demi ITC"/>
              <a:cs typeface="Eras Demi ITC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863600" y="1968269"/>
            <a:ext cx="481076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45" b="1">
                <a:solidFill>
                  <a:srgbClr val="37BDF7"/>
                </a:solidFill>
                <a:latin typeface="Arial"/>
                <a:cs typeface="Arial"/>
              </a:rPr>
              <a:t>Mobile</a:t>
            </a:r>
            <a:r>
              <a:rPr dirty="0" sz="1300" spc="-45" b="1">
                <a:solidFill>
                  <a:srgbClr val="37BDF7"/>
                </a:solidFill>
                <a:latin typeface="Arial"/>
                <a:cs typeface="Arial"/>
              </a:rPr>
              <a:t>-</a:t>
            </a:r>
            <a:r>
              <a:rPr dirty="0" sz="1350" spc="-45" b="1">
                <a:solidFill>
                  <a:srgbClr val="37BDF7"/>
                </a:solidFill>
                <a:latin typeface="Arial"/>
                <a:cs typeface="Arial"/>
              </a:rPr>
              <a:t>first</a:t>
            </a:r>
            <a:r>
              <a:rPr dirty="0" sz="1350" spc="-7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00" spc="-150" b="1">
                <a:solidFill>
                  <a:srgbClr val="37BDF7"/>
                </a:solidFill>
                <a:latin typeface="Arial"/>
                <a:cs typeface="Arial"/>
              </a:rPr>
              <a:t>&amp;</a:t>
            </a:r>
            <a:r>
              <a:rPr dirty="0" sz="1300" spc="-60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70" b="1">
                <a:solidFill>
                  <a:srgbClr val="37BDF7"/>
                </a:solidFill>
                <a:latin typeface="Arial"/>
                <a:cs typeface="Arial"/>
              </a:rPr>
              <a:t>responsive</a:t>
            </a:r>
            <a:r>
              <a:rPr dirty="0" sz="1300" spc="-70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Adapts</a:t>
            </a:r>
            <a:r>
              <a:rPr dirty="0" sz="1300" spc="-6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to</a:t>
            </a: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any</a:t>
            </a: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device</a:t>
            </a: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size</a:t>
            </a: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automatically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863600" y="2349269"/>
            <a:ext cx="470979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90" b="1">
                <a:solidFill>
                  <a:srgbClr val="37BDF7"/>
                </a:solidFill>
                <a:latin typeface="Arial"/>
                <a:cs typeface="Arial"/>
              </a:rPr>
              <a:t>Component</a:t>
            </a:r>
            <a:r>
              <a:rPr dirty="0" sz="1350" spc="-7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55" b="1">
                <a:solidFill>
                  <a:srgbClr val="37BDF7"/>
                </a:solidFill>
                <a:latin typeface="Arial"/>
                <a:cs typeface="Arial"/>
              </a:rPr>
              <a:t>library</a:t>
            </a:r>
            <a:r>
              <a:rPr dirty="0" sz="1300" spc="-55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00" spc="-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Pre-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built</a:t>
            </a:r>
            <a:r>
              <a:rPr dirty="0" sz="1300" spc="-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UI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 elements 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save</a:t>
            </a:r>
            <a:r>
              <a:rPr dirty="0" sz="1300" spc="-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development 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time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863600" y="2730269"/>
            <a:ext cx="4330700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80" b="1">
                <a:solidFill>
                  <a:srgbClr val="37BDF7"/>
                </a:solidFill>
                <a:latin typeface="Arial"/>
                <a:cs typeface="Arial"/>
              </a:rPr>
              <a:t>Consistent</a:t>
            </a:r>
            <a:r>
              <a:rPr dirty="0" sz="1350" spc="-75" b="1">
                <a:solidFill>
                  <a:srgbClr val="37BDF7"/>
                </a:solidFill>
                <a:latin typeface="Arial"/>
                <a:cs typeface="Arial"/>
              </a:rPr>
              <a:t> design</a:t>
            </a:r>
            <a:r>
              <a:rPr dirty="0" sz="1300" spc="-75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00" spc="-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Unified</a:t>
            </a:r>
            <a:r>
              <a:rPr dirty="0" sz="1300" spc="-3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look</a:t>
            </a:r>
            <a:r>
              <a:rPr dirty="0" sz="1300" spc="-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across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all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website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elements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863600" y="3111269"/>
            <a:ext cx="421322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90" b="1">
                <a:solidFill>
                  <a:srgbClr val="37BDF7"/>
                </a:solidFill>
                <a:latin typeface="Arial"/>
                <a:cs typeface="Arial"/>
              </a:rPr>
              <a:t>Browser</a:t>
            </a:r>
            <a:r>
              <a:rPr dirty="0" sz="1350" spc="-7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65" b="1">
                <a:solidFill>
                  <a:srgbClr val="37BDF7"/>
                </a:solidFill>
                <a:latin typeface="Arial"/>
                <a:cs typeface="Arial"/>
              </a:rPr>
              <a:t>compatibility</a:t>
            </a:r>
            <a:r>
              <a:rPr dirty="0" sz="1300" spc="-65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Works</a:t>
            </a:r>
            <a:r>
              <a:rPr dirty="0" sz="1300" spc="-6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across</a:t>
            </a:r>
            <a:r>
              <a:rPr dirty="0" sz="1300" spc="-3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all</a:t>
            </a:r>
            <a:r>
              <a:rPr dirty="0" sz="1300" spc="-3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modern</a:t>
            </a:r>
            <a:r>
              <a:rPr dirty="0" sz="1300" spc="-3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browsers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863600" y="3492269"/>
            <a:ext cx="4459605" cy="23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90" b="1">
                <a:solidFill>
                  <a:srgbClr val="37BDF7"/>
                </a:solidFill>
                <a:latin typeface="Arial"/>
                <a:cs typeface="Arial"/>
              </a:rPr>
              <a:t>Community</a:t>
            </a:r>
            <a:r>
              <a:rPr dirty="0" sz="1350" spc="-75" b="1">
                <a:solidFill>
                  <a:srgbClr val="37BDF7"/>
                </a:solidFill>
                <a:latin typeface="Arial"/>
                <a:cs typeface="Arial"/>
              </a:rPr>
              <a:t> </a:t>
            </a:r>
            <a:r>
              <a:rPr dirty="0" sz="1350" spc="-65" b="1">
                <a:solidFill>
                  <a:srgbClr val="37BDF7"/>
                </a:solidFill>
                <a:latin typeface="Arial"/>
                <a:cs typeface="Arial"/>
              </a:rPr>
              <a:t>support</a:t>
            </a:r>
            <a:r>
              <a:rPr dirty="0" sz="1300" spc="-65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00" spc="-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Large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ecosystem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of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plugins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0">
                <a:solidFill>
                  <a:srgbClr val="F1F5F9"/>
                </a:solidFill>
                <a:latin typeface="Microsoft Sans Serif"/>
                <a:cs typeface="Microsoft Sans Serif"/>
              </a:rPr>
              <a:t>&amp;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templates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10701138" y="6220873"/>
            <a:ext cx="1351280" cy="35877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90"/>
              </a:spcBef>
            </a:pPr>
            <a:r>
              <a:rPr dirty="0" sz="1150" spc="-50" b="0">
                <a:solidFill>
                  <a:srgbClr val="64738B"/>
                </a:solidFill>
                <a:latin typeface="Bookman Old Style"/>
                <a:cs typeface="Bookman Old Style"/>
              </a:rPr>
              <a:t>8</a:t>
            </a:r>
            <a:endParaRPr sz="1150">
              <a:latin typeface="Bookman Old Style"/>
              <a:cs typeface="Bookman Old Style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900">
                <a:solidFill>
                  <a:srgbClr val="FFFFFF"/>
                </a:solidFill>
                <a:latin typeface="DejaVu Sans"/>
                <a:cs typeface="DejaVu Sans"/>
              </a:rPr>
              <a:t>Made</a:t>
            </a:r>
            <a:r>
              <a:rPr dirty="0" sz="90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00">
                <a:solidFill>
                  <a:srgbClr val="FFFFFF"/>
                </a:solidFill>
                <a:latin typeface="DejaVu Sans"/>
                <a:cs typeface="DejaVu Sans"/>
              </a:rPr>
              <a:t>with</a:t>
            </a:r>
            <a:r>
              <a:rPr dirty="0" sz="900" spc="-10">
                <a:solidFill>
                  <a:srgbClr val="FFFFFF"/>
                </a:solidFill>
                <a:latin typeface="DejaVu Sans"/>
                <a:cs typeface="DejaVu Sans"/>
              </a:rPr>
              <a:t> Genspark</a:t>
            </a:r>
            <a:endParaRPr sz="9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467600"/>
            <a:chOff x="0" y="0"/>
            <a:chExt cx="12192000" cy="74676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74675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9500" y="2705099"/>
              <a:ext cx="4762499" cy="476249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609599" y="1142999"/>
              <a:ext cx="1219200" cy="38100"/>
            </a:xfrm>
            <a:custGeom>
              <a:avLst/>
              <a:gdLst/>
              <a:ahLst/>
              <a:cxnLst/>
              <a:rect l="l" t="t" r="r" b="b"/>
              <a:pathLst>
                <a:path w="1219200" h="38100">
                  <a:moveTo>
                    <a:pt x="12026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1202676" y="0"/>
                  </a:lnTo>
                  <a:lnTo>
                    <a:pt x="1219199" y="16523"/>
                  </a:lnTo>
                  <a:lnTo>
                    <a:pt x="1219199" y="21576"/>
                  </a:lnTo>
                  <a:lnTo>
                    <a:pt x="1205105" y="37616"/>
                  </a:lnTo>
                  <a:lnTo>
                    <a:pt x="1202676" y="38099"/>
                  </a:lnTo>
                  <a:close/>
                </a:path>
              </a:pathLst>
            </a:custGeom>
            <a:solidFill>
              <a:srgbClr val="33D3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09599" y="609599"/>
              <a:ext cx="352425" cy="457200"/>
            </a:xfrm>
            <a:custGeom>
              <a:avLst/>
              <a:gdLst/>
              <a:ahLst/>
              <a:cxnLst/>
              <a:rect l="l" t="t" r="r" b="b"/>
              <a:pathLst>
                <a:path w="352425" h="457200">
                  <a:moveTo>
                    <a:pt x="176212" y="457199"/>
                  </a:moveTo>
                  <a:lnTo>
                    <a:pt x="133385" y="451917"/>
                  </a:lnTo>
                  <a:lnTo>
                    <a:pt x="93145" y="436394"/>
                  </a:lnTo>
                  <a:lnTo>
                    <a:pt x="57882" y="411560"/>
                  </a:lnTo>
                  <a:lnTo>
                    <a:pt x="29697" y="378885"/>
                  </a:lnTo>
                  <a:lnTo>
                    <a:pt x="10296" y="340342"/>
                  </a:lnTo>
                  <a:lnTo>
                    <a:pt x="846" y="298259"/>
                  </a:lnTo>
                  <a:lnTo>
                    <a:pt x="0" y="280987"/>
                  </a:lnTo>
                  <a:lnTo>
                    <a:pt x="0" y="176212"/>
                  </a:lnTo>
                  <a:lnTo>
                    <a:pt x="5282" y="133385"/>
                  </a:lnTo>
                  <a:lnTo>
                    <a:pt x="20805" y="93145"/>
                  </a:lnTo>
                  <a:lnTo>
                    <a:pt x="45639" y="57882"/>
                  </a:lnTo>
                  <a:lnTo>
                    <a:pt x="78314" y="29697"/>
                  </a:lnTo>
                  <a:lnTo>
                    <a:pt x="116857" y="10296"/>
                  </a:lnTo>
                  <a:lnTo>
                    <a:pt x="158940" y="846"/>
                  </a:lnTo>
                  <a:lnTo>
                    <a:pt x="176212" y="0"/>
                  </a:lnTo>
                  <a:lnTo>
                    <a:pt x="184869" y="211"/>
                  </a:lnTo>
                  <a:lnTo>
                    <a:pt x="227364" y="7585"/>
                  </a:lnTo>
                  <a:lnTo>
                    <a:pt x="266795" y="25063"/>
                  </a:lnTo>
                  <a:lnTo>
                    <a:pt x="300813" y="51611"/>
                  </a:lnTo>
                  <a:lnTo>
                    <a:pt x="327361" y="85629"/>
                  </a:lnTo>
                  <a:lnTo>
                    <a:pt x="344839" y="125060"/>
                  </a:lnTo>
                  <a:lnTo>
                    <a:pt x="352213" y="167555"/>
                  </a:lnTo>
                  <a:lnTo>
                    <a:pt x="352424" y="176212"/>
                  </a:lnTo>
                  <a:lnTo>
                    <a:pt x="352424" y="280987"/>
                  </a:lnTo>
                  <a:lnTo>
                    <a:pt x="347142" y="323813"/>
                  </a:lnTo>
                  <a:lnTo>
                    <a:pt x="331619" y="364054"/>
                  </a:lnTo>
                  <a:lnTo>
                    <a:pt x="306785" y="399317"/>
                  </a:lnTo>
                  <a:lnTo>
                    <a:pt x="274110" y="427502"/>
                  </a:lnTo>
                  <a:lnTo>
                    <a:pt x="235567" y="446903"/>
                  </a:lnTo>
                  <a:lnTo>
                    <a:pt x="193484" y="456353"/>
                  </a:lnTo>
                  <a:lnTo>
                    <a:pt x="176212" y="457199"/>
                  </a:lnTo>
                  <a:close/>
                </a:path>
              </a:pathLst>
            </a:custGeom>
            <a:solidFill>
              <a:srgbClr val="0FB981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799" y="714374"/>
              <a:ext cx="200025" cy="2286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7035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20"/>
              </a:spcBef>
            </a:pPr>
            <a:r>
              <a:rPr dirty="0" sz="2450" spc="-125"/>
              <a:t>MongoDB</a:t>
            </a:r>
            <a:r>
              <a:rPr dirty="0" sz="2450" spc="-130"/>
              <a:t> </a:t>
            </a:r>
            <a:r>
              <a:rPr dirty="0" sz="2450" spc="-155">
                <a:solidFill>
                  <a:srgbClr val="F472B5"/>
                </a:solidFill>
              </a:rPr>
              <a:t>NoSQL</a:t>
            </a:r>
            <a:r>
              <a:rPr dirty="0" sz="2450" spc="-125">
                <a:solidFill>
                  <a:srgbClr val="F472B5"/>
                </a:solidFill>
              </a:rPr>
              <a:t> </a:t>
            </a:r>
            <a:r>
              <a:rPr dirty="0" sz="2450" spc="-50">
                <a:solidFill>
                  <a:srgbClr val="F472B5"/>
                </a:solidFill>
              </a:rPr>
              <a:t>Database</a:t>
            </a:r>
            <a:endParaRPr sz="2450"/>
          </a:p>
        </p:txBody>
      </p:sp>
      <p:sp>
        <p:nvSpPr>
          <p:cNvPr id="9" name="object 9" descr=""/>
          <p:cNvSpPr txBox="1"/>
          <p:nvPr/>
        </p:nvSpPr>
        <p:spPr>
          <a:xfrm>
            <a:off x="596899" y="1464074"/>
            <a:ext cx="258254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20" b="1">
                <a:solidFill>
                  <a:srgbClr val="D0D5DA"/>
                </a:solidFill>
                <a:latin typeface="Arial"/>
                <a:cs typeface="Arial"/>
              </a:rPr>
              <a:t>NoSQL</a:t>
            </a:r>
            <a:r>
              <a:rPr dirty="0" sz="1650" spc="-65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650" spc="-85" b="1">
                <a:solidFill>
                  <a:srgbClr val="D0D5DA"/>
                </a:solidFill>
                <a:latin typeface="Arial"/>
                <a:cs typeface="Arial"/>
              </a:rPr>
              <a:t>Document</a:t>
            </a:r>
            <a:r>
              <a:rPr dirty="0" sz="1650" spc="-60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650" spc="-45" b="1">
                <a:solidFill>
                  <a:srgbClr val="D0D5DA"/>
                </a:solidFill>
                <a:latin typeface="Arial"/>
                <a:cs typeface="Arial"/>
              </a:rPr>
              <a:t>Database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96899" y="4713964"/>
            <a:ext cx="1179195" cy="251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-75" b="1">
                <a:solidFill>
                  <a:srgbClr val="D0D5DA"/>
                </a:solidFill>
                <a:latin typeface="Arial"/>
                <a:cs typeface="Arial"/>
              </a:rPr>
              <a:t>Key</a:t>
            </a:r>
            <a:r>
              <a:rPr dirty="0" sz="1450" spc="-50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450" spc="-45" b="1">
                <a:solidFill>
                  <a:srgbClr val="D0D5DA"/>
                </a:solidFill>
                <a:latin typeface="Arial"/>
                <a:cs typeface="Arial"/>
              </a:rPr>
              <a:t>Concepts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09599" y="1904999"/>
            <a:ext cx="10972800" cy="4953000"/>
            <a:chOff x="609599" y="1904999"/>
            <a:chExt cx="10972800" cy="4953000"/>
          </a:xfrm>
        </p:grpSpPr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" y="5143499"/>
              <a:ext cx="133349" cy="15239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48024" y="5142993"/>
              <a:ext cx="152399" cy="15341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599" y="5448299"/>
              <a:ext cx="133349" cy="15239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38499" y="5448299"/>
              <a:ext cx="152399" cy="15239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6095998" y="1904999"/>
              <a:ext cx="5486400" cy="3810000"/>
            </a:xfrm>
            <a:custGeom>
              <a:avLst/>
              <a:gdLst/>
              <a:ahLst/>
              <a:cxnLst/>
              <a:rect l="l" t="t" r="r" b="b"/>
              <a:pathLst>
                <a:path w="5486400" h="3810000">
                  <a:moveTo>
                    <a:pt x="5415203" y="3809999"/>
                  </a:moveTo>
                  <a:lnTo>
                    <a:pt x="71196" y="3809999"/>
                  </a:lnTo>
                  <a:lnTo>
                    <a:pt x="66241" y="3809510"/>
                  </a:lnTo>
                  <a:lnTo>
                    <a:pt x="29705" y="3794377"/>
                  </a:lnTo>
                  <a:lnTo>
                    <a:pt x="3885" y="3758336"/>
                  </a:lnTo>
                  <a:lnTo>
                    <a:pt x="0" y="3738802"/>
                  </a:lnTo>
                  <a:lnTo>
                    <a:pt x="0" y="3733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15203" y="0"/>
                  </a:lnTo>
                  <a:lnTo>
                    <a:pt x="5456692" y="15621"/>
                  </a:lnTo>
                  <a:lnTo>
                    <a:pt x="5482512" y="51661"/>
                  </a:lnTo>
                  <a:lnTo>
                    <a:pt x="5486398" y="71196"/>
                  </a:lnTo>
                  <a:lnTo>
                    <a:pt x="5486398" y="3738802"/>
                  </a:lnTo>
                  <a:lnTo>
                    <a:pt x="5470776" y="3780293"/>
                  </a:lnTo>
                  <a:lnTo>
                    <a:pt x="5434737" y="3806113"/>
                  </a:lnTo>
                  <a:lnTo>
                    <a:pt x="5420157" y="3809510"/>
                  </a:lnTo>
                  <a:lnTo>
                    <a:pt x="5415203" y="3809999"/>
                  </a:lnTo>
                  <a:close/>
                </a:path>
              </a:pathLst>
            </a:custGeom>
            <a:solidFill>
              <a:srgbClr val="1D293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095998" y="5943599"/>
              <a:ext cx="5486400" cy="914400"/>
            </a:xfrm>
            <a:custGeom>
              <a:avLst/>
              <a:gdLst/>
              <a:ahLst/>
              <a:cxnLst/>
              <a:rect l="l" t="t" r="r" b="b"/>
              <a:pathLst>
                <a:path w="5486400" h="914400">
                  <a:moveTo>
                    <a:pt x="5433002" y="914399"/>
                  </a:moveTo>
                  <a:lnTo>
                    <a:pt x="53397" y="914399"/>
                  </a:lnTo>
                  <a:lnTo>
                    <a:pt x="49681" y="914033"/>
                  </a:lnTo>
                  <a:lnTo>
                    <a:pt x="14085" y="895006"/>
                  </a:lnTo>
                  <a:lnTo>
                    <a:pt x="0" y="861002"/>
                  </a:lnTo>
                  <a:lnTo>
                    <a:pt x="0" y="857249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5433002" y="0"/>
                  </a:lnTo>
                  <a:lnTo>
                    <a:pt x="5472313" y="19391"/>
                  </a:lnTo>
                  <a:lnTo>
                    <a:pt x="5486398" y="53397"/>
                  </a:lnTo>
                  <a:lnTo>
                    <a:pt x="5486398" y="861002"/>
                  </a:lnTo>
                  <a:lnTo>
                    <a:pt x="5467007" y="900314"/>
                  </a:lnTo>
                  <a:lnTo>
                    <a:pt x="5436718" y="914033"/>
                  </a:lnTo>
                  <a:lnTo>
                    <a:pt x="5433002" y="914399"/>
                  </a:lnTo>
                  <a:close/>
                </a:path>
              </a:pathLst>
            </a:custGeom>
            <a:solidFill>
              <a:srgbClr val="054E3B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806449" y="4993310"/>
            <a:ext cx="845185" cy="6350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53800"/>
              </a:lnSpc>
              <a:spcBef>
                <a:spcPts val="90"/>
              </a:spcBef>
            </a:pP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Documents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Databases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454400" y="5003163"/>
            <a:ext cx="845819" cy="62674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1115">
              <a:lnSpc>
                <a:spcPct val="100000"/>
              </a:lnSpc>
              <a:spcBef>
                <a:spcPts val="855"/>
              </a:spcBef>
            </a:pP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Collections</a:t>
            </a:r>
            <a:endParaRPr sz="1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1350" spc="-45">
                <a:solidFill>
                  <a:srgbClr val="F1F5F9"/>
                </a:solidFill>
                <a:latin typeface="Microsoft Sans Serif"/>
                <a:cs typeface="Microsoft Sans Serif"/>
              </a:rPr>
              <a:t>_</a:t>
            </a:r>
            <a:r>
              <a:rPr dirty="0" sz="1300" spc="-45">
                <a:solidFill>
                  <a:srgbClr val="F1F5F9"/>
                </a:solidFill>
                <a:latin typeface="Microsoft Sans Serif"/>
                <a:cs typeface="Microsoft Sans Serif"/>
              </a:rPr>
              <a:t>id</a:t>
            </a:r>
            <a:r>
              <a:rPr dirty="0" sz="1300" spc="-3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Field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083299" y="1464074"/>
            <a:ext cx="2028825" cy="276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05" b="1">
                <a:solidFill>
                  <a:srgbClr val="D0D5DA"/>
                </a:solidFill>
                <a:latin typeface="Arial"/>
                <a:cs typeface="Arial"/>
              </a:rPr>
              <a:t>MongoDB</a:t>
            </a:r>
            <a:r>
              <a:rPr dirty="0" sz="1650" spc="-50" b="1">
                <a:solidFill>
                  <a:srgbClr val="D0D5DA"/>
                </a:solidFill>
                <a:latin typeface="Arial"/>
                <a:cs typeface="Arial"/>
              </a:rPr>
              <a:t> </a:t>
            </a:r>
            <a:r>
              <a:rPr dirty="0" sz="1650" spc="-85" b="1">
                <a:solidFill>
                  <a:srgbClr val="D0D5DA"/>
                </a:solidFill>
                <a:latin typeface="Arial"/>
                <a:cs typeface="Arial"/>
              </a:rPr>
              <a:t>Commands</a:t>
            </a:r>
            <a:endParaRPr sz="1650">
              <a:latin typeface="Arial"/>
              <a:cs typeface="Arial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235699" y="2026147"/>
            <a:ext cx="2186305" cy="135128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5080" indent="80010">
              <a:lnSpc>
                <a:spcPct val="104200"/>
              </a:lnSpc>
              <a:spcBef>
                <a:spcPts val="35"/>
              </a:spcBef>
            </a:pPr>
            <a:r>
              <a:rPr dirty="0" sz="1100">
                <a:solidFill>
                  <a:srgbClr val="33D399"/>
                </a:solidFill>
                <a:latin typeface="Courier New"/>
                <a:cs typeface="Courier New"/>
              </a:rPr>
              <a:t>/</a:t>
            </a:r>
            <a:r>
              <a:rPr dirty="0" sz="1100" spc="-5">
                <a:solidFill>
                  <a:srgbClr val="33D399"/>
                </a:solidFill>
                <a:latin typeface="Courier New"/>
                <a:cs typeface="Courier New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Create/Insert</a:t>
            </a:r>
            <a:r>
              <a:rPr dirty="0" sz="1200" spc="-6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a</a:t>
            </a:r>
            <a:r>
              <a:rPr dirty="0" sz="1200" spc="-6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95">
                <a:solidFill>
                  <a:srgbClr val="33D399"/>
                </a:solidFill>
                <a:latin typeface="Lucida Console"/>
                <a:cs typeface="Lucida Console"/>
              </a:rPr>
              <a:t>document </a:t>
            </a:r>
            <a:r>
              <a:rPr dirty="0" sz="1150" spc="-40">
                <a:solidFill>
                  <a:srgbClr val="00EC64"/>
                </a:solidFill>
                <a:latin typeface="Courier New"/>
                <a:cs typeface="Courier New"/>
              </a:rPr>
              <a:t>db.users</a:t>
            </a:r>
            <a:r>
              <a:rPr dirty="0" sz="1200" spc="-40">
                <a:solidFill>
                  <a:srgbClr val="F1F5F9"/>
                </a:solidFill>
                <a:latin typeface="Lucida Console"/>
                <a:cs typeface="Lucida Console"/>
              </a:rPr>
              <a:t>.</a:t>
            </a:r>
            <a:r>
              <a:rPr dirty="0" sz="1200" spc="-40">
                <a:solidFill>
                  <a:srgbClr val="60A5FA"/>
                </a:solidFill>
                <a:latin typeface="Lucida Console"/>
                <a:cs typeface="Lucida Console"/>
              </a:rPr>
              <a:t>insertOne</a:t>
            </a:r>
            <a:r>
              <a:rPr dirty="0" sz="1200" spc="-40">
                <a:solidFill>
                  <a:srgbClr val="F1F5F9"/>
                </a:solidFill>
                <a:latin typeface="Lucida Console"/>
                <a:cs typeface="Lucida Console"/>
              </a:rPr>
              <a:t>({</a:t>
            </a:r>
            <a:endParaRPr sz="1200">
              <a:latin typeface="Lucida Console"/>
              <a:cs typeface="Lucida Console"/>
            </a:endParaRPr>
          </a:p>
          <a:p>
            <a:pPr marL="12700" marR="5080">
              <a:lnSpc>
                <a:spcPct val="102000"/>
              </a:lnSpc>
              <a:spcBef>
                <a:spcPts val="30"/>
              </a:spcBef>
            </a:pPr>
            <a:r>
              <a:rPr dirty="0" sz="1200" spc="-110">
                <a:solidFill>
                  <a:srgbClr val="FBD34D"/>
                </a:solidFill>
                <a:latin typeface="Lucida Console"/>
                <a:cs typeface="Lucida Console"/>
              </a:rPr>
              <a:t>name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:</a:t>
            </a:r>
            <a:r>
              <a:rPr dirty="0" sz="1200" spc="-5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"Alice</a:t>
            </a:r>
            <a:r>
              <a:rPr dirty="0" sz="1200" spc="-5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0">
                <a:solidFill>
                  <a:srgbClr val="F1F5F9"/>
                </a:solidFill>
                <a:latin typeface="Lucida Console"/>
                <a:cs typeface="Lucida Console"/>
              </a:rPr>
              <a:t>Smith",</a:t>
            </a:r>
            <a:r>
              <a:rPr dirty="0" sz="1200" spc="-1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FBD34D"/>
                </a:solidFill>
                <a:latin typeface="Lucida Console"/>
                <a:cs typeface="Lucida Console"/>
              </a:rPr>
              <a:t>email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:</a:t>
            </a:r>
            <a:r>
              <a:rPr dirty="0" sz="1200" spc="-4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05">
                <a:solidFill>
                  <a:srgbClr val="F1F5F9"/>
                </a:solidFill>
                <a:latin typeface="Lucida Console"/>
                <a:cs typeface="Lucida Console"/>
              </a:rPr>
              <a:t>"</a:t>
            </a:r>
            <a:r>
              <a:rPr dirty="0" sz="1200" spc="-105">
                <a:solidFill>
                  <a:srgbClr val="F1F5F9"/>
                </a:solidFill>
                <a:latin typeface="Lucida Console"/>
                <a:cs typeface="Lucida Console"/>
                <a:hlinkClick r:id="rId9"/>
              </a:rPr>
              <a:t>alice</a:t>
            </a:r>
            <a:r>
              <a:rPr dirty="0" sz="1250" spc="-105">
                <a:solidFill>
                  <a:srgbClr val="F1F5F9"/>
                </a:solidFill>
                <a:latin typeface="Lucida Console"/>
                <a:cs typeface="Lucida Console"/>
                <a:hlinkClick r:id="rId9"/>
              </a:rPr>
              <a:t>@</a:t>
            </a:r>
            <a:r>
              <a:rPr dirty="0" sz="1200" spc="-105">
                <a:solidFill>
                  <a:srgbClr val="F1F5F9"/>
                </a:solidFill>
                <a:latin typeface="Lucida Console"/>
                <a:cs typeface="Lucida Console"/>
                <a:hlinkClick r:id="rId9"/>
              </a:rPr>
              <a:t>example.com</a:t>
            </a:r>
            <a:r>
              <a:rPr dirty="0" sz="1200" spc="-105">
                <a:solidFill>
                  <a:srgbClr val="F1F5F9"/>
                </a:solidFill>
                <a:latin typeface="Lucida Console"/>
                <a:cs typeface="Lucida Console"/>
              </a:rPr>
              <a:t>", </a:t>
            </a:r>
            <a:r>
              <a:rPr dirty="0" sz="1200" spc="-105">
                <a:solidFill>
                  <a:srgbClr val="FBD34D"/>
                </a:solidFill>
                <a:latin typeface="Lucida Console"/>
                <a:cs typeface="Lucida Console"/>
              </a:rPr>
              <a:t>age</a:t>
            </a:r>
            <a:r>
              <a:rPr dirty="0" sz="1200" spc="-105">
                <a:solidFill>
                  <a:srgbClr val="F1F5F9"/>
                </a:solidFill>
                <a:latin typeface="Lucida Console"/>
                <a:cs typeface="Lucida Console"/>
              </a:rPr>
              <a:t>:</a:t>
            </a:r>
            <a:r>
              <a:rPr dirty="0" sz="1200" spc="-8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solidFill>
                  <a:srgbClr val="C3B4FD"/>
                </a:solidFill>
                <a:latin typeface="Courier New"/>
                <a:cs typeface="Courier New"/>
              </a:rPr>
              <a:t>28</a:t>
            </a:r>
            <a:r>
              <a:rPr dirty="0" sz="1200" spc="-25">
                <a:solidFill>
                  <a:srgbClr val="F1F5F9"/>
                </a:solidFill>
                <a:latin typeface="Lucida Console"/>
                <a:cs typeface="Lucida Console"/>
              </a:rPr>
              <a:t>,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spc="-110">
                <a:solidFill>
                  <a:srgbClr val="FBD34D"/>
                </a:solidFill>
                <a:latin typeface="Lucida Console"/>
                <a:cs typeface="Lucida Console"/>
              </a:rPr>
              <a:t>tags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:</a:t>
            </a:r>
            <a:r>
              <a:rPr dirty="0" sz="1200" spc="-4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["dev",</a:t>
            </a:r>
            <a:r>
              <a:rPr dirty="0" sz="1200" spc="-4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0">
                <a:solidFill>
                  <a:srgbClr val="F1F5F9"/>
                </a:solidFill>
                <a:latin typeface="Lucida Console"/>
                <a:cs typeface="Lucida Console"/>
              </a:rPr>
              <a:t>"admin"]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spc="-25">
                <a:solidFill>
                  <a:srgbClr val="F1F5F9"/>
                </a:solidFill>
                <a:latin typeface="Lucida Console"/>
                <a:cs typeface="Lucida Console"/>
              </a:rPr>
              <a:t>});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235699" y="3512046"/>
            <a:ext cx="2586355" cy="40068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 indent="80010">
              <a:lnSpc>
                <a:spcPct val="100699"/>
              </a:lnSpc>
              <a:spcBef>
                <a:spcPts val="85"/>
              </a:spcBef>
            </a:pPr>
            <a:r>
              <a:rPr dirty="0" sz="1100">
                <a:solidFill>
                  <a:srgbClr val="33D399"/>
                </a:solidFill>
                <a:latin typeface="Courier New"/>
                <a:cs typeface="Courier New"/>
              </a:rPr>
              <a:t>/</a:t>
            </a:r>
            <a:r>
              <a:rPr dirty="0" sz="1100" spc="-50">
                <a:solidFill>
                  <a:srgbClr val="33D399"/>
                </a:solidFill>
                <a:latin typeface="Courier New"/>
                <a:cs typeface="Courier New"/>
              </a:rPr>
              <a:t> </a:t>
            </a:r>
            <a:r>
              <a:rPr dirty="0" sz="1200" spc="-105">
                <a:solidFill>
                  <a:srgbClr val="33D399"/>
                </a:solidFill>
                <a:latin typeface="Lucida Console"/>
                <a:cs typeface="Lucida Console"/>
              </a:rPr>
              <a:t>Find</a:t>
            </a:r>
            <a:r>
              <a:rPr dirty="0" sz="1200" spc="-9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0">
                <a:solidFill>
                  <a:srgbClr val="33D399"/>
                </a:solidFill>
                <a:latin typeface="Lucida Console"/>
                <a:cs typeface="Lucida Console"/>
              </a:rPr>
              <a:t>documents </a:t>
            </a:r>
            <a:r>
              <a:rPr dirty="0" sz="1150" spc="-85">
                <a:solidFill>
                  <a:srgbClr val="00EC64"/>
                </a:solidFill>
                <a:latin typeface="Courier New"/>
                <a:cs typeface="Courier New"/>
              </a:rPr>
              <a:t>db.users</a:t>
            </a:r>
            <a:r>
              <a:rPr dirty="0" sz="1200" spc="-85">
                <a:solidFill>
                  <a:srgbClr val="F1F5F9"/>
                </a:solidFill>
                <a:latin typeface="Lucida Console"/>
                <a:cs typeface="Lucida Console"/>
              </a:rPr>
              <a:t>.</a:t>
            </a:r>
            <a:r>
              <a:rPr dirty="0" sz="1200" spc="-85">
                <a:solidFill>
                  <a:srgbClr val="60A5FA"/>
                </a:solidFill>
                <a:latin typeface="Lucida Console"/>
                <a:cs typeface="Lucida Console"/>
              </a:rPr>
              <a:t>find</a:t>
            </a:r>
            <a:r>
              <a:rPr dirty="0" sz="1200" spc="-85">
                <a:solidFill>
                  <a:srgbClr val="F1F5F9"/>
                </a:solidFill>
                <a:latin typeface="Lucida Console"/>
                <a:cs typeface="Lucida Console"/>
              </a:rPr>
              <a:t>({</a:t>
            </a:r>
            <a:r>
              <a:rPr dirty="0" sz="1200" spc="-85">
                <a:solidFill>
                  <a:srgbClr val="FBD34D"/>
                </a:solidFill>
                <a:latin typeface="Lucida Console"/>
                <a:cs typeface="Lucida Console"/>
              </a:rPr>
              <a:t>age</a:t>
            </a:r>
            <a:r>
              <a:rPr dirty="0" sz="1200" spc="-85">
                <a:solidFill>
                  <a:srgbClr val="F1F5F9"/>
                </a:solidFill>
                <a:latin typeface="Lucida Console"/>
                <a:cs typeface="Lucida Console"/>
              </a:rPr>
              <a:t>:</a:t>
            </a:r>
            <a:r>
              <a:rPr dirty="0" sz="1200" spc="-4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4">
                <a:solidFill>
                  <a:srgbClr val="F1F5F9"/>
                </a:solidFill>
                <a:latin typeface="Lucida Console"/>
                <a:cs typeface="Lucida Console"/>
              </a:rPr>
              <a:t>{</a:t>
            </a:r>
            <a:r>
              <a:rPr dirty="0" sz="1250" spc="-114">
                <a:solidFill>
                  <a:srgbClr val="F1F5F9"/>
                </a:solidFill>
                <a:latin typeface="Lucida Console"/>
                <a:cs typeface="Lucida Console"/>
              </a:rPr>
              <a:t>$</a:t>
            </a:r>
            <a:r>
              <a:rPr dirty="0" sz="1200" spc="-114">
                <a:solidFill>
                  <a:srgbClr val="F1F5F9"/>
                </a:solidFill>
                <a:latin typeface="Lucida Console"/>
                <a:cs typeface="Lucida Console"/>
              </a:rPr>
              <a:t>gt:</a:t>
            </a:r>
            <a:r>
              <a:rPr dirty="0" sz="1200" spc="-4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100" spc="-75">
                <a:solidFill>
                  <a:srgbClr val="C3B4FD"/>
                </a:solidFill>
                <a:latin typeface="Courier New"/>
                <a:cs typeface="Courier New"/>
              </a:rPr>
              <a:t>25</a:t>
            </a:r>
            <a:r>
              <a:rPr dirty="0" sz="1200" spc="-75">
                <a:solidFill>
                  <a:srgbClr val="F1F5F9"/>
                </a:solidFill>
                <a:latin typeface="Lucida Console"/>
                <a:cs typeface="Lucida Console"/>
              </a:rPr>
              <a:t>}});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235699" y="4045446"/>
            <a:ext cx="1866264" cy="97028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 marR="245110" indent="80010">
              <a:lnSpc>
                <a:spcPct val="104200"/>
              </a:lnSpc>
              <a:spcBef>
                <a:spcPts val="35"/>
              </a:spcBef>
            </a:pPr>
            <a:r>
              <a:rPr dirty="0" sz="1100">
                <a:solidFill>
                  <a:srgbClr val="33D399"/>
                </a:solidFill>
                <a:latin typeface="Courier New"/>
                <a:cs typeface="Courier New"/>
              </a:rPr>
              <a:t>/</a:t>
            </a:r>
            <a:r>
              <a:rPr dirty="0" sz="1100" spc="-25">
                <a:solidFill>
                  <a:srgbClr val="33D399"/>
                </a:solidFill>
                <a:latin typeface="Courier New"/>
                <a:cs typeface="Courier New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Update</a:t>
            </a:r>
            <a:r>
              <a:rPr dirty="0" sz="1200" spc="-8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a</a:t>
            </a:r>
            <a:r>
              <a:rPr dirty="0" sz="1200" spc="-8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00">
                <a:solidFill>
                  <a:srgbClr val="33D399"/>
                </a:solidFill>
                <a:latin typeface="Lucida Console"/>
                <a:cs typeface="Lucida Console"/>
              </a:rPr>
              <a:t>document </a:t>
            </a:r>
            <a:r>
              <a:rPr dirty="0" sz="1150" spc="-55">
                <a:solidFill>
                  <a:srgbClr val="00EC64"/>
                </a:solidFill>
                <a:latin typeface="Courier New"/>
                <a:cs typeface="Courier New"/>
              </a:rPr>
              <a:t>db.users</a:t>
            </a:r>
            <a:r>
              <a:rPr dirty="0" sz="1200" spc="-55">
                <a:solidFill>
                  <a:srgbClr val="F1F5F9"/>
                </a:solidFill>
                <a:latin typeface="Lucida Console"/>
                <a:cs typeface="Lucida Console"/>
              </a:rPr>
              <a:t>.</a:t>
            </a:r>
            <a:r>
              <a:rPr dirty="0" sz="1200" spc="-55">
                <a:solidFill>
                  <a:srgbClr val="60A5FA"/>
                </a:solidFill>
                <a:latin typeface="Lucida Console"/>
                <a:cs typeface="Lucida Console"/>
              </a:rPr>
              <a:t>updateOne</a:t>
            </a:r>
            <a:r>
              <a:rPr dirty="0" sz="1200" spc="-55">
                <a:solidFill>
                  <a:srgbClr val="F1F5F9"/>
                </a:solidFill>
                <a:latin typeface="Lucida Console"/>
                <a:cs typeface="Lucida Console"/>
              </a:rPr>
              <a:t>(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{</a:t>
            </a:r>
            <a:r>
              <a:rPr dirty="0" sz="1200" spc="-110">
                <a:solidFill>
                  <a:srgbClr val="FBD34D"/>
                </a:solidFill>
                <a:latin typeface="Lucida Console"/>
                <a:cs typeface="Lucida Console"/>
              </a:rPr>
              <a:t>name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:</a:t>
            </a:r>
            <a:r>
              <a:rPr dirty="0" sz="1200" spc="-4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"Alice</a:t>
            </a:r>
            <a:r>
              <a:rPr dirty="0" sz="1200" spc="-4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0">
                <a:solidFill>
                  <a:srgbClr val="F1F5F9"/>
                </a:solidFill>
                <a:latin typeface="Lucida Console"/>
                <a:cs typeface="Lucida Console"/>
              </a:rPr>
              <a:t>Smith"},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114">
                <a:solidFill>
                  <a:srgbClr val="F1F5F9"/>
                </a:solidFill>
                <a:latin typeface="Lucida Console"/>
                <a:cs typeface="Lucida Console"/>
              </a:rPr>
              <a:t>{</a:t>
            </a:r>
            <a:r>
              <a:rPr dirty="0" sz="1250" spc="-114">
                <a:solidFill>
                  <a:srgbClr val="F1F5F9"/>
                </a:solidFill>
                <a:latin typeface="Lucida Console"/>
                <a:cs typeface="Lucida Console"/>
              </a:rPr>
              <a:t>$</a:t>
            </a:r>
            <a:r>
              <a:rPr dirty="0" sz="1200" spc="-114">
                <a:solidFill>
                  <a:srgbClr val="F1F5F9"/>
                </a:solidFill>
                <a:latin typeface="Lucida Console"/>
                <a:cs typeface="Lucida Console"/>
              </a:rPr>
              <a:t>set:</a:t>
            </a:r>
            <a:r>
              <a:rPr dirty="0" sz="1200" spc="-4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{</a:t>
            </a:r>
            <a:r>
              <a:rPr dirty="0" sz="1200" spc="-110">
                <a:solidFill>
                  <a:srgbClr val="FBD34D"/>
                </a:solidFill>
                <a:latin typeface="Lucida Console"/>
                <a:cs typeface="Lucida Console"/>
              </a:rPr>
              <a:t>role</a:t>
            </a:r>
            <a:r>
              <a:rPr dirty="0" sz="1200" spc="-110">
                <a:solidFill>
                  <a:srgbClr val="F1F5F9"/>
                </a:solidFill>
                <a:latin typeface="Lucida Console"/>
                <a:cs typeface="Lucida Console"/>
              </a:rPr>
              <a:t>:</a:t>
            </a:r>
            <a:r>
              <a:rPr dirty="0" sz="1200" spc="-40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90">
                <a:solidFill>
                  <a:srgbClr val="F1F5F9"/>
                </a:solidFill>
                <a:latin typeface="Lucida Console"/>
                <a:cs typeface="Lucida Console"/>
              </a:rPr>
              <a:t>"admin"}}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200" spc="-25">
                <a:solidFill>
                  <a:srgbClr val="F1F5F9"/>
                </a:solidFill>
                <a:latin typeface="Lucida Console"/>
                <a:cs typeface="Lucida Console"/>
              </a:rPr>
              <a:t>);</a:t>
            </a:r>
            <a:endParaRPr sz="1200">
              <a:latin typeface="Lucida Console"/>
              <a:cs typeface="Lucida Console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235699" y="5150346"/>
            <a:ext cx="3947160" cy="400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solidFill>
                  <a:srgbClr val="33D399"/>
                </a:solidFill>
                <a:latin typeface="Courier New"/>
                <a:cs typeface="Courier New"/>
              </a:rPr>
              <a:t>/</a:t>
            </a:r>
            <a:r>
              <a:rPr dirty="0" sz="1100" spc="-25">
                <a:solidFill>
                  <a:srgbClr val="33D399"/>
                </a:solidFill>
                <a:latin typeface="Courier New"/>
                <a:cs typeface="Courier New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Delete</a:t>
            </a:r>
            <a:r>
              <a:rPr dirty="0" sz="1200" spc="-8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10">
                <a:solidFill>
                  <a:srgbClr val="33D399"/>
                </a:solidFill>
                <a:latin typeface="Lucida Console"/>
                <a:cs typeface="Lucida Console"/>
              </a:rPr>
              <a:t>a</a:t>
            </a:r>
            <a:r>
              <a:rPr dirty="0" sz="1200" spc="-85">
                <a:solidFill>
                  <a:srgbClr val="33D399"/>
                </a:solidFill>
                <a:latin typeface="Lucida Console"/>
                <a:cs typeface="Lucida Console"/>
              </a:rPr>
              <a:t> </a:t>
            </a:r>
            <a:r>
              <a:rPr dirty="0" sz="1200" spc="-10">
                <a:solidFill>
                  <a:srgbClr val="33D399"/>
                </a:solidFill>
                <a:latin typeface="Lucida Console"/>
                <a:cs typeface="Lucida Console"/>
              </a:rPr>
              <a:t>document</a:t>
            </a:r>
            <a:endParaRPr sz="12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150" spc="-90">
                <a:solidFill>
                  <a:srgbClr val="00EC64"/>
                </a:solidFill>
                <a:latin typeface="Courier New"/>
                <a:cs typeface="Courier New"/>
              </a:rPr>
              <a:t>db.users</a:t>
            </a:r>
            <a:r>
              <a:rPr dirty="0" sz="1200" spc="-90">
                <a:solidFill>
                  <a:srgbClr val="F1F5F9"/>
                </a:solidFill>
                <a:latin typeface="Lucida Console"/>
                <a:cs typeface="Lucida Console"/>
              </a:rPr>
              <a:t>.</a:t>
            </a:r>
            <a:r>
              <a:rPr dirty="0" sz="1200" spc="-90">
                <a:solidFill>
                  <a:srgbClr val="60A5FA"/>
                </a:solidFill>
                <a:latin typeface="Lucida Console"/>
                <a:cs typeface="Lucida Console"/>
              </a:rPr>
              <a:t>deleteOne</a:t>
            </a:r>
            <a:r>
              <a:rPr dirty="0" sz="1200" spc="-90">
                <a:solidFill>
                  <a:srgbClr val="F1F5F9"/>
                </a:solidFill>
                <a:latin typeface="Lucida Console"/>
                <a:cs typeface="Lucida Console"/>
              </a:rPr>
              <a:t>({</a:t>
            </a:r>
            <a:r>
              <a:rPr dirty="0" sz="1200" spc="-90">
                <a:solidFill>
                  <a:srgbClr val="FBD34D"/>
                </a:solidFill>
                <a:latin typeface="Lucida Console"/>
                <a:cs typeface="Lucida Console"/>
              </a:rPr>
              <a:t>email</a:t>
            </a:r>
            <a:r>
              <a:rPr dirty="0" sz="1200" spc="-90">
                <a:solidFill>
                  <a:srgbClr val="F1F5F9"/>
                </a:solidFill>
                <a:latin typeface="Lucida Console"/>
                <a:cs typeface="Lucida Console"/>
              </a:rPr>
              <a:t>:</a:t>
            </a:r>
            <a:r>
              <a:rPr dirty="0" sz="1200" spc="-25">
                <a:solidFill>
                  <a:srgbClr val="F1F5F9"/>
                </a:solidFill>
                <a:latin typeface="Lucida Console"/>
                <a:cs typeface="Lucida Console"/>
              </a:rPr>
              <a:t> </a:t>
            </a:r>
            <a:r>
              <a:rPr dirty="0" sz="1200" spc="-95">
                <a:solidFill>
                  <a:srgbClr val="F1F5F9"/>
                </a:solidFill>
                <a:latin typeface="Lucida Console"/>
                <a:cs typeface="Lucida Console"/>
              </a:rPr>
              <a:t>"</a:t>
            </a:r>
            <a:r>
              <a:rPr dirty="0" sz="1200" spc="-95">
                <a:solidFill>
                  <a:srgbClr val="F1F5F9"/>
                </a:solidFill>
                <a:latin typeface="Lucida Console"/>
                <a:cs typeface="Lucida Console"/>
                <a:hlinkClick r:id="rId9"/>
              </a:rPr>
              <a:t>alice</a:t>
            </a:r>
            <a:r>
              <a:rPr dirty="0" sz="1250" spc="-95">
                <a:solidFill>
                  <a:srgbClr val="F1F5F9"/>
                </a:solidFill>
                <a:latin typeface="Lucida Console"/>
                <a:cs typeface="Lucida Console"/>
                <a:hlinkClick r:id="rId9"/>
              </a:rPr>
              <a:t>@</a:t>
            </a:r>
            <a:r>
              <a:rPr dirty="0" sz="1200" spc="-95">
                <a:solidFill>
                  <a:srgbClr val="F1F5F9"/>
                </a:solidFill>
                <a:latin typeface="Lucida Console"/>
                <a:cs typeface="Lucida Console"/>
                <a:hlinkClick r:id="rId9"/>
              </a:rPr>
              <a:t>example.com</a:t>
            </a:r>
            <a:r>
              <a:rPr dirty="0" sz="1200" spc="-95">
                <a:solidFill>
                  <a:srgbClr val="F1F5F9"/>
                </a:solidFill>
                <a:latin typeface="Lucida Console"/>
                <a:cs typeface="Lucida Console"/>
              </a:rPr>
              <a:t>"});</a:t>
            </a:r>
            <a:endParaRPr sz="1200">
              <a:latin typeface="Lucida Console"/>
              <a:cs typeface="Lucida Console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609599" y="2076449"/>
            <a:ext cx="11391900" cy="5200650"/>
            <a:chOff x="609599" y="2076449"/>
            <a:chExt cx="11391900" cy="5200650"/>
          </a:xfrm>
        </p:grpSpPr>
        <p:pic>
          <p:nvPicPr>
            <p:cNvPr id="26" name="object 2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54353" y="6305549"/>
              <a:ext cx="130961" cy="190499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9599" y="2076449"/>
              <a:ext cx="76200" cy="7619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9599" y="2457449"/>
              <a:ext cx="76200" cy="7619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9599" y="3067049"/>
              <a:ext cx="76200" cy="76199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9599" y="3676649"/>
              <a:ext cx="76200" cy="76199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9599" y="4286249"/>
              <a:ext cx="76200" cy="76199"/>
            </a:xfrm>
            <a:prstGeom prst="rect">
              <a:avLst/>
            </a:prstGeom>
          </p:spPr>
        </p:pic>
        <p:sp>
          <p:nvSpPr>
            <p:cNvPr id="32" name="object 32" descr=""/>
            <p:cNvSpPr/>
            <p:nvPr/>
          </p:nvSpPr>
          <p:spPr>
            <a:xfrm>
              <a:off x="10410824" y="6953249"/>
              <a:ext cx="1590675" cy="323850"/>
            </a:xfrm>
            <a:custGeom>
              <a:avLst/>
              <a:gdLst/>
              <a:ahLst/>
              <a:cxnLst/>
              <a:rect l="l" t="t" r="r" b="b"/>
              <a:pathLst>
                <a:path w="1590675" h="323850">
                  <a:moveTo>
                    <a:pt x="15576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57627" y="0"/>
                  </a:lnTo>
                  <a:lnTo>
                    <a:pt x="1589707" y="28187"/>
                  </a:lnTo>
                  <a:lnTo>
                    <a:pt x="1590674" y="33047"/>
                  </a:lnTo>
                  <a:lnTo>
                    <a:pt x="1590674" y="290802"/>
                  </a:lnTo>
                  <a:lnTo>
                    <a:pt x="1562487" y="322883"/>
                  </a:lnTo>
                  <a:lnTo>
                    <a:pt x="15576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25124" y="7048499"/>
              <a:ext cx="133349" cy="133349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6492874" y="6075481"/>
            <a:ext cx="4392930" cy="62547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1300" spc="-70" b="1">
                <a:solidFill>
                  <a:srgbClr val="FBD34D"/>
                </a:solidFill>
                <a:latin typeface="Arial"/>
                <a:cs typeface="Arial"/>
              </a:rPr>
              <a:t>MongoDB</a:t>
            </a:r>
            <a:r>
              <a:rPr dirty="0" sz="1300" spc="-50" b="1">
                <a:solidFill>
                  <a:srgbClr val="FBD34D"/>
                </a:solidFill>
                <a:latin typeface="Arial"/>
                <a:cs typeface="Arial"/>
              </a:rPr>
              <a:t> </a:t>
            </a:r>
            <a:r>
              <a:rPr dirty="0" sz="1300" spc="-20" b="1">
                <a:solidFill>
                  <a:srgbClr val="FBD34D"/>
                </a:solidFill>
                <a:latin typeface="Arial"/>
                <a:cs typeface="Arial"/>
              </a:rPr>
              <a:t>Atlas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07600"/>
              </a:lnSpc>
              <a:spcBef>
                <a:spcPts val="5"/>
              </a:spcBef>
            </a:pP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Cloud </a:t>
            </a:r>
            <a:r>
              <a:rPr dirty="0" sz="1150" spc="-25">
                <a:solidFill>
                  <a:srgbClr val="D0D5DA"/>
                </a:solidFill>
                <a:latin typeface="Microsoft Sans Serif"/>
                <a:cs typeface="Microsoft Sans Serif"/>
              </a:rPr>
              <a:t>database</a:t>
            </a: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D0D5DA"/>
                </a:solidFill>
                <a:latin typeface="Microsoft Sans Serif"/>
                <a:cs typeface="Microsoft Sans Serif"/>
              </a:rPr>
              <a:t>service</a:t>
            </a:r>
            <a:r>
              <a:rPr dirty="0" sz="1150" spc="-1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D0D5DA"/>
                </a:solidFill>
                <a:latin typeface="Microsoft Sans Serif"/>
                <a:cs typeface="Microsoft Sans Serif"/>
              </a:rPr>
              <a:t>with</a:t>
            </a:r>
            <a:r>
              <a:rPr dirty="0" sz="1150" spc="-1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D0D5DA"/>
                </a:solidFill>
                <a:latin typeface="Microsoft Sans Serif"/>
                <a:cs typeface="Microsoft Sans Serif"/>
              </a:rPr>
              <a:t>free</a:t>
            </a: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Microsoft Sans Serif"/>
                <a:cs typeface="Microsoft Sans Serif"/>
              </a:rPr>
              <a:t>tier</a:t>
            </a:r>
            <a:r>
              <a:rPr dirty="0" sz="1200" spc="-25">
                <a:solidFill>
                  <a:srgbClr val="D0D5DA"/>
                </a:solidFill>
                <a:latin typeface="Britannic Bold"/>
                <a:cs typeface="Britannic Bold"/>
              </a:rPr>
              <a:t>,</a:t>
            </a:r>
            <a:r>
              <a:rPr dirty="0" sz="1200" spc="-65">
                <a:solidFill>
                  <a:srgbClr val="D0D5DA"/>
                </a:solidFill>
                <a:latin typeface="Britannic Bold"/>
                <a:cs typeface="Britannic Bold"/>
              </a:rPr>
              <a:t> </a:t>
            </a:r>
            <a:r>
              <a:rPr dirty="0" sz="1150" spc="-25">
                <a:solidFill>
                  <a:srgbClr val="D0D5DA"/>
                </a:solidFill>
                <a:latin typeface="Microsoft Sans Serif"/>
                <a:cs typeface="Microsoft Sans Serif"/>
              </a:rPr>
              <a:t>automated</a:t>
            </a:r>
            <a:r>
              <a:rPr dirty="0" sz="1150" spc="-1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backups</a:t>
            </a:r>
            <a:r>
              <a:rPr dirty="0" sz="1200" spc="-20">
                <a:solidFill>
                  <a:srgbClr val="D0D5DA"/>
                </a:solidFill>
                <a:latin typeface="Britannic Bold"/>
                <a:cs typeface="Britannic Bold"/>
              </a:rPr>
              <a:t>,</a:t>
            </a:r>
            <a:r>
              <a:rPr dirty="0" sz="1200" spc="-70">
                <a:solidFill>
                  <a:srgbClr val="D0D5DA"/>
                </a:solidFill>
                <a:latin typeface="Britannic Bold"/>
                <a:cs typeface="Britannic Bold"/>
              </a:rPr>
              <a:t> </a:t>
            </a: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and</a:t>
            </a:r>
            <a:r>
              <a:rPr dirty="0" sz="1150" spc="-15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global </a:t>
            </a:r>
            <a:r>
              <a:rPr dirty="0" sz="1150" spc="-20">
                <a:solidFill>
                  <a:srgbClr val="D0D5DA"/>
                </a:solidFill>
                <a:latin typeface="Microsoft Sans Serif"/>
                <a:cs typeface="Microsoft Sans Serif"/>
              </a:rPr>
              <a:t>deployment</a:t>
            </a:r>
            <a:r>
              <a:rPr dirty="0" sz="1150" spc="20">
                <a:solidFill>
                  <a:srgbClr val="D0D5DA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D0D5DA"/>
                </a:solidFill>
                <a:latin typeface="Microsoft Sans Serif"/>
                <a:cs typeface="Microsoft Sans Serif"/>
              </a:rPr>
              <a:t>options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0701138" y="7034479"/>
            <a:ext cx="1198880" cy="158750"/>
          </a:xfrm>
          <a:prstGeom prst="rect">
            <a:avLst/>
          </a:prstGeom>
        </p:spPr>
        <p:txBody>
          <a:bodyPr wrap="square" lIns="0" tIns="4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900">
                <a:solidFill>
                  <a:srgbClr val="FFFFFF"/>
                </a:solidFill>
                <a:latin typeface="DejaVu Sans"/>
                <a:cs typeface="DejaVu Sans"/>
              </a:rPr>
              <a:t>Made</a:t>
            </a:r>
            <a:r>
              <a:rPr dirty="0" sz="900" spc="-1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900">
                <a:solidFill>
                  <a:srgbClr val="FFFFFF"/>
                </a:solidFill>
                <a:latin typeface="DejaVu Sans"/>
                <a:cs typeface="DejaVu Sans"/>
              </a:rPr>
              <a:t>with</a:t>
            </a:r>
            <a:r>
              <a:rPr dirty="0" sz="900" spc="-10">
                <a:solidFill>
                  <a:srgbClr val="FFFFFF"/>
                </a:solidFill>
                <a:latin typeface="DejaVu Sans"/>
                <a:cs typeface="DejaVu Sans"/>
              </a:rPr>
              <a:t> Genspark</a:t>
            </a:r>
            <a:endParaRPr sz="900">
              <a:latin typeface="DejaVu Sans"/>
              <a:cs typeface="DejaVu Sans"/>
            </a:endParaRPr>
          </a:p>
        </p:txBody>
      </p:sp>
      <p:sp>
        <p:nvSpPr>
          <p:cNvPr id="41" name="object 4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55395">
              <a:lnSpc>
                <a:spcPts val="1280"/>
              </a:lnSpc>
            </a:pPr>
            <a:fld id="{81D60167-4931-47E6-BA6A-407CBD079E47}" type="slidenum">
              <a:rPr dirty="0" sz="1150" spc="-50" b="0">
                <a:solidFill>
                  <a:srgbClr val="64738B"/>
                </a:solidFill>
                <a:latin typeface="Bookman Old Style"/>
                <a:cs typeface="Bookman Old Style"/>
              </a:rPr>
              <a:t>9</a:t>
            </a:fld>
            <a:endParaRPr sz="1150">
              <a:latin typeface="Bookman Old Style"/>
              <a:cs typeface="Bookman Old Style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863600" y="1963737"/>
            <a:ext cx="4634230" cy="2368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50" spc="-90" b="1">
                <a:solidFill>
                  <a:srgbClr val="00EC64"/>
                </a:solidFill>
                <a:latin typeface="Arial"/>
                <a:cs typeface="Arial"/>
              </a:rPr>
              <a:t>Document</a:t>
            </a:r>
            <a:r>
              <a:rPr dirty="0" sz="1350" spc="-90" b="1">
                <a:solidFill>
                  <a:srgbClr val="00EC64"/>
                </a:solidFill>
                <a:latin typeface="Berlin Sans FB"/>
                <a:cs typeface="Berlin Sans FB"/>
              </a:rPr>
              <a:t>-</a:t>
            </a:r>
            <a:r>
              <a:rPr dirty="0" sz="1350" spc="-60" b="1">
                <a:solidFill>
                  <a:srgbClr val="00EC64"/>
                </a:solidFill>
                <a:latin typeface="Arial"/>
                <a:cs typeface="Arial"/>
              </a:rPr>
              <a:t>oriented</a:t>
            </a:r>
            <a:r>
              <a:rPr dirty="0" sz="1350" spc="-60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50" spc="-3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Stores</a:t>
            </a:r>
            <a:r>
              <a:rPr dirty="0" sz="1300" spc="-2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data</a:t>
            </a:r>
            <a:r>
              <a:rPr dirty="0" sz="1300" spc="-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in</a:t>
            </a:r>
            <a:r>
              <a:rPr dirty="0" sz="1300" spc="-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30">
                <a:solidFill>
                  <a:srgbClr val="F1F5F9"/>
                </a:solidFill>
                <a:latin typeface="Microsoft Sans Serif"/>
                <a:cs typeface="Microsoft Sans Serif"/>
              </a:rPr>
              <a:t>JSON</a:t>
            </a:r>
            <a:r>
              <a:rPr dirty="0" sz="1350" spc="-30">
                <a:solidFill>
                  <a:srgbClr val="F1F5F9"/>
                </a:solidFill>
                <a:latin typeface="Microsoft Sans Serif"/>
                <a:cs typeface="Microsoft Sans Serif"/>
              </a:rPr>
              <a:t>-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like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85">
                <a:solidFill>
                  <a:srgbClr val="F1F5F9"/>
                </a:solidFill>
                <a:latin typeface="Microsoft Sans Serif"/>
                <a:cs typeface="Microsoft Sans Serif"/>
              </a:rPr>
              <a:t>BSON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 documents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863600" y="2320292"/>
            <a:ext cx="4526915" cy="488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100"/>
              </a:spcBef>
            </a:pPr>
            <a:r>
              <a:rPr dirty="0" sz="1350" spc="-85" b="1">
                <a:solidFill>
                  <a:srgbClr val="00EC64"/>
                </a:solidFill>
                <a:latin typeface="Arial"/>
                <a:cs typeface="Arial"/>
              </a:rPr>
              <a:t>Schema</a:t>
            </a:r>
            <a:r>
              <a:rPr dirty="0" sz="1350" spc="-75" b="1">
                <a:solidFill>
                  <a:srgbClr val="00EC64"/>
                </a:solidFill>
                <a:latin typeface="Arial"/>
                <a:cs typeface="Arial"/>
              </a:rPr>
              <a:t> </a:t>
            </a:r>
            <a:r>
              <a:rPr dirty="0" sz="1350" spc="-55" b="1">
                <a:solidFill>
                  <a:srgbClr val="00EC64"/>
                </a:solidFill>
                <a:latin typeface="Arial"/>
                <a:cs typeface="Arial"/>
              </a:rPr>
              <a:t>flexibility</a:t>
            </a:r>
            <a:r>
              <a:rPr dirty="0" sz="1350" spc="-55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50" spc="-4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No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rigid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structure</a:t>
            </a:r>
            <a:r>
              <a:rPr dirty="0" sz="1350">
                <a:solidFill>
                  <a:srgbClr val="F1F5F9"/>
                </a:solidFill>
                <a:latin typeface="Microsoft Sans Serif"/>
                <a:cs typeface="Microsoft Sans Serif"/>
              </a:rPr>
              <a:t>,</a:t>
            </a:r>
            <a:r>
              <a:rPr dirty="0" sz="1350" spc="-3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easily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adapt</a:t>
            </a:r>
            <a:r>
              <a:rPr dirty="0" sz="1300" spc="-2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to</a:t>
            </a:r>
            <a:r>
              <a:rPr dirty="0" sz="1300" spc="-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changing requirements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863600" y="2929892"/>
            <a:ext cx="4554855" cy="488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100"/>
              </a:spcBef>
            </a:pPr>
            <a:r>
              <a:rPr dirty="0" sz="1350" spc="-70" b="1">
                <a:solidFill>
                  <a:srgbClr val="00EC64"/>
                </a:solidFill>
                <a:latin typeface="Arial"/>
                <a:cs typeface="Arial"/>
              </a:rPr>
              <a:t>Horizontal</a:t>
            </a:r>
            <a:r>
              <a:rPr dirty="0" sz="1350" spc="-55" b="1">
                <a:solidFill>
                  <a:srgbClr val="00EC64"/>
                </a:solidFill>
                <a:latin typeface="Arial"/>
                <a:cs typeface="Arial"/>
              </a:rPr>
              <a:t> </a:t>
            </a:r>
            <a:r>
              <a:rPr dirty="0" sz="1350" spc="-75" b="1">
                <a:solidFill>
                  <a:srgbClr val="00EC64"/>
                </a:solidFill>
                <a:latin typeface="Arial"/>
                <a:cs typeface="Arial"/>
              </a:rPr>
              <a:t>scaling</a:t>
            </a:r>
            <a:r>
              <a:rPr dirty="0" sz="1350" spc="-75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50" spc="-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Built</a:t>
            </a:r>
            <a:r>
              <a:rPr dirty="0" sz="1350" spc="-10">
                <a:solidFill>
                  <a:srgbClr val="F1F5F9"/>
                </a:solidFill>
                <a:latin typeface="Microsoft Sans Serif"/>
                <a:cs typeface="Microsoft Sans Serif"/>
              </a:rPr>
              <a:t>-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in</a:t>
            </a:r>
            <a:r>
              <a:rPr dirty="0" sz="1300" spc="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sharding</a:t>
            </a:r>
            <a:r>
              <a:rPr dirty="0" sz="1300" spc="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for</a:t>
            </a:r>
            <a:r>
              <a:rPr dirty="0" sz="1300" spc="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distributed</a:t>
            </a:r>
            <a:r>
              <a:rPr dirty="0" sz="1300" spc="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data</a:t>
            </a:r>
            <a:r>
              <a:rPr dirty="0" sz="1300" spc="1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across servers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863600" y="3539492"/>
            <a:ext cx="4133850" cy="488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100"/>
              </a:spcBef>
            </a:pPr>
            <a:r>
              <a:rPr dirty="0" sz="1350" spc="-85" b="1">
                <a:solidFill>
                  <a:srgbClr val="00EC64"/>
                </a:solidFill>
                <a:latin typeface="Arial"/>
                <a:cs typeface="Arial"/>
              </a:rPr>
              <a:t>High</a:t>
            </a:r>
            <a:r>
              <a:rPr dirty="0" sz="1350" spc="-75" b="1">
                <a:solidFill>
                  <a:srgbClr val="00EC64"/>
                </a:solidFill>
                <a:latin typeface="Arial"/>
                <a:cs typeface="Arial"/>
              </a:rPr>
              <a:t> </a:t>
            </a:r>
            <a:r>
              <a:rPr dirty="0" sz="1350" spc="-60" b="1">
                <a:solidFill>
                  <a:srgbClr val="00EC64"/>
                </a:solidFill>
                <a:latin typeface="Arial"/>
                <a:cs typeface="Arial"/>
              </a:rPr>
              <a:t>performance</a:t>
            </a:r>
            <a:r>
              <a:rPr dirty="0" sz="1350" spc="-60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50" spc="-3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Indexing</a:t>
            </a:r>
            <a:r>
              <a:rPr dirty="0" sz="1350" spc="-10">
                <a:solidFill>
                  <a:srgbClr val="F1F5F9"/>
                </a:solidFill>
                <a:latin typeface="Microsoft Sans Serif"/>
                <a:cs typeface="Microsoft Sans Serif"/>
              </a:rPr>
              <a:t>,</a:t>
            </a:r>
            <a:r>
              <a:rPr dirty="0" sz="1350" spc="-4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in</a:t>
            </a:r>
            <a:r>
              <a:rPr dirty="0" sz="1350">
                <a:solidFill>
                  <a:srgbClr val="F1F5F9"/>
                </a:solidFill>
                <a:latin typeface="Microsoft Sans Serif"/>
                <a:cs typeface="Microsoft Sans Serif"/>
              </a:rPr>
              <a:t>-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memory</a:t>
            </a:r>
            <a:r>
              <a:rPr dirty="0" sz="1300" spc="-1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processing</a:t>
            </a:r>
            <a:r>
              <a:rPr dirty="0" sz="1350">
                <a:solidFill>
                  <a:srgbClr val="F1F5F9"/>
                </a:solidFill>
                <a:latin typeface="Microsoft Sans Serif"/>
                <a:cs typeface="Microsoft Sans Serif"/>
              </a:rPr>
              <a:t>,</a:t>
            </a:r>
            <a:r>
              <a:rPr dirty="0" sz="1350" spc="-3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30">
                <a:solidFill>
                  <a:srgbClr val="F1F5F9"/>
                </a:solidFill>
                <a:latin typeface="Microsoft Sans Serif"/>
                <a:cs typeface="Microsoft Sans Serif"/>
              </a:rPr>
              <a:t>and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aggregation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863600" y="4173537"/>
            <a:ext cx="3802379" cy="23685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350" spc="-75" b="1">
                <a:solidFill>
                  <a:srgbClr val="00EC64"/>
                </a:solidFill>
                <a:latin typeface="Arial"/>
                <a:cs typeface="Arial"/>
              </a:rPr>
              <a:t>Replication</a:t>
            </a:r>
            <a:r>
              <a:rPr dirty="0" sz="1350" spc="-75">
                <a:solidFill>
                  <a:srgbClr val="F1F5F9"/>
                </a:solidFill>
                <a:latin typeface="Microsoft Sans Serif"/>
                <a:cs typeface="Microsoft Sans Serif"/>
              </a:rPr>
              <a:t>:</a:t>
            </a:r>
            <a:r>
              <a:rPr dirty="0" sz="1350" spc="-25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Automatic</a:t>
            </a:r>
            <a:r>
              <a:rPr dirty="0" sz="1300" spc="-7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failover</a:t>
            </a:r>
            <a:r>
              <a:rPr dirty="0" sz="1300" spc="-4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and</a:t>
            </a:r>
            <a:r>
              <a:rPr dirty="0" sz="1300" spc="-4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F1F5F9"/>
                </a:solidFill>
                <a:latin typeface="Microsoft Sans Serif"/>
                <a:cs typeface="Microsoft Sans Serif"/>
              </a:rPr>
              <a:t>data</a:t>
            </a:r>
            <a:r>
              <a:rPr dirty="0" sz="1300" spc="-40">
                <a:solidFill>
                  <a:srgbClr val="F1F5F9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F1F5F9"/>
                </a:solidFill>
                <a:latin typeface="Microsoft Sans Serif"/>
                <a:cs typeface="Microsoft Sans Serif"/>
              </a:rPr>
              <a:t>redundancy</a:t>
            </a:r>
            <a:endParaRPr sz="13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1F5F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2025-08-26T10:37:10Z</dcterms:created>
  <dcterms:modified xsi:type="dcterms:W3CDTF">2025-08-26T10:37:10Z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2025-08-26T00:00:00Z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2025-08-26T00:00:00Z</vt:filetime>
  </property>
</Properties>
</file>