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33251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33251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33251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33251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33251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33251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33251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33251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33251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33251"/>
        </a:fontRef>
        <a:srgbClr val="233251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rgbClr val="FAFAFA"/>
          </a:solidFill>
        </a:fill>
      </a:tcStyle>
    </a:wholeTbl>
    <a:band2H>
      <a:tcTxStyle b="def" i="def"/>
      <a:tcStyle>
        <a:tcBdr/>
        <a:fill>
          <a:solidFill>
            <a:srgbClr val="FCFCFC"/>
          </a:solidFill>
        </a:fill>
      </a:tcStyle>
    </a:band2H>
    <a:firstCol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381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381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33251"/>
        </a:fontRef>
        <a:srgbClr val="233251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381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381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33251"/>
        </a:fontRef>
        <a:srgbClr val="233251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381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381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33251"/>
        </a:fontRef>
        <a:srgbClr val="2332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34579E"/>
          </a:solidFill>
        </a:fill>
      </a:tcStyle>
    </a:band2H>
    <a:firstCol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33251"/>
        </a:fontRef>
        <a:srgbClr val="2332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3251"/>
              </a:solidFill>
              <a:prstDash val="solid"/>
              <a:round/>
            </a:ln>
          </a:top>
          <a:bottom>
            <a:ln w="25400" cap="flat">
              <a:solidFill>
                <a:srgbClr val="23325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579E"/>
          </a:solidFill>
        </a:fill>
      </a:tcStyle>
    </a:lastRow>
    <a:firstRow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3251"/>
              </a:solidFill>
              <a:prstDash val="solid"/>
              <a:round/>
            </a:ln>
          </a:top>
          <a:bottom>
            <a:ln w="25400" cap="flat">
              <a:solidFill>
                <a:srgbClr val="23325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33251"/>
        </a:fontRef>
        <a:srgbClr val="233251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rgbClr val="CBCCCF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rgbClr val="233251"/>
          </a:solidFill>
        </a:fill>
      </a:tcStyle>
    </a:firstCol>
    <a:lastRow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38100" cap="flat">
              <a:solidFill>
                <a:srgbClr val="34579E"/>
              </a:solidFill>
              <a:prstDash val="solid"/>
              <a:round/>
            </a:ln>
          </a:top>
          <a:bottom>
            <a:ln w="127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rgbClr val="233251"/>
          </a:solidFill>
        </a:fill>
      </a:tcStyle>
    </a:lastRow>
    <a:firstRow>
      <a:tcTxStyle b="on" i="off">
        <a:fontRef idx="major">
          <a:srgbClr val="34579E"/>
        </a:fontRef>
        <a:srgbClr val="34579E"/>
      </a:tcTxStyle>
      <a:tcStyle>
        <a:tcBdr>
          <a:left>
            <a:ln w="12700" cap="flat">
              <a:solidFill>
                <a:srgbClr val="34579E"/>
              </a:solidFill>
              <a:prstDash val="solid"/>
              <a:round/>
            </a:ln>
          </a:left>
          <a:right>
            <a:ln w="12700" cap="flat">
              <a:solidFill>
                <a:srgbClr val="34579E"/>
              </a:solidFill>
              <a:prstDash val="solid"/>
              <a:round/>
            </a:ln>
          </a:right>
          <a:top>
            <a:ln w="12700" cap="flat">
              <a:solidFill>
                <a:srgbClr val="34579E"/>
              </a:solidFill>
              <a:prstDash val="solid"/>
              <a:round/>
            </a:ln>
          </a:top>
          <a:bottom>
            <a:ln w="38100" cap="flat">
              <a:solidFill>
                <a:srgbClr val="34579E"/>
              </a:solidFill>
              <a:prstDash val="solid"/>
              <a:round/>
            </a:ln>
          </a:bottom>
          <a:insideH>
            <a:ln w="12700" cap="flat">
              <a:solidFill>
                <a:srgbClr val="34579E"/>
              </a:solidFill>
              <a:prstDash val="solid"/>
              <a:round/>
            </a:ln>
          </a:insideH>
          <a:insideV>
            <a:ln w="12700" cap="flat">
              <a:solidFill>
                <a:srgbClr val="34579E"/>
              </a:solidFill>
              <a:prstDash val="solid"/>
              <a:round/>
            </a:ln>
          </a:insideV>
        </a:tcBdr>
        <a:fill>
          <a:solidFill>
            <a:srgbClr val="23325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33251"/>
        </a:fontRef>
        <a:srgbClr val="233251"/>
      </a:tcTxStyle>
      <a:tcStyle>
        <a:tcBdr>
          <a:left>
            <a:ln w="12700" cap="flat">
              <a:solidFill>
                <a:srgbClr val="233251"/>
              </a:solidFill>
              <a:prstDash val="solid"/>
              <a:round/>
            </a:ln>
          </a:left>
          <a:right>
            <a:ln w="12700" cap="flat">
              <a:solidFill>
                <a:srgbClr val="233251"/>
              </a:solidFill>
              <a:prstDash val="solid"/>
              <a:round/>
            </a:ln>
          </a:right>
          <a:top>
            <a:ln w="12700" cap="flat">
              <a:solidFill>
                <a:srgbClr val="233251"/>
              </a:solidFill>
              <a:prstDash val="solid"/>
              <a:round/>
            </a:ln>
          </a:top>
          <a:bottom>
            <a:ln w="12700" cap="flat">
              <a:solidFill>
                <a:srgbClr val="233251"/>
              </a:solidFill>
              <a:prstDash val="solid"/>
              <a:round/>
            </a:ln>
          </a:bottom>
          <a:insideH>
            <a:ln w="12700" cap="flat">
              <a:solidFill>
                <a:srgbClr val="233251"/>
              </a:solidFill>
              <a:prstDash val="solid"/>
              <a:round/>
            </a:ln>
          </a:insideH>
          <a:insideV>
            <a:ln w="12700" cap="flat">
              <a:solidFill>
                <a:srgbClr val="233251"/>
              </a:solidFill>
              <a:prstDash val="solid"/>
              <a:round/>
            </a:ln>
          </a:insideV>
        </a:tcBdr>
        <a:fill>
          <a:solidFill>
            <a:srgbClr val="23325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rgbClr val="233251"/>
        </a:fontRef>
        <a:srgbClr val="233251"/>
      </a:tcTxStyle>
      <a:tcStyle>
        <a:tcBdr>
          <a:left>
            <a:ln w="12700" cap="flat">
              <a:solidFill>
                <a:srgbClr val="233251"/>
              </a:solidFill>
              <a:prstDash val="solid"/>
              <a:round/>
            </a:ln>
          </a:left>
          <a:right>
            <a:ln w="12700" cap="flat">
              <a:solidFill>
                <a:srgbClr val="233251"/>
              </a:solidFill>
              <a:prstDash val="solid"/>
              <a:round/>
            </a:ln>
          </a:right>
          <a:top>
            <a:ln w="12700" cap="flat">
              <a:solidFill>
                <a:srgbClr val="233251"/>
              </a:solidFill>
              <a:prstDash val="solid"/>
              <a:round/>
            </a:ln>
          </a:top>
          <a:bottom>
            <a:ln w="12700" cap="flat">
              <a:solidFill>
                <a:srgbClr val="233251"/>
              </a:solidFill>
              <a:prstDash val="solid"/>
              <a:round/>
            </a:ln>
          </a:bottom>
          <a:insideH>
            <a:ln w="12700" cap="flat">
              <a:solidFill>
                <a:srgbClr val="233251"/>
              </a:solidFill>
              <a:prstDash val="solid"/>
              <a:round/>
            </a:ln>
          </a:insideH>
          <a:insideV>
            <a:ln w="12700" cap="flat">
              <a:solidFill>
                <a:srgbClr val="233251"/>
              </a:solidFill>
              <a:prstDash val="solid"/>
              <a:round/>
            </a:ln>
          </a:insideV>
        </a:tcBdr>
        <a:fill>
          <a:solidFill>
            <a:srgbClr val="233251">
              <a:alpha val="20000"/>
            </a:srgbClr>
          </a:solidFill>
        </a:fill>
      </a:tcStyle>
    </a:firstCol>
    <a:lastRow>
      <a:tcTxStyle b="on" i="off">
        <a:fontRef idx="major">
          <a:srgbClr val="233251"/>
        </a:fontRef>
        <a:srgbClr val="233251"/>
      </a:tcTxStyle>
      <a:tcStyle>
        <a:tcBdr>
          <a:left>
            <a:ln w="12700" cap="flat">
              <a:solidFill>
                <a:srgbClr val="233251"/>
              </a:solidFill>
              <a:prstDash val="solid"/>
              <a:round/>
            </a:ln>
          </a:left>
          <a:right>
            <a:ln w="12700" cap="flat">
              <a:solidFill>
                <a:srgbClr val="233251"/>
              </a:solidFill>
              <a:prstDash val="solid"/>
              <a:round/>
            </a:ln>
          </a:right>
          <a:top>
            <a:ln w="50800" cap="flat">
              <a:solidFill>
                <a:srgbClr val="233251"/>
              </a:solidFill>
              <a:prstDash val="solid"/>
              <a:round/>
            </a:ln>
          </a:top>
          <a:bottom>
            <a:ln w="12700" cap="flat">
              <a:solidFill>
                <a:srgbClr val="233251"/>
              </a:solidFill>
              <a:prstDash val="solid"/>
              <a:round/>
            </a:ln>
          </a:bottom>
          <a:insideH>
            <a:ln w="12700" cap="flat">
              <a:solidFill>
                <a:srgbClr val="233251"/>
              </a:solidFill>
              <a:prstDash val="solid"/>
              <a:round/>
            </a:ln>
          </a:insideH>
          <a:insideV>
            <a:ln w="12700" cap="flat">
              <a:solidFill>
                <a:srgbClr val="23325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33251"/>
        </a:fontRef>
        <a:srgbClr val="233251"/>
      </a:tcTxStyle>
      <a:tcStyle>
        <a:tcBdr>
          <a:left>
            <a:ln w="12700" cap="flat">
              <a:solidFill>
                <a:srgbClr val="233251"/>
              </a:solidFill>
              <a:prstDash val="solid"/>
              <a:round/>
            </a:ln>
          </a:left>
          <a:right>
            <a:ln w="12700" cap="flat">
              <a:solidFill>
                <a:srgbClr val="233251"/>
              </a:solidFill>
              <a:prstDash val="solid"/>
              <a:round/>
            </a:ln>
          </a:right>
          <a:top>
            <a:ln w="12700" cap="flat">
              <a:solidFill>
                <a:srgbClr val="233251"/>
              </a:solidFill>
              <a:prstDash val="solid"/>
              <a:round/>
            </a:ln>
          </a:top>
          <a:bottom>
            <a:ln w="25400" cap="flat">
              <a:solidFill>
                <a:srgbClr val="233251"/>
              </a:solidFill>
              <a:prstDash val="solid"/>
              <a:round/>
            </a:ln>
          </a:bottom>
          <a:insideH>
            <a:ln w="12700" cap="flat">
              <a:solidFill>
                <a:srgbClr val="233251"/>
              </a:solidFill>
              <a:prstDash val="solid"/>
              <a:round/>
            </a:ln>
          </a:insideH>
          <a:insideV>
            <a:ln w="12700" cap="flat">
              <a:solidFill>
                <a:srgbClr val="23325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4" name="Shape 3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9;p2"/>
          <p:cNvGrpSpPr/>
          <p:nvPr/>
        </p:nvGrpSpPr>
        <p:grpSpPr>
          <a:xfrm>
            <a:off x="8295550" y="2437150"/>
            <a:ext cx="631476" cy="721151"/>
            <a:chOff x="0" y="0"/>
            <a:chExt cx="631475" cy="721150"/>
          </a:xfrm>
        </p:grpSpPr>
        <p:sp>
          <p:nvSpPr>
            <p:cNvPr id="11" name="Google Shape;10;p2"/>
            <p:cNvSpPr/>
            <p:nvPr/>
          </p:nvSpPr>
          <p:spPr>
            <a:xfrm>
              <a:off x="431625" y="664925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Google Shape;11;p2"/>
            <p:cNvSpPr/>
            <p:nvPr/>
          </p:nvSpPr>
          <p:spPr>
            <a:xfrm>
              <a:off x="431625" y="498500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932"/>
                    <a:pt x="4965" y="21600"/>
                    <a:pt x="10805" y="21600"/>
                  </a:cubicBezTo>
                  <a:cubicBezTo>
                    <a:pt x="16644" y="21600"/>
                    <a:pt x="21600" y="16932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2;p2"/>
            <p:cNvSpPr/>
            <p:nvPr/>
          </p:nvSpPr>
          <p:spPr>
            <a:xfrm>
              <a:off x="431625" y="332850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Google Shape;13;p2"/>
            <p:cNvSpPr/>
            <p:nvPr/>
          </p:nvSpPr>
          <p:spPr>
            <a:xfrm>
              <a:off x="431625" y="166425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Google Shape;14;p2"/>
            <p:cNvSpPr/>
            <p:nvPr/>
          </p:nvSpPr>
          <p:spPr>
            <a:xfrm>
              <a:off x="431625" y="0"/>
              <a:ext cx="56226" cy="5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Google Shape;15;p2"/>
            <p:cNvSpPr/>
            <p:nvPr/>
          </p:nvSpPr>
          <p:spPr>
            <a:xfrm>
              <a:off x="288000" y="664925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6;p2"/>
            <p:cNvSpPr/>
            <p:nvPr/>
          </p:nvSpPr>
          <p:spPr>
            <a:xfrm>
              <a:off x="288000" y="498500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932"/>
                    <a:pt x="4741" y="21600"/>
                    <a:pt x="10951" y="21600"/>
                  </a:cubicBezTo>
                  <a:cubicBezTo>
                    <a:pt x="16869" y="21600"/>
                    <a:pt x="21600" y="16932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Google Shape;17;p2"/>
            <p:cNvSpPr/>
            <p:nvPr/>
          </p:nvSpPr>
          <p:spPr>
            <a:xfrm>
              <a:off x="288000" y="332850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Google Shape;18;p2"/>
            <p:cNvSpPr/>
            <p:nvPr/>
          </p:nvSpPr>
          <p:spPr>
            <a:xfrm>
              <a:off x="288000" y="166425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Google Shape;19;p2"/>
            <p:cNvSpPr/>
            <p:nvPr/>
          </p:nvSpPr>
          <p:spPr>
            <a:xfrm>
              <a:off x="288000" y="0"/>
              <a:ext cx="55476" cy="5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Google Shape;20;p2"/>
            <p:cNvSpPr/>
            <p:nvPr/>
          </p:nvSpPr>
          <p:spPr>
            <a:xfrm>
              <a:off x="576000" y="664925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" name="Google Shape;21;p2"/>
            <p:cNvSpPr/>
            <p:nvPr/>
          </p:nvSpPr>
          <p:spPr>
            <a:xfrm>
              <a:off x="576000" y="498500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932"/>
                    <a:pt x="4741" y="21600"/>
                    <a:pt x="10951" y="21600"/>
                  </a:cubicBezTo>
                  <a:cubicBezTo>
                    <a:pt x="16869" y="21600"/>
                    <a:pt x="21600" y="16932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" name="Google Shape;22;p2"/>
            <p:cNvSpPr/>
            <p:nvPr/>
          </p:nvSpPr>
          <p:spPr>
            <a:xfrm>
              <a:off x="576000" y="332850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" name="Google Shape;23;p2"/>
            <p:cNvSpPr/>
            <p:nvPr/>
          </p:nvSpPr>
          <p:spPr>
            <a:xfrm>
              <a:off x="576000" y="166425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" name="Google Shape;24;p2"/>
            <p:cNvSpPr/>
            <p:nvPr/>
          </p:nvSpPr>
          <p:spPr>
            <a:xfrm>
              <a:off x="576000" y="0"/>
              <a:ext cx="55476" cy="5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" name="Google Shape;25;p2"/>
            <p:cNvSpPr/>
            <p:nvPr/>
          </p:nvSpPr>
          <p:spPr>
            <a:xfrm>
              <a:off x="143625" y="664925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Google Shape;26;p2"/>
            <p:cNvSpPr/>
            <p:nvPr/>
          </p:nvSpPr>
          <p:spPr>
            <a:xfrm>
              <a:off x="143625" y="498500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932"/>
                    <a:pt x="4965" y="21600"/>
                    <a:pt x="10805" y="21600"/>
                  </a:cubicBezTo>
                  <a:cubicBezTo>
                    <a:pt x="16644" y="21600"/>
                    <a:pt x="21600" y="16932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Google Shape;27;p2"/>
            <p:cNvSpPr/>
            <p:nvPr/>
          </p:nvSpPr>
          <p:spPr>
            <a:xfrm>
              <a:off x="143625" y="332850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8;p2"/>
            <p:cNvSpPr/>
            <p:nvPr/>
          </p:nvSpPr>
          <p:spPr>
            <a:xfrm>
              <a:off x="143625" y="166425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Google Shape;29;p2"/>
            <p:cNvSpPr/>
            <p:nvPr/>
          </p:nvSpPr>
          <p:spPr>
            <a:xfrm>
              <a:off x="143625" y="0"/>
              <a:ext cx="56226" cy="5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30;p2"/>
            <p:cNvSpPr/>
            <p:nvPr/>
          </p:nvSpPr>
          <p:spPr>
            <a:xfrm>
              <a:off x="0" y="664925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Google Shape;31;p2"/>
            <p:cNvSpPr/>
            <p:nvPr/>
          </p:nvSpPr>
          <p:spPr>
            <a:xfrm>
              <a:off x="0" y="498500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932"/>
                    <a:pt x="4741" y="21600"/>
                    <a:pt x="10951" y="21600"/>
                  </a:cubicBezTo>
                  <a:cubicBezTo>
                    <a:pt x="16869" y="21600"/>
                    <a:pt x="21600" y="16932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Google Shape;32;p2"/>
            <p:cNvSpPr/>
            <p:nvPr/>
          </p:nvSpPr>
          <p:spPr>
            <a:xfrm>
              <a:off x="0" y="332850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Google Shape;33;p2"/>
            <p:cNvSpPr/>
            <p:nvPr/>
          </p:nvSpPr>
          <p:spPr>
            <a:xfrm>
              <a:off x="0" y="166425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Google Shape;34;p2"/>
            <p:cNvSpPr/>
            <p:nvPr/>
          </p:nvSpPr>
          <p:spPr>
            <a:xfrm>
              <a:off x="0" y="0"/>
              <a:ext cx="55476" cy="5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" name="Google Shape;35;p2"/>
          <p:cNvGrpSpPr/>
          <p:nvPr/>
        </p:nvGrpSpPr>
        <p:grpSpPr>
          <a:xfrm>
            <a:off x="7271249" y="3754849"/>
            <a:ext cx="3382302" cy="1993951"/>
            <a:chOff x="0" y="0"/>
            <a:chExt cx="3382300" cy="1993949"/>
          </a:xfrm>
        </p:grpSpPr>
        <p:sp>
          <p:nvSpPr>
            <p:cNvPr id="37" name="Google Shape;36;p2"/>
            <p:cNvSpPr/>
            <p:nvPr/>
          </p:nvSpPr>
          <p:spPr>
            <a:xfrm flipH="1">
              <a:off x="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Google Shape;37;p2"/>
            <p:cNvSpPr/>
            <p:nvPr/>
          </p:nvSpPr>
          <p:spPr>
            <a:xfrm flipH="1">
              <a:off x="126150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Google Shape;38;p2"/>
            <p:cNvSpPr/>
            <p:nvPr/>
          </p:nvSpPr>
          <p:spPr>
            <a:xfrm flipH="1">
              <a:off x="251525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Google Shape;39;p2"/>
            <p:cNvSpPr/>
            <p:nvPr/>
          </p:nvSpPr>
          <p:spPr>
            <a:xfrm flipH="1">
              <a:off x="377675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Google Shape;40;p2"/>
            <p:cNvSpPr/>
            <p:nvPr/>
          </p:nvSpPr>
          <p:spPr>
            <a:xfrm flipH="1">
              <a:off x="50305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Google Shape;41;p2"/>
            <p:cNvSpPr/>
            <p:nvPr/>
          </p:nvSpPr>
          <p:spPr>
            <a:xfrm flipH="1">
              <a:off x="628450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Google Shape;42;p2"/>
            <p:cNvSpPr/>
            <p:nvPr/>
          </p:nvSpPr>
          <p:spPr>
            <a:xfrm flipH="1">
              <a:off x="754575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Google Shape;43;p2"/>
            <p:cNvSpPr/>
            <p:nvPr/>
          </p:nvSpPr>
          <p:spPr>
            <a:xfrm flipH="1">
              <a:off x="879975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Google Shape;44;p2"/>
            <p:cNvSpPr/>
            <p:nvPr/>
          </p:nvSpPr>
          <p:spPr>
            <a:xfrm flipH="1">
              <a:off x="1005350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Google Shape;45;p2"/>
            <p:cNvSpPr/>
            <p:nvPr/>
          </p:nvSpPr>
          <p:spPr>
            <a:xfrm flipH="1">
              <a:off x="1131475" y="0"/>
              <a:ext cx="199930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Google Shape;46;p2"/>
            <p:cNvSpPr/>
            <p:nvPr/>
          </p:nvSpPr>
          <p:spPr>
            <a:xfrm flipH="1">
              <a:off x="1256875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Google Shape;47;p2"/>
            <p:cNvSpPr/>
            <p:nvPr/>
          </p:nvSpPr>
          <p:spPr>
            <a:xfrm flipH="1">
              <a:off x="138225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3" name="Google Shape;48;p2"/>
          <p:cNvGrpSpPr/>
          <p:nvPr/>
        </p:nvGrpSpPr>
        <p:grpSpPr>
          <a:xfrm>
            <a:off x="2244867" y="4599425"/>
            <a:ext cx="4489451" cy="193776"/>
            <a:chOff x="0" y="0"/>
            <a:chExt cx="4489450" cy="193775"/>
          </a:xfrm>
        </p:grpSpPr>
        <p:sp>
          <p:nvSpPr>
            <p:cNvPr id="50" name="Google Shape;49;p2"/>
            <p:cNvSpPr/>
            <p:nvPr/>
          </p:nvSpPr>
          <p:spPr>
            <a:xfrm flipH="1" flipV="1">
              <a:off x="506850" y="96500"/>
              <a:ext cx="3982601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Google Shape;50;p2"/>
            <p:cNvSpPr/>
            <p:nvPr/>
          </p:nvSpPr>
          <p:spPr>
            <a:xfrm flipH="1" flipV="1">
              <a:off x="0" y="193775"/>
              <a:ext cx="1594250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Google Shape;51;p2"/>
            <p:cNvSpPr/>
            <p:nvPr/>
          </p:nvSpPr>
          <p:spPr>
            <a:xfrm flipH="1" flipV="1">
              <a:off x="351825" y="0"/>
              <a:ext cx="2104901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7" name="Google Shape;52;p2"/>
          <p:cNvGrpSpPr/>
          <p:nvPr/>
        </p:nvGrpSpPr>
        <p:grpSpPr>
          <a:xfrm>
            <a:off x="2328517" y="345724"/>
            <a:ext cx="4489451" cy="193777"/>
            <a:chOff x="0" y="0"/>
            <a:chExt cx="4489450" cy="193775"/>
          </a:xfrm>
        </p:grpSpPr>
        <p:sp>
          <p:nvSpPr>
            <p:cNvPr id="54" name="Google Shape;53;p2"/>
            <p:cNvSpPr/>
            <p:nvPr/>
          </p:nvSpPr>
          <p:spPr>
            <a:xfrm>
              <a:off x="0" y="96500"/>
              <a:ext cx="3982601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Google Shape;54;p2"/>
            <p:cNvSpPr/>
            <p:nvPr/>
          </p:nvSpPr>
          <p:spPr>
            <a:xfrm>
              <a:off x="2895200" y="193775"/>
              <a:ext cx="1594251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Google Shape;55;p2"/>
            <p:cNvSpPr/>
            <p:nvPr/>
          </p:nvSpPr>
          <p:spPr>
            <a:xfrm>
              <a:off x="2032725" y="0"/>
              <a:ext cx="2104901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" name="Title Text"/>
          <p:cNvSpPr txBox="1"/>
          <p:nvPr>
            <p:ph type="title"/>
          </p:nvPr>
        </p:nvSpPr>
        <p:spPr>
          <a:xfrm>
            <a:off x="1986225" y="1251900"/>
            <a:ext cx="5174101" cy="21714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986214" y="3423425"/>
            <a:ext cx="5174101" cy="460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1236;p42"/>
          <p:cNvGrpSpPr/>
          <p:nvPr/>
        </p:nvGrpSpPr>
        <p:grpSpPr>
          <a:xfrm>
            <a:off x="7271249" y="3754849"/>
            <a:ext cx="3382302" cy="1993951"/>
            <a:chOff x="0" y="0"/>
            <a:chExt cx="3382300" cy="1993949"/>
          </a:xfrm>
        </p:grpSpPr>
        <p:sp>
          <p:nvSpPr>
            <p:cNvPr id="349" name="Google Shape;1237;p42"/>
            <p:cNvSpPr/>
            <p:nvPr/>
          </p:nvSpPr>
          <p:spPr>
            <a:xfrm flipH="1">
              <a:off x="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Google Shape;1238;p42"/>
            <p:cNvSpPr/>
            <p:nvPr/>
          </p:nvSpPr>
          <p:spPr>
            <a:xfrm flipH="1">
              <a:off x="126150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Google Shape;1239;p42"/>
            <p:cNvSpPr/>
            <p:nvPr/>
          </p:nvSpPr>
          <p:spPr>
            <a:xfrm flipH="1">
              <a:off x="251525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Google Shape;1240;p42"/>
            <p:cNvSpPr/>
            <p:nvPr/>
          </p:nvSpPr>
          <p:spPr>
            <a:xfrm flipH="1">
              <a:off x="377675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Google Shape;1241;p42"/>
            <p:cNvSpPr/>
            <p:nvPr/>
          </p:nvSpPr>
          <p:spPr>
            <a:xfrm flipH="1">
              <a:off x="50305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Google Shape;1242;p42"/>
            <p:cNvSpPr/>
            <p:nvPr/>
          </p:nvSpPr>
          <p:spPr>
            <a:xfrm flipH="1">
              <a:off x="628450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Google Shape;1243;p42"/>
            <p:cNvSpPr/>
            <p:nvPr/>
          </p:nvSpPr>
          <p:spPr>
            <a:xfrm flipH="1">
              <a:off x="754575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Google Shape;1244;p42"/>
            <p:cNvSpPr/>
            <p:nvPr/>
          </p:nvSpPr>
          <p:spPr>
            <a:xfrm flipH="1">
              <a:off x="879975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Google Shape;1245;p42"/>
            <p:cNvSpPr/>
            <p:nvPr/>
          </p:nvSpPr>
          <p:spPr>
            <a:xfrm flipH="1">
              <a:off x="1005350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Google Shape;1246;p42"/>
            <p:cNvSpPr/>
            <p:nvPr/>
          </p:nvSpPr>
          <p:spPr>
            <a:xfrm flipH="1">
              <a:off x="1131475" y="0"/>
              <a:ext cx="199930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Google Shape;1247;p42"/>
            <p:cNvSpPr/>
            <p:nvPr/>
          </p:nvSpPr>
          <p:spPr>
            <a:xfrm flipH="1">
              <a:off x="1256875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Google Shape;1248;p42"/>
            <p:cNvSpPr/>
            <p:nvPr/>
          </p:nvSpPr>
          <p:spPr>
            <a:xfrm flipH="1">
              <a:off x="138225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65" name="Google Shape;1249;p42"/>
          <p:cNvGrpSpPr/>
          <p:nvPr/>
        </p:nvGrpSpPr>
        <p:grpSpPr>
          <a:xfrm>
            <a:off x="2244867" y="345724"/>
            <a:ext cx="4489451" cy="193777"/>
            <a:chOff x="0" y="0"/>
            <a:chExt cx="4489450" cy="193775"/>
          </a:xfrm>
        </p:grpSpPr>
        <p:sp>
          <p:nvSpPr>
            <p:cNvPr id="362" name="Google Shape;1250;p42"/>
            <p:cNvSpPr/>
            <p:nvPr/>
          </p:nvSpPr>
          <p:spPr>
            <a:xfrm flipH="1" flipV="1">
              <a:off x="506850" y="96500"/>
              <a:ext cx="3982601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Google Shape;1251;p42"/>
            <p:cNvSpPr/>
            <p:nvPr/>
          </p:nvSpPr>
          <p:spPr>
            <a:xfrm flipH="1" flipV="1">
              <a:off x="0" y="193775"/>
              <a:ext cx="1594250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Google Shape;1252;p42"/>
            <p:cNvSpPr/>
            <p:nvPr/>
          </p:nvSpPr>
          <p:spPr>
            <a:xfrm flipH="1" flipV="1">
              <a:off x="351825" y="0"/>
              <a:ext cx="2104901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6" name="Google Shape;1253;p42"/>
          <p:cNvSpPr/>
          <p:nvPr/>
        </p:nvSpPr>
        <p:spPr>
          <a:xfrm>
            <a:off x="4" y="4649349"/>
            <a:ext cx="3447218" cy="49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9657"/>
                  <a:pt x="20216" y="0"/>
                  <a:pt x="18504" y="0"/>
                </a:cubicBezTo>
                <a:close/>
              </a:path>
            </a:pathLst>
          </a:custGeom>
          <a:solidFill>
            <a:srgbClr val="23325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141;p5"/>
          <p:cNvGrpSpPr/>
          <p:nvPr/>
        </p:nvGrpSpPr>
        <p:grpSpPr>
          <a:xfrm>
            <a:off x="7919517" y="3983492"/>
            <a:ext cx="1895834" cy="1895802"/>
            <a:chOff x="0" y="0"/>
            <a:chExt cx="1895833" cy="1895800"/>
          </a:xfrm>
        </p:grpSpPr>
        <p:sp>
          <p:nvSpPr>
            <p:cNvPr id="67" name="Google Shape;142;p5"/>
            <p:cNvSpPr/>
            <p:nvPr/>
          </p:nvSpPr>
          <p:spPr>
            <a:xfrm flipH="1">
              <a:off x="0" y="0"/>
              <a:ext cx="1895834" cy="189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6" y="5394"/>
                  </a:moveTo>
                  <a:lnTo>
                    <a:pt x="10800" y="0"/>
                  </a:lnTo>
                  <a:lnTo>
                    <a:pt x="5394" y="5394"/>
                  </a:lnTo>
                  <a:lnTo>
                    <a:pt x="0" y="10800"/>
                  </a:lnTo>
                  <a:lnTo>
                    <a:pt x="5394" y="16206"/>
                  </a:lnTo>
                  <a:lnTo>
                    <a:pt x="10800" y="21600"/>
                  </a:lnTo>
                  <a:lnTo>
                    <a:pt x="16206" y="16206"/>
                  </a:lnTo>
                  <a:lnTo>
                    <a:pt x="21600" y="10800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Google Shape;143;p5"/>
            <p:cNvSpPr/>
            <p:nvPr/>
          </p:nvSpPr>
          <p:spPr>
            <a:xfrm flipH="1">
              <a:off x="179408" y="179407"/>
              <a:ext cx="1537018" cy="153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6193" y="5407"/>
                  </a:lnTo>
                  <a:lnTo>
                    <a:pt x="10800" y="0"/>
                  </a:lnTo>
                  <a:lnTo>
                    <a:pt x="5407" y="5407"/>
                  </a:lnTo>
                  <a:lnTo>
                    <a:pt x="0" y="10800"/>
                  </a:lnTo>
                  <a:lnTo>
                    <a:pt x="5407" y="16193"/>
                  </a:lnTo>
                  <a:lnTo>
                    <a:pt x="10800" y="21600"/>
                  </a:lnTo>
                  <a:lnTo>
                    <a:pt x="16193" y="16193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" name="Google Shape;144;p5"/>
            <p:cNvSpPr/>
            <p:nvPr/>
          </p:nvSpPr>
          <p:spPr>
            <a:xfrm flipH="1">
              <a:off x="359832" y="359832"/>
              <a:ext cx="1176169" cy="1176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6200" y="5400"/>
                  </a:lnTo>
                  <a:lnTo>
                    <a:pt x="10800" y="0"/>
                  </a:lnTo>
                  <a:lnTo>
                    <a:pt x="5400" y="5400"/>
                  </a:lnTo>
                  <a:lnTo>
                    <a:pt x="0" y="10800"/>
                  </a:lnTo>
                  <a:lnTo>
                    <a:pt x="5400" y="16200"/>
                  </a:lnTo>
                  <a:lnTo>
                    <a:pt x="10800" y="21600"/>
                  </a:lnTo>
                  <a:lnTo>
                    <a:pt x="16200" y="16200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" name="Google Shape;145;p5"/>
            <p:cNvSpPr/>
            <p:nvPr/>
          </p:nvSpPr>
          <p:spPr>
            <a:xfrm flipH="1">
              <a:off x="540256" y="540223"/>
              <a:ext cx="815321" cy="815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6214" y="5387"/>
                  </a:lnTo>
                  <a:lnTo>
                    <a:pt x="10800" y="0"/>
                  </a:lnTo>
                  <a:lnTo>
                    <a:pt x="5386" y="5387"/>
                  </a:lnTo>
                  <a:lnTo>
                    <a:pt x="0" y="10800"/>
                  </a:lnTo>
                  <a:lnTo>
                    <a:pt x="5386" y="16213"/>
                  </a:lnTo>
                  <a:lnTo>
                    <a:pt x="10800" y="21600"/>
                  </a:lnTo>
                  <a:lnTo>
                    <a:pt x="16214" y="16213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" name="Google Shape;146;p5"/>
            <p:cNvSpPr/>
            <p:nvPr/>
          </p:nvSpPr>
          <p:spPr>
            <a:xfrm flipH="1">
              <a:off x="719664" y="719631"/>
              <a:ext cx="456505" cy="456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77" y="5424"/>
                  </a:moveTo>
                  <a:lnTo>
                    <a:pt x="10801" y="0"/>
                  </a:lnTo>
                  <a:lnTo>
                    <a:pt x="5423" y="5424"/>
                  </a:lnTo>
                  <a:lnTo>
                    <a:pt x="0" y="10800"/>
                  </a:lnTo>
                  <a:lnTo>
                    <a:pt x="5423" y="16176"/>
                  </a:lnTo>
                  <a:lnTo>
                    <a:pt x="10801" y="21600"/>
                  </a:lnTo>
                  <a:lnTo>
                    <a:pt x="16177" y="16176"/>
                  </a:lnTo>
                  <a:lnTo>
                    <a:pt x="21600" y="10800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5" name="Google Shape;147;p5"/>
          <p:cNvGrpSpPr/>
          <p:nvPr/>
        </p:nvGrpSpPr>
        <p:grpSpPr>
          <a:xfrm>
            <a:off x="-1513237" y="3983449"/>
            <a:ext cx="3382302" cy="1993951"/>
            <a:chOff x="0" y="0"/>
            <a:chExt cx="3382300" cy="1993949"/>
          </a:xfrm>
        </p:grpSpPr>
        <p:sp>
          <p:nvSpPr>
            <p:cNvPr id="73" name="Google Shape;148;p5"/>
            <p:cNvSpPr/>
            <p:nvPr/>
          </p:nvSpPr>
          <p:spPr>
            <a:xfrm>
              <a:off x="138225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Google Shape;149;p5"/>
            <p:cNvSpPr/>
            <p:nvPr/>
          </p:nvSpPr>
          <p:spPr>
            <a:xfrm>
              <a:off x="1256875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Google Shape;150;p5"/>
            <p:cNvSpPr/>
            <p:nvPr/>
          </p:nvSpPr>
          <p:spPr>
            <a:xfrm>
              <a:off x="1130725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Google Shape;151;p5"/>
            <p:cNvSpPr/>
            <p:nvPr/>
          </p:nvSpPr>
          <p:spPr>
            <a:xfrm>
              <a:off x="1005350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Google Shape;152;p5"/>
            <p:cNvSpPr/>
            <p:nvPr/>
          </p:nvSpPr>
          <p:spPr>
            <a:xfrm>
              <a:off x="87920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Google Shape;153;p5"/>
            <p:cNvSpPr/>
            <p:nvPr/>
          </p:nvSpPr>
          <p:spPr>
            <a:xfrm>
              <a:off x="753825" y="-1"/>
              <a:ext cx="2000026" cy="1993952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" name="Google Shape;154;p5"/>
            <p:cNvSpPr/>
            <p:nvPr/>
          </p:nvSpPr>
          <p:spPr>
            <a:xfrm>
              <a:off x="628450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Google Shape;155;p5"/>
            <p:cNvSpPr/>
            <p:nvPr/>
          </p:nvSpPr>
          <p:spPr>
            <a:xfrm>
              <a:off x="502300" y="-1"/>
              <a:ext cx="2000026" cy="1993952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Google Shape;156;p5"/>
            <p:cNvSpPr/>
            <p:nvPr/>
          </p:nvSpPr>
          <p:spPr>
            <a:xfrm>
              <a:off x="376925" y="-1"/>
              <a:ext cx="2000026" cy="1993952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Google Shape;157;p5"/>
            <p:cNvSpPr/>
            <p:nvPr/>
          </p:nvSpPr>
          <p:spPr>
            <a:xfrm>
              <a:off x="251525" y="0"/>
              <a:ext cx="199930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Google Shape;158;p5"/>
            <p:cNvSpPr/>
            <p:nvPr/>
          </p:nvSpPr>
          <p:spPr>
            <a:xfrm>
              <a:off x="125400" y="-1"/>
              <a:ext cx="2000026" cy="1993952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Google Shape;159;p5"/>
            <p:cNvSpPr/>
            <p:nvPr/>
          </p:nvSpPr>
          <p:spPr>
            <a:xfrm>
              <a:off x="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9" name="Google Shape;160;p5"/>
          <p:cNvGrpSpPr/>
          <p:nvPr/>
        </p:nvGrpSpPr>
        <p:grpSpPr>
          <a:xfrm>
            <a:off x="-1021739" y="27"/>
            <a:ext cx="1734927" cy="1734928"/>
            <a:chOff x="0" y="27"/>
            <a:chExt cx="1734926" cy="1734926"/>
          </a:xfrm>
        </p:grpSpPr>
        <p:sp>
          <p:nvSpPr>
            <p:cNvPr id="86" name="Google Shape;161;p5"/>
            <p:cNvSpPr/>
            <p:nvPr/>
          </p:nvSpPr>
          <p:spPr>
            <a:xfrm>
              <a:off x="192516" y="192515"/>
              <a:ext cx="1349107" cy="134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7" y="7337"/>
                  </a:moveTo>
                  <a:cubicBezTo>
                    <a:pt x="12711" y="7337"/>
                    <a:pt x="14272" y="8883"/>
                    <a:pt x="14272" y="10800"/>
                  </a:cubicBezTo>
                  <a:cubicBezTo>
                    <a:pt x="14272" y="12717"/>
                    <a:pt x="12711" y="14264"/>
                    <a:pt x="10807" y="14264"/>
                  </a:cubicBezTo>
                  <a:cubicBezTo>
                    <a:pt x="8889" y="14264"/>
                    <a:pt x="7328" y="12717"/>
                    <a:pt x="7328" y="10800"/>
                  </a:cubicBezTo>
                  <a:cubicBezTo>
                    <a:pt x="7328" y="8883"/>
                    <a:pt x="8889" y="7337"/>
                    <a:pt x="10807" y="7337"/>
                  </a:cubicBezTo>
                  <a:close/>
                  <a:moveTo>
                    <a:pt x="10807" y="0"/>
                  </a:moveTo>
                  <a:cubicBezTo>
                    <a:pt x="4828" y="0"/>
                    <a:pt x="0" y="4838"/>
                    <a:pt x="0" y="10800"/>
                  </a:cubicBezTo>
                  <a:cubicBezTo>
                    <a:pt x="0" y="16762"/>
                    <a:pt x="4841" y="21600"/>
                    <a:pt x="10807" y="21600"/>
                  </a:cubicBezTo>
                  <a:cubicBezTo>
                    <a:pt x="16772" y="21600"/>
                    <a:pt x="21600" y="16762"/>
                    <a:pt x="21600" y="10800"/>
                  </a:cubicBezTo>
                  <a:cubicBezTo>
                    <a:pt x="21600" y="4838"/>
                    <a:pt x="16772" y="0"/>
                    <a:pt x="10807" y="0"/>
                  </a:cubicBezTo>
                  <a:close/>
                </a:path>
              </a:pathLst>
            </a:custGeom>
            <a:solidFill>
              <a:srgbClr val="3457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Google Shape;162;p5"/>
            <p:cNvSpPr/>
            <p:nvPr/>
          </p:nvSpPr>
          <p:spPr>
            <a:xfrm>
              <a:off x="-1" y="27"/>
              <a:ext cx="1734928" cy="1734928"/>
            </a:xfrm>
            <a:prstGeom prst="ellips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163;p5"/>
            <p:cNvSpPr/>
            <p:nvPr/>
          </p:nvSpPr>
          <p:spPr>
            <a:xfrm>
              <a:off x="479998" y="480026"/>
              <a:ext cx="774115" cy="774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2" y="7331"/>
                  </a:moveTo>
                  <a:cubicBezTo>
                    <a:pt x="12725" y="7331"/>
                    <a:pt x="14269" y="8898"/>
                    <a:pt x="14269" y="10811"/>
                  </a:cubicBezTo>
                  <a:cubicBezTo>
                    <a:pt x="14269" y="12725"/>
                    <a:pt x="12725" y="14270"/>
                    <a:pt x="10812" y="14270"/>
                  </a:cubicBezTo>
                  <a:cubicBezTo>
                    <a:pt x="8876" y="14270"/>
                    <a:pt x="7331" y="12725"/>
                    <a:pt x="7331" y="10811"/>
                  </a:cubicBezTo>
                  <a:cubicBezTo>
                    <a:pt x="7331" y="8898"/>
                    <a:pt x="8876" y="7331"/>
                    <a:pt x="10812" y="7331"/>
                  </a:cubicBezTo>
                  <a:close/>
                  <a:moveTo>
                    <a:pt x="10812" y="0"/>
                  </a:moveTo>
                  <a:cubicBezTo>
                    <a:pt x="4842" y="0"/>
                    <a:pt x="0" y="4841"/>
                    <a:pt x="0" y="10811"/>
                  </a:cubicBezTo>
                  <a:cubicBezTo>
                    <a:pt x="0" y="16782"/>
                    <a:pt x="4842" y="21600"/>
                    <a:pt x="10812" y="21600"/>
                  </a:cubicBezTo>
                  <a:cubicBezTo>
                    <a:pt x="16759" y="21600"/>
                    <a:pt x="21600" y="16782"/>
                    <a:pt x="21600" y="10811"/>
                  </a:cubicBezTo>
                  <a:cubicBezTo>
                    <a:pt x="21600" y="4841"/>
                    <a:pt x="16759" y="0"/>
                    <a:pt x="10812" y="0"/>
                  </a:cubicBezTo>
                  <a:close/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9" name="Google Shape;164;p5"/>
          <p:cNvGrpSpPr/>
          <p:nvPr/>
        </p:nvGrpSpPr>
        <p:grpSpPr>
          <a:xfrm>
            <a:off x="7855979" y="-320209"/>
            <a:ext cx="1604379" cy="1604362"/>
            <a:chOff x="0" y="0"/>
            <a:chExt cx="1604377" cy="1604360"/>
          </a:xfrm>
        </p:grpSpPr>
        <p:sp>
          <p:nvSpPr>
            <p:cNvPr id="90" name="Google Shape;165;p5"/>
            <p:cNvSpPr/>
            <p:nvPr/>
          </p:nvSpPr>
          <p:spPr>
            <a:xfrm flipH="1">
              <a:off x="-1" y="474559"/>
              <a:ext cx="1129802" cy="1129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" name="Google Shape;166;p5"/>
            <p:cNvSpPr/>
            <p:nvPr/>
          </p:nvSpPr>
          <p:spPr>
            <a:xfrm flipH="1">
              <a:off x="466828" y="313075"/>
              <a:ext cx="824475" cy="82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" name="Google Shape;167;p5"/>
            <p:cNvSpPr/>
            <p:nvPr/>
          </p:nvSpPr>
          <p:spPr>
            <a:xfrm flipH="1" flipV="1">
              <a:off x="558002" y="28800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Google Shape;168;p5"/>
            <p:cNvSpPr/>
            <p:nvPr/>
          </p:nvSpPr>
          <p:spPr>
            <a:xfrm flipH="1" flipV="1">
              <a:off x="615752" y="23025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Google Shape;169;p5"/>
            <p:cNvSpPr/>
            <p:nvPr/>
          </p:nvSpPr>
          <p:spPr>
            <a:xfrm flipH="1" flipV="1">
              <a:off x="673502" y="173250"/>
              <a:ext cx="757626" cy="75762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Google Shape;170;p5"/>
            <p:cNvSpPr/>
            <p:nvPr/>
          </p:nvSpPr>
          <p:spPr>
            <a:xfrm flipH="1" flipV="1">
              <a:off x="730502" y="11550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Google Shape;171;p5"/>
            <p:cNvSpPr/>
            <p:nvPr/>
          </p:nvSpPr>
          <p:spPr>
            <a:xfrm flipH="1" flipV="1">
              <a:off x="788252" y="5775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Google Shape;172;p5"/>
            <p:cNvSpPr/>
            <p:nvPr/>
          </p:nvSpPr>
          <p:spPr>
            <a:xfrm flipH="1" flipV="1">
              <a:off x="846002" y="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Google Shape;173;p5"/>
            <p:cNvSpPr/>
            <p:nvPr/>
          </p:nvSpPr>
          <p:spPr>
            <a:xfrm flipH="1">
              <a:off x="466828" y="313075"/>
              <a:ext cx="824475" cy="82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1140900" y="1990824"/>
            <a:ext cx="3256801" cy="1905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872099" y="539500"/>
            <a:ext cx="7399802" cy="57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1886849" y="2289150"/>
            <a:ext cx="5370302" cy="14721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xfrm>
            <a:off x="1886849" y="1382250"/>
            <a:ext cx="5370302" cy="906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grpSp>
        <p:nvGrpSpPr>
          <p:cNvPr id="131" name="Google Shape;253;p9"/>
          <p:cNvGrpSpPr/>
          <p:nvPr/>
        </p:nvGrpSpPr>
        <p:grpSpPr>
          <a:xfrm>
            <a:off x="3176813" y="4566969"/>
            <a:ext cx="2790351" cy="64951"/>
            <a:chOff x="0" y="24"/>
            <a:chExt cx="2790350" cy="64950"/>
          </a:xfrm>
        </p:grpSpPr>
        <p:sp>
          <p:nvSpPr>
            <p:cNvPr id="111" name="Google Shape;254;p9"/>
            <p:cNvSpPr/>
            <p:nvPr/>
          </p:nvSpPr>
          <p:spPr>
            <a:xfrm>
              <a:off x="2590500" y="24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Google Shape;255;p9"/>
            <p:cNvSpPr/>
            <p:nvPr/>
          </p:nvSpPr>
          <p:spPr>
            <a:xfrm>
              <a:off x="1870875" y="8749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Google Shape;256;p9"/>
            <p:cNvSpPr/>
            <p:nvPr/>
          </p:nvSpPr>
          <p:spPr>
            <a:xfrm>
              <a:off x="431624" y="4361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Google Shape;257;p9"/>
            <p:cNvSpPr/>
            <p:nvPr/>
          </p:nvSpPr>
          <p:spPr>
            <a:xfrm>
              <a:off x="1151250" y="4361"/>
              <a:ext cx="5622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Google Shape;258;p9"/>
            <p:cNvSpPr/>
            <p:nvPr/>
          </p:nvSpPr>
          <p:spPr>
            <a:xfrm>
              <a:off x="2446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Google Shape;259;p9"/>
            <p:cNvSpPr/>
            <p:nvPr/>
          </p:nvSpPr>
          <p:spPr>
            <a:xfrm>
              <a:off x="1727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260;p9"/>
            <p:cNvSpPr/>
            <p:nvPr/>
          </p:nvSpPr>
          <p:spPr>
            <a:xfrm>
              <a:off x="287999" y="4361"/>
              <a:ext cx="55477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261;p9"/>
            <p:cNvSpPr/>
            <p:nvPr/>
          </p:nvSpPr>
          <p:spPr>
            <a:xfrm>
              <a:off x="1007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Google Shape;262;p9"/>
            <p:cNvSpPr/>
            <p:nvPr/>
          </p:nvSpPr>
          <p:spPr>
            <a:xfrm>
              <a:off x="2734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" name="Google Shape;263;p9"/>
            <p:cNvSpPr/>
            <p:nvPr/>
          </p:nvSpPr>
          <p:spPr>
            <a:xfrm>
              <a:off x="2015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" name="Google Shape;264;p9"/>
            <p:cNvSpPr/>
            <p:nvPr/>
          </p:nvSpPr>
          <p:spPr>
            <a:xfrm>
              <a:off x="575999" y="4361"/>
              <a:ext cx="55477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" name="Google Shape;265;p9"/>
            <p:cNvSpPr/>
            <p:nvPr/>
          </p:nvSpPr>
          <p:spPr>
            <a:xfrm>
              <a:off x="1295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" name="Google Shape;266;p9"/>
            <p:cNvSpPr/>
            <p:nvPr/>
          </p:nvSpPr>
          <p:spPr>
            <a:xfrm>
              <a:off x="2302500" y="24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" name="Google Shape;267;p9"/>
            <p:cNvSpPr/>
            <p:nvPr/>
          </p:nvSpPr>
          <p:spPr>
            <a:xfrm>
              <a:off x="1582875" y="8749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Google Shape;268;p9"/>
            <p:cNvSpPr/>
            <p:nvPr/>
          </p:nvSpPr>
          <p:spPr>
            <a:xfrm>
              <a:off x="143624" y="4361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Google Shape;269;p9"/>
            <p:cNvSpPr/>
            <p:nvPr/>
          </p:nvSpPr>
          <p:spPr>
            <a:xfrm>
              <a:off x="863250" y="4361"/>
              <a:ext cx="5622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" name="Google Shape;270;p9"/>
            <p:cNvSpPr/>
            <p:nvPr/>
          </p:nvSpPr>
          <p:spPr>
            <a:xfrm>
              <a:off x="2158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" name="Google Shape;271;p9"/>
            <p:cNvSpPr/>
            <p:nvPr/>
          </p:nvSpPr>
          <p:spPr>
            <a:xfrm>
              <a:off x="1439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Google Shape;272;p9"/>
            <p:cNvSpPr/>
            <p:nvPr/>
          </p:nvSpPr>
          <p:spPr>
            <a:xfrm>
              <a:off x="-1" y="4361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Google Shape;273;p9"/>
            <p:cNvSpPr/>
            <p:nvPr/>
          </p:nvSpPr>
          <p:spPr>
            <a:xfrm>
              <a:off x="719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529;p19"/>
          <p:cNvSpPr/>
          <p:nvPr/>
        </p:nvSpPr>
        <p:spPr>
          <a:xfrm flipH="1">
            <a:off x="5714864" y="4649349"/>
            <a:ext cx="3447218" cy="49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9657"/>
                  <a:pt x="20216" y="0"/>
                  <a:pt x="18504" y="0"/>
                </a:cubicBezTo>
                <a:close/>
              </a:path>
            </a:pathLst>
          </a:custGeom>
          <a:solidFill>
            <a:srgbClr val="23325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56" name="Google Shape;530;p19"/>
          <p:cNvGrpSpPr/>
          <p:nvPr/>
        </p:nvGrpSpPr>
        <p:grpSpPr>
          <a:xfrm>
            <a:off x="-1978451" y="1225933"/>
            <a:ext cx="2691632" cy="2691633"/>
            <a:chOff x="0" y="0"/>
            <a:chExt cx="2691630" cy="2691631"/>
          </a:xfrm>
        </p:grpSpPr>
        <p:sp>
          <p:nvSpPr>
            <p:cNvPr id="147" name="Google Shape;531;p19"/>
            <p:cNvSpPr/>
            <p:nvPr/>
          </p:nvSpPr>
          <p:spPr>
            <a:xfrm>
              <a:off x="758269" y="758224"/>
              <a:ext cx="1175139" cy="117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9"/>
                    <a:pt x="16769" y="21600"/>
                    <a:pt x="10800" y="21600"/>
                  </a:cubicBezTo>
                  <a:cubicBezTo>
                    <a:pt x="4831" y="21600"/>
                    <a:pt x="0" y="16769"/>
                    <a:pt x="0" y="10800"/>
                  </a:cubicBezTo>
                  <a:cubicBezTo>
                    <a:pt x="0" y="4831"/>
                    <a:pt x="4831" y="0"/>
                    <a:pt x="10800" y="0"/>
                  </a:cubicBezTo>
                  <a:cubicBezTo>
                    <a:pt x="16769" y="0"/>
                    <a:pt x="21600" y="4831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Google Shape;532;p19"/>
            <p:cNvSpPr/>
            <p:nvPr/>
          </p:nvSpPr>
          <p:spPr>
            <a:xfrm>
              <a:off x="674288" y="674288"/>
              <a:ext cx="1343101" cy="134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76"/>
                    <a:pt x="16775" y="21600"/>
                    <a:pt x="10800" y="21600"/>
                  </a:cubicBezTo>
                  <a:cubicBezTo>
                    <a:pt x="4825" y="21600"/>
                    <a:pt x="0" y="16776"/>
                    <a:pt x="0" y="10800"/>
                  </a:cubicBezTo>
                  <a:cubicBezTo>
                    <a:pt x="0" y="4824"/>
                    <a:pt x="4825" y="0"/>
                    <a:pt x="10800" y="0"/>
                  </a:cubicBezTo>
                  <a:cubicBezTo>
                    <a:pt x="16775" y="0"/>
                    <a:pt x="21600" y="4824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Google Shape;533;p19"/>
            <p:cNvSpPr/>
            <p:nvPr/>
          </p:nvSpPr>
          <p:spPr>
            <a:xfrm>
              <a:off x="-1" y="-1"/>
              <a:ext cx="2691632" cy="2691633"/>
            </a:xfrm>
            <a:prstGeom prst="ellipse">
              <a:avLst/>
            </a:pr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Google Shape;534;p19"/>
            <p:cNvSpPr/>
            <p:nvPr/>
          </p:nvSpPr>
          <p:spPr>
            <a:xfrm>
              <a:off x="121103" y="121104"/>
              <a:ext cx="2449471" cy="244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58"/>
                    <a:pt x="16758" y="21600"/>
                    <a:pt x="10800" y="21600"/>
                  </a:cubicBez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58" y="0"/>
                    <a:pt x="21600" y="4842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Google Shape;535;p19"/>
            <p:cNvSpPr/>
            <p:nvPr/>
          </p:nvSpPr>
          <p:spPr>
            <a:xfrm>
              <a:off x="240850" y="240803"/>
              <a:ext cx="2209978" cy="221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58"/>
                    <a:pt x="16772" y="21600"/>
                    <a:pt x="10800" y="21600"/>
                  </a:cubicBez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72" y="0"/>
                    <a:pt x="21600" y="4842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Google Shape;536;p19"/>
            <p:cNvSpPr/>
            <p:nvPr/>
          </p:nvSpPr>
          <p:spPr>
            <a:xfrm>
              <a:off x="357789" y="357788"/>
              <a:ext cx="1976100" cy="197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72"/>
                    <a:pt x="16772" y="21600"/>
                    <a:pt x="10800" y="21600"/>
                  </a:cubicBezTo>
                  <a:cubicBezTo>
                    <a:pt x="4828" y="21600"/>
                    <a:pt x="0" y="16772"/>
                    <a:pt x="0" y="10800"/>
                  </a:cubicBezTo>
                  <a:cubicBezTo>
                    <a:pt x="0" y="4828"/>
                    <a:pt x="4828" y="0"/>
                    <a:pt x="10800" y="0"/>
                  </a:cubicBezTo>
                  <a:cubicBezTo>
                    <a:pt x="16772" y="0"/>
                    <a:pt x="21600" y="4828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Google Shape;537;p19"/>
            <p:cNvSpPr/>
            <p:nvPr/>
          </p:nvSpPr>
          <p:spPr>
            <a:xfrm>
              <a:off x="469250" y="469249"/>
              <a:ext cx="1753179" cy="1753133"/>
            </a:xfrm>
            <a:prstGeom prst="ellipse">
              <a:avLst/>
            </a:pr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Google Shape;538;p19"/>
            <p:cNvSpPr/>
            <p:nvPr/>
          </p:nvSpPr>
          <p:spPr>
            <a:xfrm>
              <a:off x="576590" y="576590"/>
              <a:ext cx="1538497" cy="153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70"/>
                    <a:pt x="16770" y="21600"/>
                    <a:pt x="10800" y="21600"/>
                  </a:cubicBezTo>
                  <a:cubicBezTo>
                    <a:pt x="4830" y="21600"/>
                    <a:pt x="0" y="16770"/>
                    <a:pt x="0" y="10800"/>
                  </a:cubicBezTo>
                  <a:cubicBezTo>
                    <a:pt x="0" y="4830"/>
                    <a:pt x="4830" y="0"/>
                    <a:pt x="10800" y="0"/>
                  </a:cubicBezTo>
                  <a:cubicBezTo>
                    <a:pt x="16770" y="0"/>
                    <a:pt x="21600" y="4830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Google Shape;539;p19"/>
            <p:cNvSpPr/>
            <p:nvPr/>
          </p:nvSpPr>
          <p:spPr>
            <a:xfrm>
              <a:off x="758447" y="758405"/>
              <a:ext cx="1174784" cy="117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1" h="21600" fill="norm" stroke="1" extrusionOk="0">
                  <a:moveTo>
                    <a:pt x="9491" y="1690"/>
                  </a:moveTo>
                  <a:cubicBezTo>
                    <a:pt x="13030" y="1690"/>
                    <a:pt x="16268" y="4394"/>
                    <a:pt x="17219" y="8473"/>
                  </a:cubicBezTo>
                  <a:cubicBezTo>
                    <a:pt x="18352" y="13330"/>
                    <a:pt x="15797" y="18314"/>
                    <a:pt x="11530" y="19605"/>
                  </a:cubicBezTo>
                  <a:cubicBezTo>
                    <a:pt x="10845" y="19811"/>
                    <a:pt x="10158" y="19910"/>
                    <a:pt x="9481" y="19910"/>
                  </a:cubicBezTo>
                  <a:cubicBezTo>
                    <a:pt x="5942" y="19910"/>
                    <a:pt x="2704" y="17206"/>
                    <a:pt x="1753" y="13127"/>
                  </a:cubicBezTo>
                  <a:cubicBezTo>
                    <a:pt x="620" y="8270"/>
                    <a:pt x="3175" y="3286"/>
                    <a:pt x="7442" y="1995"/>
                  </a:cubicBezTo>
                  <a:cubicBezTo>
                    <a:pt x="8127" y="1789"/>
                    <a:pt x="8814" y="1690"/>
                    <a:pt x="9491" y="1690"/>
                  </a:cubicBezTo>
                  <a:close/>
                  <a:moveTo>
                    <a:pt x="9502" y="0"/>
                  </a:moveTo>
                  <a:cubicBezTo>
                    <a:pt x="6427" y="0"/>
                    <a:pt x="3412" y="1699"/>
                    <a:pt x="1575" y="4829"/>
                  </a:cubicBezTo>
                  <a:cubicBezTo>
                    <a:pt x="-1314" y="9814"/>
                    <a:pt x="-114" y="16493"/>
                    <a:pt x="4242" y="19807"/>
                  </a:cubicBezTo>
                  <a:cubicBezTo>
                    <a:pt x="5856" y="21020"/>
                    <a:pt x="7676" y="21600"/>
                    <a:pt x="9475" y="21600"/>
                  </a:cubicBezTo>
                  <a:cubicBezTo>
                    <a:pt x="12555" y="21600"/>
                    <a:pt x="15573" y="19901"/>
                    <a:pt x="17397" y="16771"/>
                  </a:cubicBezTo>
                  <a:cubicBezTo>
                    <a:pt x="20286" y="11786"/>
                    <a:pt x="19086" y="5107"/>
                    <a:pt x="14730" y="1793"/>
                  </a:cubicBezTo>
                  <a:cubicBezTo>
                    <a:pt x="13116" y="580"/>
                    <a:pt x="11299" y="0"/>
                    <a:pt x="9502" y="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62" name="Google Shape;540;p19"/>
          <p:cNvGrpSpPr/>
          <p:nvPr/>
        </p:nvGrpSpPr>
        <p:grpSpPr>
          <a:xfrm>
            <a:off x="8430807" y="566460"/>
            <a:ext cx="2471151" cy="2703095"/>
            <a:chOff x="0" y="0"/>
            <a:chExt cx="2471149" cy="2703093"/>
          </a:xfrm>
        </p:grpSpPr>
        <p:sp>
          <p:nvSpPr>
            <p:cNvPr id="157" name="Google Shape;541;p19"/>
            <p:cNvSpPr/>
            <p:nvPr/>
          </p:nvSpPr>
          <p:spPr>
            <a:xfrm rot="16200000">
              <a:off x="-7" y="6"/>
              <a:ext cx="2471164" cy="247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2395" y="0"/>
                  </a:moveTo>
                  <a:cubicBezTo>
                    <a:pt x="1782" y="0"/>
                    <a:pt x="1170" y="239"/>
                    <a:pt x="702" y="717"/>
                  </a:cubicBezTo>
                  <a:cubicBezTo>
                    <a:pt x="-234" y="1674"/>
                    <a:pt x="-234" y="3228"/>
                    <a:pt x="702" y="4184"/>
                  </a:cubicBezTo>
                  <a:lnTo>
                    <a:pt x="17045" y="20883"/>
                  </a:lnTo>
                  <a:cubicBezTo>
                    <a:pt x="17512" y="21361"/>
                    <a:pt x="18125" y="21600"/>
                    <a:pt x="18737" y="21600"/>
                  </a:cubicBezTo>
                  <a:cubicBezTo>
                    <a:pt x="19350" y="21600"/>
                    <a:pt x="19962" y="21361"/>
                    <a:pt x="20430" y="20883"/>
                  </a:cubicBezTo>
                  <a:cubicBezTo>
                    <a:pt x="21366" y="19926"/>
                    <a:pt x="21366" y="18379"/>
                    <a:pt x="20430" y="17422"/>
                  </a:cubicBezTo>
                  <a:lnTo>
                    <a:pt x="4087" y="717"/>
                  </a:lnTo>
                  <a:cubicBezTo>
                    <a:pt x="3619" y="239"/>
                    <a:pt x="3007" y="0"/>
                    <a:pt x="2395" y="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Google Shape;542;p19"/>
            <p:cNvSpPr/>
            <p:nvPr/>
          </p:nvSpPr>
          <p:spPr>
            <a:xfrm rot="16200000">
              <a:off x="190984" y="451303"/>
              <a:ext cx="1154082" cy="115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0898" fill="norm" stroke="1" extrusionOk="0">
                  <a:moveTo>
                    <a:pt x="19832" y="19845"/>
                  </a:moveTo>
                  <a:cubicBezTo>
                    <a:pt x="21249" y="18441"/>
                    <a:pt x="21249" y="16155"/>
                    <a:pt x="19832" y="14751"/>
                  </a:cubicBezTo>
                  <a:lnTo>
                    <a:pt x="6143" y="1053"/>
                  </a:lnTo>
                  <a:cubicBezTo>
                    <a:pt x="4739" y="-351"/>
                    <a:pt x="2455" y="-351"/>
                    <a:pt x="1052" y="1053"/>
                  </a:cubicBezTo>
                  <a:cubicBezTo>
                    <a:pt x="-351" y="2457"/>
                    <a:pt x="-351" y="4729"/>
                    <a:pt x="1052" y="6147"/>
                  </a:cubicBezTo>
                  <a:lnTo>
                    <a:pt x="14755" y="19845"/>
                  </a:lnTo>
                  <a:cubicBezTo>
                    <a:pt x="16159" y="21249"/>
                    <a:pt x="18429" y="21249"/>
                    <a:pt x="19832" y="19845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Google Shape;543;p19"/>
            <p:cNvSpPr/>
            <p:nvPr/>
          </p:nvSpPr>
          <p:spPr>
            <a:xfrm rot="16200000">
              <a:off x="556728" y="1060315"/>
              <a:ext cx="1642876" cy="164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148" fill="norm" stroke="1" extrusionOk="0">
                  <a:moveTo>
                    <a:pt x="20475" y="20465"/>
                  </a:moveTo>
                  <a:cubicBezTo>
                    <a:pt x="21375" y="19565"/>
                    <a:pt x="21375" y="18108"/>
                    <a:pt x="20475" y="17208"/>
                  </a:cubicBezTo>
                  <a:lnTo>
                    <a:pt x="3942" y="675"/>
                  </a:lnTo>
                  <a:cubicBezTo>
                    <a:pt x="3042" y="-225"/>
                    <a:pt x="1585" y="-225"/>
                    <a:pt x="675" y="675"/>
                  </a:cubicBezTo>
                  <a:cubicBezTo>
                    <a:pt x="-225" y="1575"/>
                    <a:pt x="-225" y="3032"/>
                    <a:pt x="675" y="3933"/>
                  </a:cubicBezTo>
                  <a:lnTo>
                    <a:pt x="17208" y="20465"/>
                  </a:lnTo>
                  <a:cubicBezTo>
                    <a:pt x="18118" y="21375"/>
                    <a:pt x="19575" y="21375"/>
                    <a:pt x="20475" y="20465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Google Shape;544;p19"/>
            <p:cNvSpPr/>
            <p:nvPr/>
          </p:nvSpPr>
          <p:spPr>
            <a:xfrm rot="16200000">
              <a:off x="666990" y="924202"/>
              <a:ext cx="1274344" cy="127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2964" y="0"/>
                  </a:moveTo>
                  <a:cubicBezTo>
                    <a:pt x="2207" y="0"/>
                    <a:pt x="1448" y="296"/>
                    <a:pt x="866" y="889"/>
                  </a:cubicBezTo>
                  <a:cubicBezTo>
                    <a:pt x="-288" y="2074"/>
                    <a:pt x="-288" y="4006"/>
                    <a:pt x="866" y="5191"/>
                  </a:cubicBezTo>
                  <a:lnTo>
                    <a:pt x="15972" y="20711"/>
                  </a:lnTo>
                  <a:cubicBezTo>
                    <a:pt x="16548" y="21304"/>
                    <a:pt x="17307" y="21600"/>
                    <a:pt x="18065" y="21600"/>
                  </a:cubicBezTo>
                  <a:cubicBezTo>
                    <a:pt x="18824" y="21600"/>
                    <a:pt x="19582" y="21304"/>
                    <a:pt x="20159" y="20711"/>
                  </a:cubicBezTo>
                  <a:cubicBezTo>
                    <a:pt x="21312" y="19513"/>
                    <a:pt x="21312" y="17594"/>
                    <a:pt x="20159" y="16409"/>
                  </a:cubicBezTo>
                  <a:lnTo>
                    <a:pt x="5053" y="889"/>
                  </a:lnTo>
                  <a:cubicBezTo>
                    <a:pt x="4476" y="296"/>
                    <a:pt x="3720" y="0"/>
                    <a:pt x="2964" y="0"/>
                  </a:cubicBezTo>
                  <a:close/>
                </a:path>
              </a:pathLst>
            </a:custGeom>
            <a:solidFill>
              <a:srgbClr val="3457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Google Shape;545;p19"/>
            <p:cNvSpPr/>
            <p:nvPr/>
          </p:nvSpPr>
          <p:spPr>
            <a:xfrm rot="16200000">
              <a:off x="123774" y="144049"/>
              <a:ext cx="1809501" cy="180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1100" y="0"/>
                  </a:moveTo>
                  <a:cubicBezTo>
                    <a:pt x="819" y="0"/>
                    <a:pt x="539" y="107"/>
                    <a:pt x="323" y="320"/>
                  </a:cubicBezTo>
                  <a:cubicBezTo>
                    <a:pt x="-108" y="755"/>
                    <a:pt x="-108" y="1454"/>
                    <a:pt x="323" y="1889"/>
                  </a:cubicBezTo>
                  <a:lnTo>
                    <a:pt x="19516" y="21274"/>
                  </a:lnTo>
                  <a:cubicBezTo>
                    <a:pt x="19727" y="21491"/>
                    <a:pt x="20008" y="21600"/>
                    <a:pt x="20289" y="21600"/>
                  </a:cubicBezTo>
                  <a:cubicBezTo>
                    <a:pt x="20571" y="21600"/>
                    <a:pt x="20854" y="21491"/>
                    <a:pt x="21070" y="21274"/>
                  </a:cubicBezTo>
                  <a:cubicBezTo>
                    <a:pt x="21492" y="20838"/>
                    <a:pt x="21492" y="20140"/>
                    <a:pt x="21070" y="19704"/>
                  </a:cubicBezTo>
                  <a:lnTo>
                    <a:pt x="1877" y="320"/>
                  </a:lnTo>
                  <a:cubicBezTo>
                    <a:pt x="1661" y="107"/>
                    <a:pt x="1381" y="0"/>
                    <a:pt x="1100" y="0"/>
                  </a:cubicBezTo>
                  <a:close/>
                </a:path>
              </a:pathLst>
            </a:custGeom>
            <a:solidFill>
              <a:srgbClr val="3457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1490350" y="2470942"/>
            <a:ext cx="2632201" cy="5097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itle Text"/>
          <p:cNvSpPr txBox="1"/>
          <p:nvPr>
            <p:ph type="title"/>
          </p:nvPr>
        </p:nvSpPr>
        <p:spPr>
          <a:xfrm>
            <a:off x="872099" y="539500"/>
            <a:ext cx="7399802" cy="57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635;p23"/>
          <p:cNvGrpSpPr/>
          <p:nvPr/>
        </p:nvGrpSpPr>
        <p:grpSpPr>
          <a:xfrm>
            <a:off x="2327279" y="4599425"/>
            <a:ext cx="4489451" cy="193776"/>
            <a:chOff x="0" y="0"/>
            <a:chExt cx="4489450" cy="193775"/>
          </a:xfrm>
        </p:grpSpPr>
        <p:sp>
          <p:nvSpPr>
            <p:cNvPr id="172" name="Google Shape;636;p23"/>
            <p:cNvSpPr/>
            <p:nvPr/>
          </p:nvSpPr>
          <p:spPr>
            <a:xfrm flipH="1" flipV="1">
              <a:off x="506850" y="96500"/>
              <a:ext cx="3982601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Google Shape;637;p23"/>
            <p:cNvSpPr/>
            <p:nvPr/>
          </p:nvSpPr>
          <p:spPr>
            <a:xfrm flipH="1" flipV="1">
              <a:off x="0" y="193775"/>
              <a:ext cx="1594250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Google Shape;638;p23"/>
            <p:cNvSpPr/>
            <p:nvPr/>
          </p:nvSpPr>
          <p:spPr>
            <a:xfrm flipH="1" flipV="1">
              <a:off x="351825" y="0"/>
              <a:ext cx="2104901" cy="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8" name="Google Shape;639;p23"/>
          <p:cNvGrpSpPr/>
          <p:nvPr/>
        </p:nvGrpSpPr>
        <p:grpSpPr>
          <a:xfrm>
            <a:off x="7381130" y="-502691"/>
            <a:ext cx="3382301" cy="1993951"/>
            <a:chOff x="0" y="0"/>
            <a:chExt cx="3382300" cy="1993949"/>
          </a:xfrm>
        </p:grpSpPr>
        <p:sp>
          <p:nvSpPr>
            <p:cNvPr id="176" name="Google Shape;640;p23"/>
            <p:cNvSpPr/>
            <p:nvPr/>
          </p:nvSpPr>
          <p:spPr>
            <a:xfrm flipH="1" flipV="1">
              <a:off x="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Google Shape;641;p23"/>
            <p:cNvSpPr/>
            <p:nvPr/>
          </p:nvSpPr>
          <p:spPr>
            <a:xfrm flipH="1" flipV="1">
              <a:off x="126149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Google Shape;642;p23"/>
            <p:cNvSpPr/>
            <p:nvPr/>
          </p:nvSpPr>
          <p:spPr>
            <a:xfrm flipH="1" flipV="1">
              <a:off x="251525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Google Shape;643;p23"/>
            <p:cNvSpPr/>
            <p:nvPr/>
          </p:nvSpPr>
          <p:spPr>
            <a:xfrm flipH="1" flipV="1">
              <a:off x="377674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Google Shape;644;p23"/>
            <p:cNvSpPr/>
            <p:nvPr/>
          </p:nvSpPr>
          <p:spPr>
            <a:xfrm flipH="1" flipV="1">
              <a:off x="50305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Google Shape;645;p23"/>
            <p:cNvSpPr/>
            <p:nvPr/>
          </p:nvSpPr>
          <p:spPr>
            <a:xfrm flipH="1" flipV="1">
              <a:off x="628450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Google Shape;646;p23"/>
            <p:cNvSpPr/>
            <p:nvPr/>
          </p:nvSpPr>
          <p:spPr>
            <a:xfrm flipH="1" flipV="1">
              <a:off x="754574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Google Shape;647;p23"/>
            <p:cNvSpPr/>
            <p:nvPr/>
          </p:nvSpPr>
          <p:spPr>
            <a:xfrm flipH="1" flipV="1">
              <a:off x="879975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Google Shape;648;p23"/>
            <p:cNvSpPr/>
            <p:nvPr/>
          </p:nvSpPr>
          <p:spPr>
            <a:xfrm flipH="1" flipV="1">
              <a:off x="1005350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Google Shape;649;p23"/>
            <p:cNvSpPr/>
            <p:nvPr/>
          </p:nvSpPr>
          <p:spPr>
            <a:xfrm flipH="1" flipV="1">
              <a:off x="1131474" y="0"/>
              <a:ext cx="1999302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Google Shape;650;p23"/>
            <p:cNvSpPr/>
            <p:nvPr/>
          </p:nvSpPr>
          <p:spPr>
            <a:xfrm flipH="1" flipV="1">
              <a:off x="1256875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Google Shape;651;p23"/>
            <p:cNvSpPr/>
            <p:nvPr/>
          </p:nvSpPr>
          <p:spPr>
            <a:xfrm flipH="1" flipV="1">
              <a:off x="138225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2" name="Google Shape;652;p23"/>
          <p:cNvGrpSpPr/>
          <p:nvPr/>
        </p:nvGrpSpPr>
        <p:grpSpPr>
          <a:xfrm>
            <a:off x="-1021727" y="1704302"/>
            <a:ext cx="1734928" cy="1734928"/>
            <a:chOff x="0" y="27"/>
            <a:chExt cx="1734926" cy="1734926"/>
          </a:xfrm>
        </p:grpSpPr>
        <p:sp>
          <p:nvSpPr>
            <p:cNvPr id="189" name="Google Shape;653;p23"/>
            <p:cNvSpPr/>
            <p:nvPr/>
          </p:nvSpPr>
          <p:spPr>
            <a:xfrm>
              <a:off x="192516" y="192515"/>
              <a:ext cx="1349107" cy="1349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7" y="7337"/>
                  </a:moveTo>
                  <a:cubicBezTo>
                    <a:pt x="12711" y="7337"/>
                    <a:pt x="14272" y="8883"/>
                    <a:pt x="14272" y="10800"/>
                  </a:cubicBezTo>
                  <a:cubicBezTo>
                    <a:pt x="14272" y="12717"/>
                    <a:pt x="12711" y="14264"/>
                    <a:pt x="10807" y="14264"/>
                  </a:cubicBezTo>
                  <a:cubicBezTo>
                    <a:pt x="8889" y="14264"/>
                    <a:pt x="7328" y="12717"/>
                    <a:pt x="7328" y="10800"/>
                  </a:cubicBezTo>
                  <a:cubicBezTo>
                    <a:pt x="7328" y="8883"/>
                    <a:pt x="8889" y="7337"/>
                    <a:pt x="10807" y="7337"/>
                  </a:cubicBezTo>
                  <a:close/>
                  <a:moveTo>
                    <a:pt x="10807" y="0"/>
                  </a:moveTo>
                  <a:cubicBezTo>
                    <a:pt x="4828" y="0"/>
                    <a:pt x="0" y="4838"/>
                    <a:pt x="0" y="10800"/>
                  </a:cubicBezTo>
                  <a:cubicBezTo>
                    <a:pt x="0" y="16762"/>
                    <a:pt x="4841" y="21600"/>
                    <a:pt x="10807" y="21600"/>
                  </a:cubicBezTo>
                  <a:cubicBezTo>
                    <a:pt x="16772" y="21600"/>
                    <a:pt x="21600" y="16762"/>
                    <a:pt x="21600" y="10800"/>
                  </a:cubicBezTo>
                  <a:cubicBezTo>
                    <a:pt x="21600" y="4838"/>
                    <a:pt x="16772" y="0"/>
                    <a:pt x="10807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" name="Google Shape;654;p23"/>
            <p:cNvSpPr/>
            <p:nvPr/>
          </p:nvSpPr>
          <p:spPr>
            <a:xfrm>
              <a:off x="-1" y="27"/>
              <a:ext cx="1734928" cy="1734928"/>
            </a:xfrm>
            <a:prstGeom prst="ellips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" name="Google Shape;655;p23"/>
            <p:cNvSpPr/>
            <p:nvPr/>
          </p:nvSpPr>
          <p:spPr>
            <a:xfrm>
              <a:off x="479998" y="480026"/>
              <a:ext cx="774115" cy="774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2" y="7331"/>
                  </a:moveTo>
                  <a:cubicBezTo>
                    <a:pt x="12725" y="7331"/>
                    <a:pt x="14269" y="8898"/>
                    <a:pt x="14269" y="10811"/>
                  </a:cubicBezTo>
                  <a:cubicBezTo>
                    <a:pt x="14269" y="12725"/>
                    <a:pt x="12725" y="14270"/>
                    <a:pt x="10812" y="14270"/>
                  </a:cubicBezTo>
                  <a:cubicBezTo>
                    <a:pt x="8876" y="14270"/>
                    <a:pt x="7331" y="12725"/>
                    <a:pt x="7331" y="10811"/>
                  </a:cubicBezTo>
                  <a:cubicBezTo>
                    <a:pt x="7331" y="8898"/>
                    <a:pt x="8876" y="7331"/>
                    <a:pt x="10812" y="7331"/>
                  </a:cubicBezTo>
                  <a:close/>
                  <a:moveTo>
                    <a:pt x="10812" y="0"/>
                  </a:moveTo>
                  <a:cubicBezTo>
                    <a:pt x="4842" y="0"/>
                    <a:pt x="0" y="4841"/>
                    <a:pt x="0" y="10811"/>
                  </a:cubicBezTo>
                  <a:cubicBezTo>
                    <a:pt x="0" y="16782"/>
                    <a:pt x="4842" y="21600"/>
                    <a:pt x="10812" y="21600"/>
                  </a:cubicBezTo>
                  <a:cubicBezTo>
                    <a:pt x="16759" y="21600"/>
                    <a:pt x="21600" y="16782"/>
                    <a:pt x="21600" y="10811"/>
                  </a:cubicBezTo>
                  <a:cubicBezTo>
                    <a:pt x="21600" y="4841"/>
                    <a:pt x="16759" y="0"/>
                    <a:pt x="10812" y="0"/>
                  </a:cubicBezTo>
                  <a:close/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3" name="Body Level One…"/>
          <p:cNvSpPr txBox="1"/>
          <p:nvPr>
            <p:ph type="body" sz="quarter" idx="1"/>
          </p:nvPr>
        </p:nvSpPr>
        <p:spPr>
          <a:xfrm>
            <a:off x="1235849" y="2511050"/>
            <a:ext cx="1914301" cy="5088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Title Text"/>
          <p:cNvSpPr txBox="1"/>
          <p:nvPr>
            <p:ph type="title"/>
          </p:nvPr>
        </p:nvSpPr>
        <p:spPr>
          <a:xfrm>
            <a:off x="872099" y="539500"/>
            <a:ext cx="7399802" cy="57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664;p24"/>
          <p:cNvSpPr/>
          <p:nvPr/>
        </p:nvSpPr>
        <p:spPr>
          <a:xfrm>
            <a:off x="-11563" y="4649349"/>
            <a:ext cx="3447218" cy="49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9657"/>
                  <a:pt x="20216" y="0"/>
                  <a:pt x="18504" y="0"/>
                </a:cubicBezTo>
                <a:close/>
              </a:path>
            </a:pathLst>
          </a:custGeom>
          <a:solidFill>
            <a:srgbClr val="23325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12" name="Google Shape;665;p24"/>
          <p:cNvGrpSpPr/>
          <p:nvPr/>
        </p:nvGrpSpPr>
        <p:grpSpPr>
          <a:xfrm>
            <a:off x="-1995407" y="407033"/>
            <a:ext cx="2691632" cy="2691633"/>
            <a:chOff x="0" y="0"/>
            <a:chExt cx="2691630" cy="2691631"/>
          </a:xfrm>
        </p:grpSpPr>
        <p:sp>
          <p:nvSpPr>
            <p:cNvPr id="203" name="Google Shape;666;p24"/>
            <p:cNvSpPr/>
            <p:nvPr/>
          </p:nvSpPr>
          <p:spPr>
            <a:xfrm flipH="1">
              <a:off x="758222" y="758224"/>
              <a:ext cx="1175140" cy="117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9"/>
                    <a:pt x="16769" y="21600"/>
                    <a:pt x="10800" y="21600"/>
                  </a:cubicBezTo>
                  <a:cubicBezTo>
                    <a:pt x="4831" y="21600"/>
                    <a:pt x="0" y="16769"/>
                    <a:pt x="0" y="10800"/>
                  </a:cubicBezTo>
                  <a:cubicBezTo>
                    <a:pt x="0" y="4831"/>
                    <a:pt x="4831" y="0"/>
                    <a:pt x="10800" y="0"/>
                  </a:cubicBezTo>
                  <a:cubicBezTo>
                    <a:pt x="16769" y="0"/>
                    <a:pt x="21600" y="4831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Google Shape;667;p24"/>
            <p:cNvSpPr/>
            <p:nvPr/>
          </p:nvSpPr>
          <p:spPr>
            <a:xfrm flipH="1">
              <a:off x="674242" y="674288"/>
              <a:ext cx="1343100" cy="134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76"/>
                    <a:pt x="16775" y="21600"/>
                    <a:pt x="10800" y="21600"/>
                  </a:cubicBezTo>
                  <a:cubicBezTo>
                    <a:pt x="4825" y="21600"/>
                    <a:pt x="0" y="16776"/>
                    <a:pt x="0" y="10800"/>
                  </a:cubicBezTo>
                  <a:cubicBezTo>
                    <a:pt x="0" y="4824"/>
                    <a:pt x="4825" y="0"/>
                    <a:pt x="10800" y="0"/>
                  </a:cubicBezTo>
                  <a:cubicBezTo>
                    <a:pt x="16775" y="0"/>
                    <a:pt x="21600" y="4824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Google Shape;668;p24"/>
            <p:cNvSpPr/>
            <p:nvPr/>
          </p:nvSpPr>
          <p:spPr>
            <a:xfrm flipH="1">
              <a:off x="-1" y="0"/>
              <a:ext cx="2691632" cy="2691632"/>
            </a:xfrm>
            <a:prstGeom prst="ellipse">
              <a:avLst/>
            </a:pr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Google Shape;669;p24"/>
            <p:cNvSpPr/>
            <p:nvPr/>
          </p:nvSpPr>
          <p:spPr>
            <a:xfrm flipH="1">
              <a:off x="121057" y="121104"/>
              <a:ext cx="2449470" cy="244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58"/>
                    <a:pt x="16758" y="21600"/>
                    <a:pt x="10800" y="21600"/>
                  </a:cubicBez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58" y="0"/>
                    <a:pt x="21600" y="4842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Google Shape;670;p24"/>
            <p:cNvSpPr/>
            <p:nvPr/>
          </p:nvSpPr>
          <p:spPr>
            <a:xfrm flipH="1">
              <a:off x="240802" y="240803"/>
              <a:ext cx="2209979" cy="221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58"/>
                    <a:pt x="16772" y="21600"/>
                    <a:pt x="10800" y="21600"/>
                  </a:cubicBez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72" y="0"/>
                    <a:pt x="21600" y="4842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8" name="Google Shape;671;p24"/>
            <p:cNvSpPr/>
            <p:nvPr/>
          </p:nvSpPr>
          <p:spPr>
            <a:xfrm flipH="1">
              <a:off x="357742" y="357788"/>
              <a:ext cx="1976100" cy="197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72"/>
                    <a:pt x="16772" y="21600"/>
                    <a:pt x="10800" y="21600"/>
                  </a:cubicBezTo>
                  <a:cubicBezTo>
                    <a:pt x="4828" y="21600"/>
                    <a:pt x="0" y="16772"/>
                    <a:pt x="0" y="10800"/>
                  </a:cubicBezTo>
                  <a:cubicBezTo>
                    <a:pt x="0" y="4828"/>
                    <a:pt x="4828" y="0"/>
                    <a:pt x="10800" y="0"/>
                  </a:cubicBezTo>
                  <a:cubicBezTo>
                    <a:pt x="16772" y="0"/>
                    <a:pt x="21600" y="4828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9" name="Google Shape;672;p24"/>
            <p:cNvSpPr/>
            <p:nvPr/>
          </p:nvSpPr>
          <p:spPr>
            <a:xfrm flipH="1">
              <a:off x="469202" y="469249"/>
              <a:ext cx="1753179" cy="1753133"/>
            </a:xfrm>
            <a:prstGeom prst="ellipse">
              <a:avLst/>
            </a:pr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Google Shape;673;p24"/>
            <p:cNvSpPr/>
            <p:nvPr/>
          </p:nvSpPr>
          <p:spPr>
            <a:xfrm flipH="1">
              <a:off x="576544" y="576590"/>
              <a:ext cx="1538496" cy="153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70"/>
                    <a:pt x="16770" y="21600"/>
                    <a:pt x="10800" y="21600"/>
                  </a:cubicBezTo>
                  <a:cubicBezTo>
                    <a:pt x="4830" y="21600"/>
                    <a:pt x="0" y="16770"/>
                    <a:pt x="0" y="10800"/>
                  </a:cubicBezTo>
                  <a:cubicBezTo>
                    <a:pt x="0" y="4830"/>
                    <a:pt x="4830" y="0"/>
                    <a:pt x="10800" y="0"/>
                  </a:cubicBezTo>
                  <a:cubicBezTo>
                    <a:pt x="16770" y="0"/>
                    <a:pt x="21600" y="4830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1" name="Google Shape;674;p24"/>
            <p:cNvSpPr/>
            <p:nvPr/>
          </p:nvSpPr>
          <p:spPr>
            <a:xfrm flipH="1">
              <a:off x="758400" y="758405"/>
              <a:ext cx="1174784" cy="117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1" h="21600" fill="norm" stroke="1" extrusionOk="0">
                  <a:moveTo>
                    <a:pt x="9491" y="1690"/>
                  </a:moveTo>
                  <a:cubicBezTo>
                    <a:pt x="13030" y="1690"/>
                    <a:pt x="16268" y="4394"/>
                    <a:pt x="17219" y="8473"/>
                  </a:cubicBezTo>
                  <a:cubicBezTo>
                    <a:pt x="18352" y="13330"/>
                    <a:pt x="15797" y="18314"/>
                    <a:pt x="11530" y="19605"/>
                  </a:cubicBezTo>
                  <a:cubicBezTo>
                    <a:pt x="10845" y="19811"/>
                    <a:pt x="10158" y="19910"/>
                    <a:pt x="9481" y="19910"/>
                  </a:cubicBezTo>
                  <a:cubicBezTo>
                    <a:pt x="5942" y="19910"/>
                    <a:pt x="2704" y="17206"/>
                    <a:pt x="1753" y="13127"/>
                  </a:cubicBezTo>
                  <a:cubicBezTo>
                    <a:pt x="620" y="8270"/>
                    <a:pt x="3175" y="3286"/>
                    <a:pt x="7442" y="1995"/>
                  </a:cubicBezTo>
                  <a:cubicBezTo>
                    <a:pt x="8127" y="1789"/>
                    <a:pt x="8814" y="1690"/>
                    <a:pt x="9491" y="1690"/>
                  </a:cubicBezTo>
                  <a:close/>
                  <a:moveTo>
                    <a:pt x="9502" y="0"/>
                  </a:moveTo>
                  <a:cubicBezTo>
                    <a:pt x="6427" y="0"/>
                    <a:pt x="3412" y="1699"/>
                    <a:pt x="1575" y="4829"/>
                  </a:cubicBezTo>
                  <a:cubicBezTo>
                    <a:pt x="-1314" y="9814"/>
                    <a:pt x="-114" y="16493"/>
                    <a:pt x="4242" y="19807"/>
                  </a:cubicBezTo>
                  <a:cubicBezTo>
                    <a:pt x="5856" y="21020"/>
                    <a:pt x="7676" y="21600"/>
                    <a:pt x="9475" y="21600"/>
                  </a:cubicBezTo>
                  <a:cubicBezTo>
                    <a:pt x="12555" y="21600"/>
                    <a:pt x="15573" y="19901"/>
                    <a:pt x="17397" y="16771"/>
                  </a:cubicBezTo>
                  <a:cubicBezTo>
                    <a:pt x="20286" y="11786"/>
                    <a:pt x="19086" y="5107"/>
                    <a:pt x="14730" y="1793"/>
                  </a:cubicBezTo>
                  <a:cubicBezTo>
                    <a:pt x="13116" y="580"/>
                    <a:pt x="11299" y="0"/>
                    <a:pt x="9502" y="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33" name="Google Shape;675;p24"/>
          <p:cNvGrpSpPr/>
          <p:nvPr/>
        </p:nvGrpSpPr>
        <p:grpSpPr>
          <a:xfrm>
            <a:off x="5628833" y="4828881"/>
            <a:ext cx="2790351" cy="64951"/>
            <a:chOff x="0" y="24"/>
            <a:chExt cx="2790350" cy="64950"/>
          </a:xfrm>
        </p:grpSpPr>
        <p:sp>
          <p:nvSpPr>
            <p:cNvPr id="213" name="Google Shape;676;p24"/>
            <p:cNvSpPr/>
            <p:nvPr/>
          </p:nvSpPr>
          <p:spPr>
            <a:xfrm>
              <a:off x="2590500" y="24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4" name="Google Shape;677;p24"/>
            <p:cNvSpPr/>
            <p:nvPr/>
          </p:nvSpPr>
          <p:spPr>
            <a:xfrm>
              <a:off x="1870875" y="8749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5" name="Google Shape;678;p24"/>
            <p:cNvSpPr/>
            <p:nvPr/>
          </p:nvSpPr>
          <p:spPr>
            <a:xfrm>
              <a:off x="431624" y="4361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Google Shape;679;p24"/>
            <p:cNvSpPr/>
            <p:nvPr/>
          </p:nvSpPr>
          <p:spPr>
            <a:xfrm>
              <a:off x="1151250" y="4361"/>
              <a:ext cx="5622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7" name="Google Shape;680;p24"/>
            <p:cNvSpPr/>
            <p:nvPr/>
          </p:nvSpPr>
          <p:spPr>
            <a:xfrm>
              <a:off x="2446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8" name="Google Shape;681;p24"/>
            <p:cNvSpPr/>
            <p:nvPr/>
          </p:nvSpPr>
          <p:spPr>
            <a:xfrm>
              <a:off x="1727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9" name="Google Shape;682;p24"/>
            <p:cNvSpPr/>
            <p:nvPr/>
          </p:nvSpPr>
          <p:spPr>
            <a:xfrm>
              <a:off x="287999" y="4361"/>
              <a:ext cx="55477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0" name="Google Shape;683;p24"/>
            <p:cNvSpPr/>
            <p:nvPr/>
          </p:nvSpPr>
          <p:spPr>
            <a:xfrm>
              <a:off x="1007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1" name="Google Shape;684;p24"/>
            <p:cNvSpPr/>
            <p:nvPr/>
          </p:nvSpPr>
          <p:spPr>
            <a:xfrm>
              <a:off x="2734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Google Shape;685;p24"/>
            <p:cNvSpPr/>
            <p:nvPr/>
          </p:nvSpPr>
          <p:spPr>
            <a:xfrm>
              <a:off x="2015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Google Shape;686;p24"/>
            <p:cNvSpPr/>
            <p:nvPr/>
          </p:nvSpPr>
          <p:spPr>
            <a:xfrm>
              <a:off x="575999" y="4361"/>
              <a:ext cx="55477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" name="Google Shape;687;p24"/>
            <p:cNvSpPr/>
            <p:nvPr/>
          </p:nvSpPr>
          <p:spPr>
            <a:xfrm>
              <a:off x="1295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" name="Google Shape;688;p24"/>
            <p:cNvSpPr/>
            <p:nvPr/>
          </p:nvSpPr>
          <p:spPr>
            <a:xfrm>
              <a:off x="2302500" y="24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" name="Google Shape;689;p24"/>
            <p:cNvSpPr/>
            <p:nvPr/>
          </p:nvSpPr>
          <p:spPr>
            <a:xfrm>
              <a:off x="1582875" y="8749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Google Shape;690;p24"/>
            <p:cNvSpPr/>
            <p:nvPr/>
          </p:nvSpPr>
          <p:spPr>
            <a:xfrm>
              <a:off x="143624" y="4361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" name="Google Shape;691;p24"/>
            <p:cNvSpPr/>
            <p:nvPr/>
          </p:nvSpPr>
          <p:spPr>
            <a:xfrm>
              <a:off x="863250" y="4361"/>
              <a:ext cx="5622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" name="Google Shape;692;p24"/>
            <p:cNvSpPr/>
            <p:nvPr/>
          </p:nvSpPr>
          <p:spPr>
            <a:xfrm>
              <a:off x="2158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" name="Google Shape;693;p24"/>
            <p:cNvSpPr/>
            <p:nvPr/>
          </p:nvSpPr>
          <p:spPr>
            <a:xfrm>
              <a:off x="1439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" name="Google Shape;694;p24"/>
            <p:cNvSpPr/>
            <p:nvPr/>
          </p:nvSpPr>
          <p:spPr>
            <a:xfrm>
              <a:off x="-1" y="4361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" name="Google Shape;695;p24"/>
            <p:cNvSpPr/>
            <p:nvPr/>
          </p:nvSpPr>
          <p:spPr>
            <a:xfrm>
              <a:off x="719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43" name="Google Shape;696;p24"/>
          <p:cNvGrpSpPr/>
          <p:nvPr/>
        </p:nvGrpSpPr>
        <p:grpSpPr>
          <a:xfrm>
            <a:off x="7841624" y="-320209"/>
            <a:ext cx="1604379" cy="1604362"/>
            <a:chOff x="0" y="0"/>
            <a:chExt cx="1604377" cy="1604360"/>
          </a:xfrm>
        </p:grpSpPr>
        <p:sp>
          <p:nvSpPr>
            <p:cNvPr id="234" name="Google Shape;697;p24"/>
            <p:cNvSpPr/>
            <p:nvPr/>
          </p:nvSpPr>
          <p:spPr>
            <a:xfrm flipH="1">
              <a:off x="-1" y="474559"/>
              <a:ext cx="1129802" cy="1129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" name="Google Shape;698;p24"/>
            <p:cNvSpPr/>
            <p:nvPr/>
          </p:nvSpPr>
          <p:spPr>
            <a:xfrm flipH="1">
              <a:off x="466828" y="313075"/>
              <a:ext cx="824475" cy="82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" name="Google Shape;699;p24"/>
            <p:cNvSpPr/>
            <p:nvPr/>
          </p:nvSpPr>
          <p:spPr>
            <a:xfrm flipH="1" flipV="1">
              <a:off x="558002" y="28800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Google Shape;700;p24"/>
            <p:cNvSpPr/>
            <p:nvPr/>
          </p:nvSpPr>
          <p:spPr>
            <a:xfrm flipH="1" flipV="1">
              <a:off x="615752" y="23025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Google Shape;701;p24"/>
            <p:cNvSpPr/>
            <p:nvPr/>
          </p:nvSpPr>
          <p:spPr>
            <a:xfrm flipH="1" flipV="1">
              <a:off x="673502" y="173250"/>
              <a:ext cx="757626" cy="75762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Google Shape;702;p24"/>
            <p:cNvSpPr/>
            <p:nvPr/>
          </p:nvSpPr>
          <p:spPr>
            <a:xfrm flipH="1" flipV="1">
              <a:off x="730502" y="11550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Google Shape;703;p24"/>
            <p:cNvSpPr/>
            <p:nvPr/>
          </p:nvSpPr>
          <p:spPr>
            <a:xfrm flipH="1" flipV="1">
              <a:off x="788252" y="5775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Google Shape;704;p24"/>
            <p:cNvSpPr/>
            <p:nvPr/>
          </p:nvSpPr>
          <p:spPr>
            <a:xfrm flipH="1" flipV="1">
              <a:off x="846002" y="0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Google Shape;705;p24"/>
            <p:cNvSpPr/>
            <p:nvPr/>
          </p:nvSpPr>
          <p:spPr>
            <a:xfrm flipH="1">
              <a:off x="466828" y="313075"/>
              <a:ext cx="824475" cy="82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4" name="Body Level One…"/>
          <p:cNvSpPr txBox="1"/>
          <p:nvPr>
            <p:ph type="body" sz="quarter" idx="1"/>
          </p:nvPr>
        </p:nvSpPr>
        <p:spPr>
          <a:xfrm>
            <a:off x="2314612" y="1788874"/>
            <a:ext cx="1891502" cy="4653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Title Text"/>
          <p:cNvSpPr txBox="1"/>
          <p:nvPr>
            <p:ph type="title"/>
          </p:nvPr>
        </p:nvSpPr>
        <p:spPr>
          <a:xfrm>
            <a:off x="872099" y="539500"/>
            <a:ext cx="7399802" cy="57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8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Text"/>
          <p:cNvSpPr txBox="1"/>
          <p:nvPr>
            <p:ph type="title"/>
          </p:nvPr>
        </p:nvSpPr>
        <p:spPr>
          <a:xfrm>
            <a:off x="872099" y="539500"/>
            <a:ext cx="7399802" cy="576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66" name="Google Shape;1064;p36"/>
          <p:cNvGrpSpPr/>
          <p:nvPr/>
        </p:nvGrpSpPr>
        <p:grpSpPr>
          <a:xfrm>
            <a:off x="-1421297" y="-502691"/>
            <a:ext cx="3382301" cy="1993951"/>
            <a:chOff x="0" y="0"/>
            <a:chExt cx="3382300" cy="1993949"/>
          </a:xfrm>
        </p:grpSpPr>
        <p:sp>
          <p:nvSpPr>
            <p:cNvPr id="254" name="Google Shape;1065;p36"/>
            <p:cNvSpPr/>
            <p:nvPr/>
          </p:nvSpPr>
          <p:spPr>
            <a:xfrm flipV="1">
              <a:off x="138225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Google Shape;1066;p36"/>
            <p:cNvSpPr/>
            <p:nvPr/>
          </p:nvSpPr>
          <p:spPr>
            <a:xfrm flipV="1">
              <a:off x="1256875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Google Shape;1067;p36"/>
            <p:cNvSpPr/>
            <p:nvPr/>
          </p:nvSpPr>
          <p:spPr>
            <a:xfrm flipV="1">
              <a:off x="1130725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Google Shape;1068;p36"/>
            <p:cNvSpPr/>
            <p:nvPr/>
          </p:nvSpPr>
          <p:spPr>
            <a:xfrm flipV="1">
              <a:off x="1005350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Google Shape;1069;p36"/>
            <p:cNvSpPr/>
            <p:nvPr/>
          </p:nvSpPr>
          <p:spPr>
            <a:xfrm flipV="1">
              <a:off x="879200" y="0"/>
              <a:ext cx="200005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Google Shape;1070;p36"/>
            <p:cNvSpPr/>
            <p:nvPr/>
          </p:nvSpPr>
          <p:spPr>
            <a:xfrm flipV="1">
              <a:off x="753825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Google Shape;1071;p36"/>
            <p:cNvSpPr/>
            <p:nvPr/>
          </p:nvSpPr>
          <p:spPr>
            <a:xfrm flipV="1">
              <a:off x="628450" y="0"/>
              <a:ext cx="199927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Google Shape;1072;p36"/>
            <p:cNvSpPr/>
            <p:nvPr/>
          </p:nvSpPr>
          <p:spPr>
            <a:xfrm flipV="1">
              <a:off x="502300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Google Shape;1073;p36"/>
            <p:cNvSpPr/>
            <p:nvPr/>
          </p:nvSpPr>
          <p:spPr>
            <a:xfrm flipV="1">
              <a:off x="376925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Google Shape;1074;p36"/>
            <p:cNvSpPr/>
            <p:nvPr/>
          </p:nvSpPr>
          <p:spPr>
            <a:xfrm flipV="1">
              <a:off x="251525" y="0"/>
              <a:ext cx="1999301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Google Shape;1075;p36"/>
            <p:cNvSpPr/>
            <p:nvPr/>
          </p:nvSpPr>
          <p:spPr>
            <a:xfrm flipV="1">
              <a:off x="125400" y="0"/>
              <a:ext cx="2000026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Google Shape;1076;p36"/>
            <p:cNvSpPr/>
            <p:nvPr/>
          </p:nvSpPr>
          <p:spPr>
            <a:xfrm flipV="1">
              <a:off x="-1" y="0"/>
              <a:ext cx="2000052" cy="1993951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7" name="Google Shape;1077;p36"/>
          <p:cNvGrpSpPr/>
          <p:nvPr/>
        </p:nvGrpSpPr>
        <p:grpSpPr>
          <a:xfrm>
            <a:off x="3176813" y="4566969"/>
            <a:ext cx="2790351" cy="64951"/>
            <a:chOff x="0" y="24"/>
            <a:chExt cx="2790350" cy="64950"/>
          </a:xfrm>
        </p:grpSpPr>
        <p:sp>
          <p:nvSpPr>
            <p:cNvPr id="267" name="Google Shape;1078;p36"/>
            <p:cNvSpPr/>
            <p:nvPr/>
          </p:nvSpPr>
          <p:spPr>
            <a:xfrm>
              <a:off x="2590500" y="24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8" name="Google Shape;1079;p36"/>
            <p:cNvSpPr/>
            <p:nvPr/>
          </p:nvSpPr>
          <p:spPr>
            <a:xfrm>
              <a:off x="1870875" y="8749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9" name="Google Shape;1080;p36"/>
            <p:cNvSpPr/>
            <p:nvPr/>
          </p:nvSpPr>
          <p:spPr>
            <a:xfrm>
              <a:off x="431624" y="4361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0" name="Google Shape;1081;p36"/>
            <p:cNvSpPr/>
            <p:nvPr/>
          </p:nvSpPr>
          <p:spPr>
            <a:xfrm>
              <a:off x="1151250" y="4361"/>
              <a:ext cx="5622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1" name="Google Shape;1082;p36"/>
            <p:cNvSpPr/>
            <p:nvPr/>
          </p:nvSpPr>
          <p:spPr>
            <a:xfrm>
              <a:off x="2446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2" name="Google Shape;1083;p36"/>
            <p:cNvSpPr/>
            <p:nvPr/>
          </p:nvSpPr>
          <p:spPr>
            <a:xfrm>
              <a:off x="1727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Google Shape;1084;p36"/>
            <p:cNvSpPr/>
            <p:nvPr/>
          </p:nvSpPr>
          <p:spPr>
            <a:xfrm>
              <a:off x="287999" y="4361"/>
              <a:ext cx="55477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Google Shape;1085;p36"/>
            <p:cNvSpPr/>
            <p:nvPr/>
          </p:nvSpPr>
          <p:spPr>
            <a:xfrm>
              <a:off x="1007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5" name="Google Shape;1086;p36"/>
            <p:cNvSpPr/>
            <p:nvPr/>
          </p:nvSpPr>
          <p:spPr>
            <a:xfrm>
              <a:off x="2734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6" name="Google Shape;1087;p36"/>
            <p:cNvSpPr/>
            <p:nvPr/>
          </p:nvSpPr>
          <p:spPr>
            <a:xfrm>
              <a:off x="2015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7" name="Google Shape;1088;p36"/>
            <p:cNvSpPr/>
            <p:nvPr/>
          </p:nvSpPr>
          <p:spPr>
            <a:xfrm>
              <a:off x="575999" y="4361"/>
              <a:ext cx="55477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8" name="Google Shape;1089;p36"/>
            <p:cNvSpPr/>
            <p:nvPr/>
          </p:nvSpPr>
          <p:spPr>
            <a:xfrm>
              <a:off x="1295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9" name="Google Shape;1090;p36"/>
            <p:cNvSpPr/>
            <p:nvPr/>
          </p:nvSpPr>
          <p:spPr>
            <a:xfrm>
              <a:off x="2302500" y="24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Google Shape;1091;p36"/>
            <p:cNvSpPr/>
            <p:nvPr/>
          </p:nvSpPr>
          <p:spPr>
            <a:xfrm>
              <a:off x="1582875" y="8749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Google Shape;1092;p36"/>
            <p:cNvSpPr/>
            <p:nvPr/>
          </p:nvSpPr>
          <p:spPr>
            <a:xfrm>
              <a:off x="143624" y="4361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Google Shape;1093;p36"/>
            <p:cNvSpPr/>
            <p:nvPr/>
          </p:nvSpPr>
          <p:spPr>
            <a:xfrm>
              <a:off x="863250" y="4361"/>
              <a:ext cx="5622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Google Shape;1094;p36"/>
            <p:cNvSpPr/>
            <p:nvPr/>
          </p:nvSpPr>
          <p:spPr>
            <a:xfrm>
              <a:off x="2158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Google Shape;1095;p36"/>
            <p:cNvSpPr/>
            <p:nvPr/>
          </p:nvSpPr>
          <p:spPr>
            <a:xfrm>
              <a:off x="1439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Google Shape;1096;p36"/>
            <p:cNvSpPr/>
            <p:nvPr/>
          </p:nvSpPr>
          <p:spPr>
            <a:xfrm>
              <a:off x="-1" y="4361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Google Shape;1097;p36"/>
            <p:cNvSpPr/>
            <p:nvPr/>
          </p:nvSpPr>
          <p:spPr>
            <a:xfrm>
              <a:off x="719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93" name="Google Shape;1098;p36"/>
          <p:cNvGrpSpPr/>
          <p:nvPr/>
        </p:nvGrpSpPr>
        <p:grpSpPr>
          <a:xfrm>
            <a:off x="8482531" y="1395611"/>
            <a:ext cx="1359417" cy="1359418"/>
            <a:chOff x="21" y="21"/>
            <a:chExt cx="1359416" cy="1359416"/>
          </a:xfrm>
        </p:grpSpPr>
        <p:sp>
          <p:nvSpPr>
            <p:cNvPr id="288" name="Google Shape;1099;p36"/>
            <p:cNvSpPr/>
            <p:nvPr/>
          </p:nvSpPr>
          <p:spPr>
            <a:xfrm>
              <a:off x="271381" y="272036"/>
              <a:ext cx="816043" cy="815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7" y="0"/>
                    <a:pt x="0" y="4833"/>
                    <a:pt x="0" y="10791"/>
                  </a:cubicBezTo>
                  <a:cubicBezTo>
                    <a:pt x="0" y="16767"/>
                    <a:pt x="4847" y="21600"/>
                    <a:pt x="10800" y="21600"/>
                  </a:cubicBezTo>
                  <a:cubicBezTo>
                    <a:pt x="16771" y="21600"/>
                    <a:pt x="21600" y="16767"/>
                    <a:pt x="21600" y="10791"/>
                  </a:cubicBezTo>
                  <a:cubicBezTo>
                    <a:pt x="21600" y="4833"/>
                    <a:pt x="16771" y="0"/>
                    <a:pt x="10800" y="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9" name="Google Shape;1100;p36"/>
            <p:cNvSpPr/>
            <p:nvPr/>
          </p:nvSpPr>
          <p:spPr>
            <a:xfrm>
              <a:off x="422645" y="422645"/>
              <a:ext cx="514170" cy="51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86"/>
                  </a:moveTo>
                  <a:cubicBezTo>
                    <a:pt x="21600" y="16750"/>
                    <a:pt x="16751" y="21600"/>
                    <a:pt x="10786" y="21600"/>
                  </a:cubicBezTo>
                  <a:cubicBezTo>
                    <a:pt x="4821" y="21600"/>
                    <a:pt x="0" y="16750"/>
                    <a:pt x="0" y="10786"/>
                  </a:cubicBezTo>
                  <a:cubicBezTo>
                    <a:pt x="0" y="4821"/>
                    <a:pt x="4821" y="0"/>
                    <a:pt x="10786" y="0"/>
                  </a:cubicBezTo>
                  <a:cubicBezTo>
                    <a:pt x="16751" y="0"/>
                    <a:pt x="21600" y="4821"/>
                    <a:pt x="21600" y="10786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0" name="Google Shape;1101;p36"/>
            <p:cNvSpPr/>
            <p:nvPr/>
          </p:nvSpPr>
          <p:spPr>
            <a:xfrm>
              <a:off x="606411" y="607088"/>
              <a:ext cx="145961" cy="14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2" y="0"/>
                  </a:moveTo>
                  <a:cubicBezTo>
                    <a:pt x="4910" y="0"/>
                    <a:pt x="0" y="4832"/>
                    <a:pt x="0" y="10751"/>
                  </a:cubicBezTo>
                  <a:cubicBezTo>
                    <a:pt x="0" y="16768"/>
                    <a:pt x="4910" y="21600"/>
                    <a:pt x="10802" y="21600"/>
                  </a:cubicBezTo>
                  <a:cubicBezTo>
                    <a:pt x="16790" y="21600"/>
                    <a:pt x="21600" y="16768"/>
                    <a:pt x="21600" y="10751"/>
                  </a:cubicBezTo>
                  <a:cubicBezTo>
                    <a:pt x="21600" y="4832"/>
                    <a:pt x="16790" y="0"/>
                    <a:pt x="10802" y="0"/>
                  </a:cubicBezTo>
                  <a:close/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1" name="Google Shape;1102;p36"/>
            <p:cNvSpPr/>
            <p:nvPr/>
          </p:nvSpPr>
          <p:spPr>
            <a:xfrm>
              <a:off x="519516" y="520171"/>
              <a:ext cx="319774" cy="31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78"/>
                  </a:moveTo>
                  <a:cubicBezTo>
                    <a:pt x="21600" y="16750"/>
                    <a:pt x="16761" y="21600"/>
                    <a:pt x="10800" y="21600"/>
                  </a:cubicBezTo>
                  <a:cubicBezTo>
                    <a:pt x="4839" y="21600"/>
                    <a:pt x="0" y="16750"/>
                    <a:pt x="0" y="10778"/>
                  </a:cubicBezTo>
                  <a:cubicBezTo>
                    <a:pt x="0" y="4849"/>
                    <a:pt x="4839" y="0"/>
                    <a:pt x="10800" y="0"/>
                  </a:cubicBezTo>
                  <a:cubicBezTo>
                    <a:pt x="16761" y="0"/>
                    <a:pt x="21600" y="4849"/>
                    <a:pt x="21600" y="10778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2" name="Google Shape;1103;p36"/>
            <p:cNvSpPr/>
            <p:nvPr/>
          </p:nvSpPr>
          <p:spPr>
            <a:xfrm>
              <a:off x="21" y="21"/>
              <a:ext cx="1359418" cy="1359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24"/>
                  </a:moveTo>
                  <a:cubicBezTo>
                    <a:pt x="15749" y="1824"/>
                    <a:pt x="19776" y="5840"/>
                    <a:pt x="19776" y="10795"/>
                  </a:cubicBezTo>
                  <a:cubicBezTo>
                    <a:pt x="19776" y="15760"/>
                    <a:pt x="15749" y="19776"/>
                    <a:pt x="10795" y="19776"/>
                  </a:cubicBezTo>
                  <a:cubicBezTo>
                    <a:pt x="5840" y="19776"/>
                    <a:pt x="1824" y="15760"/>
                    <a:pt x="1824" y="10795"/>
                  </a:cubicBezTo>
                  <a:cubicBezTo>
                    <a:pt x="1824" y="5840"/>
                    <a:pt x="5840" y="1824"/>
                    <a:pt x="10795" y="1824"/>
                  </a:cubicBezTo>
                  <a:close/>
                  <a:moveTo>
                    <a:pt x="10795" y="0"/>
                  </a:moveTo>
                  <a:cubicBezTo>
                    <a:pt x="4828" y="0"/>
                    <a:pt x="0" y="4838"/>
                    <a:pt x="0" y="10795"/>
                  </a:cubicBezTo>
                  <a:cubicBezTo>
                    <a:pt x="0" y="16762"/>
                    <a:pt x="4828" y="21600"/>
                    <a:pt x="10795" y="21600"/>
                  </a:cubicBezTo>
                  <a:cubicBezTo>
                    <a:pt x="16762" y="21600"/>
                    <a:pt x="21600" y="16762"/>
                    <a:pt x="21600" y="10795"/>
                  </a:cubicBezTo>
                  <a:cubicBezTo>
                    <a:pt x="21600" y="4838"/>
                    <a:pt x="16762" y="0"/>
                    <a:pt x="1079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1194;p41"/>
          <p:cNvGrpSpPr/>
          <p:nvPr/>
        </p:nvGrpSpPr>
        <p:grpSpPr>
          <a:xfrm>
            <a:off x="8430749" y="1225933"/>
            <a:ext cx="2691632" cy="2691633"/>
            <a:chOff x="0" y="0"/>
            <a:chExt cx="2691630" cy="2691631"/>
          </a:xfrm>
        </p:grpSpPr>
        <p:sp>
          <p:nvSpPr>
            <p:cNvPr id="301" name="Google Shape;1195;p41"/>
            <p:cNvSpPr/>
            <p:nvPr/>
          </p:nvSpPr>
          <p:spPr>
            <a:xfrm>
              <a:off x="758269" y="758224"/>
              <a:ext cx="1175139" cy="117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9"/>
                    <a:pt x="16769" y="21600"/>
                    <a:pt x="10800" y="21600"/>
                  </a:cubicBezTo>
                  <a:cubicBezTo>
                    <a:pt x="4831" y="21600"/>
                    <a:pt x="0" y="16769"/>
                    <a:pt x="0" y="10800"/>
                  </a:cubicBezTo>
                  <a:cubicBezTo>
                    <a:pt x="0" y="4831"/>
                    <a:pt x="4831" y="0"/>
                    <a:pt x="10800" y="0"/>
                  </a:cubicBezTo>
                  <a:cubicBezTo>
                    <a:pt x="16769" y="0"/>
                    <a:pt x="21600" y="4831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Google Shape;1196;p41"/>
            <p:cNvSpPr/>
            <p:nvPr/>
          </p:nvSpPr>
          <p:spPr>
            <a:xfrm>
              <a:off x="674288" y="674288"/>
              <a:ext cx="1343101" cy="1343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76"/>
                    <a:pt x="16775" y="21600"/>
                    <a:pt x="10800" y="21600"/>
                  </a:cubicBezTo>
                  <a:cubicBezTo>
                    <a:pt x="4825" y="21600"/>
                    <a:pt x="0" y="16776"/>
                    <a:pt x="0" y="10800"/>
                  </a:cubicBezTo>
                  <a:cubicBezTo>
                    <a:pt x="0" y="4824"/>
                    <a:pt x="4825" y="0"/>
                    <a:pt x="10800" y="0"/>
                  </a:cubicBezTo>
                  <a:cubicBezTo>
                    <a:pt x="16775" y="0"/>
                    <a:pt x="21600" y="4824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3" name="Google Shape;1197;p41"/>
            <p:cNvSpPr/>
            <p:nvPr/>
          </p:nvSpPr>
          <p:spPr>
            <a:xfrm>
              <a:off x="-1" y="-1"/>
              <a:ext cx="2691632" cy="2691633"/>
            </a:xfrm>
            <a:prstGeom prst="ellipse">
              <a:avLst/>
            </a:pr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4" name="Google Shape;1198;p41"/>
            <p:cNvSpPr/>
            <p:nvPr/>
          </p:nvSpPr>
          <p:spPr>
            <a:xfrm>
              <a:off x="121103" y="121104"/>
              <a:ext cx="2449471" cy="244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58"/>
                    <a:pt x="16758" y="21600"/>
                    <a:pt x="10800" y="21600"/>
                  </a:cubicBez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58" y="0"/>
                    <a:pt x="21600" y="4842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Google Shape;1199;p41"/>
            <p:cNvSpPr/>
            <p:nvPr/>
          </p:nvSpPr>
          <p:spPr>
            <a:xfrm>
              <a:off x="240850" y="240803"/>
              <a:ext cx="2209978" cy="221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58"/>
                    <a:pt x="16772" y="21600"/>
                    <a:pt x="10800" y="21600"/>
                  </a:cubicBezTo>
                  <a:cubicBezTo>
                    <a:pt x="4842" y="21600"/>
                    <a:pt x="0" y="16758"/>
                    <a:pt x="0" y="10800"/>
                  </a:cubicBezTo>
                  <a:cubicBezTo>
                    <a:pt x="0" y="4842"/>
                    <a:pt x="4842" y="0"/>
                    <a:pt x="10800" y="0"/>
                  </a:cubicBezTo>
                  <a:cubicBezTo>
                    <a:pt x="16772" y="0"/>
                    <a:pt x="21600" y="4842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6" name="Google Shape;1200;p41"/>
            <p:cNvSpPr/>
            <p:nvPr/>
          </p:nvSpPr>
          <p:spPr>
            <a:xfrm>
              <a:off x="357789" y="357788"/>
              <a:ext cx="1976100" cy="197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72"/>
                    <a:pt x="16772" y="21600"/>
                    <a:pt x="10800" y="21600"/>
                  </a:cubicBezTo>
                  <a:cubicBezTo>
                    <a:pt x="4828" y="21600"/>
                    <a:pt x="0" y="16772"/>
                    <a:pt x="0" y="10800"/>
                  </a:cubicBezTo>
                  <a:cubicBezTo>
                    <a:pt x="0" y="4828"/>
                    <a:pt x="4828" y="0"/>
                    <a:pt x="10800" y="0"/>
                  </a:cubicBezTo>
                  <a:cubicBezTo>
                    <a:pt x="16772" y="0"/>
                    <a:pt x="21600" y="4828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7" name="Google Shape;1201;p41"/>
            <p:cNvSpPr/>
            <p:nvPr/>
          </p:nvSpPr>
          <p:spPr>
            <a:xfrm>
              <a:off x="469250" y="469249"/>
              <a:ext cx="1753179" cy="1753133"/>
            </a:xfrm>
            <a:prstGeom prst="ellipse">
              <a:avLst/>
            </a:pr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8" name="Google Shape;1202;p41"/>
            <p:cNvSpPr/>
            <p:nvPr/>
          </p:nvSpPr>
          <p:spPr>
            <a:xfrm>
              <a:off x="576590" y="576590"/>
              <a:ext cx="1538497" cy="153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70"/>
                    <a:pt x="16770" y="21600"/>
                    <a:pt x="10800" y="21600"/>
                  </a:cubicBezTo>
                  <a:cubicBezTo>
                    <a:pt x="4830" y="21600"/>
                    <a:pt x="0" y="16770"/>
                    <a:pt x="0" y="10800"/>
                  </a:cubicBezTo>
                  <a:cubicBezTo>
                    <a:pt x="0" y="4830"/>
                    <a:pt x="4830" y="0"/>
                    <a:pt x="10800" y="0"/>
                  </a:cubicBezTo>
                  <a:cubicBezTo>
                    <a:pt x="16770" y="0"/>
                    <a:pt x="21600" y="4830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9" name="Google Shape;1203;p41"/>
            <p:cNvSpPr/>
            <p:nvPr/>
          </p:nvSpPr>
          <p:spPr>
            <a:xfrm>
              <a:off x="758447" y="758405"/>
              <a:ext cx="1174784" cy="117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1" h="21600" fill="norm" stroke="1" extrusionOk="0">
                  <a:moveTo>
                    <a:pt x="9491" y="1690"/>
                  </a:moveTo>
                  <a:cubicBezTo>
                    <a:pt x="13030" y="1690"/>
                    <a:pt x="16268" y="4394"/>
                    <a:pt x="17219" y="8473"/>
                  </a:cubicBezTo>
                  <a:cubicBezTo>
                    <a:pt x="18352" y="13330"/>
                    <a:pt x="15797" y="18314"/>
                    <a:pt x="11530" y="19605"/>
                  </a:cubicBezTo>
                  <a:cubicBezTo>
                    <a:pt x="10845" y="19811"/>
                    <a:pt x="10158" y="19910"/>
                    <a:pt x="9481" y="19910"/>
                  </a:cubicBezTo>
                  <a:cubicBezTo>
                    <a:pt x="5942" y="19910"/>
                    <a:pt x="2704" y="17206"/>
                    <a:pt x="1753" y="13127"/>
                  </a:cubicBezTo>
                  <a:cubicBezTo>
                    <a:pt x="620" y="8270"/>
                    <a:pt x="3175" y="3286"/>
                    <a:pt x="7442" y="1995"/>
                  </a:cubicBezTo>
                  <a:cubicBezTo>
                    <a:pt x="8127" y="1789"/>
                    <a:pt x="8814" y="1690"/>
                    <a:pt x="9491" y="1690"/>
                  </a:cubicBezTo>
                  <a:close/>
                  <a:moveTo>
                    <a:pt x="9502" y="0"/>
                  </a:moveTo>
                  <a:cubicBezTo>
                    <a:pt x="6427" y="0"/>
                    <a:pt x="3412" y="1699"/>
                    <a:pt x="1575" y="4829"/>
                  </a:cubicBezTo>
                  <a:cubicBezTo>
                    <a:pt x="-1314" y="9814"/>
                    <a:pt x="-114" y="16493"/>
                    <a:pt x="4242" y="19807"/>
                  </a:cubicBezTo>
                  <a:cubicBezTo>
                    <a:pt x="5856" y="21020"/>
                    <a:pt x="7676" y="21600"/>
                    <a:pt x="9475" y="21600"/>
                  </a:cubicBezTo>
                  <a:cubicBezTo>
                    <a:pt x="12555" y="21600"/>
                    <a:pt x="15573" y="19901"/>
                    <a:pt x="17397" y="16771"/>
                  </a:cubicBezTo>
                  <a:cubicBezTo>
                    <a:pt x="20286" y="11786"/>
                    <a:pt x="19086" y="5107"/>
                    <a:pt x="14730" y="1793"/>
                  </a:cubicBezTo>
                  <a:cubicBezTo>
                    <a:pt x="13116" y="580"/>
                    <a:pt x="11299" y="0"/>
                    <a:pt x="9502" y="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31" name="Google Shape;1204;p41"/>
          <p:cNvGrpSpPr/>
          <p:nvPr/>
        </p:nvGrpSpPr>
        <p:grpSpPr>
          <a:xfrm>
            <a:off x="713225" y="4828881"/>
            <a:ext cx="2790351" cy="64951"/>
            <a:chOff x="0" y="24"/>
            <a:chExt cx="2790350" cy="64950"/>
          </a:xfrm>
        </p:grpSpPr>
        <p:sp>
          <p:nvSpPr>
            <p:cNvPr id="311" name="Google Shape;1205;p41"/>
            <p:cNvSpPr/>
            <p:nvPr/>
          </p:nvSpPr>
          <p:spPr>
            <a:xfrm>
              <a:off x="2590500" y="24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2" name="Google Shape;1206;p41"/>
            <p:cNvSpPr/>
            <p:nvPr/>
          </p:nvSpPr>
          <p:spPr>
            <a:xfrm>
              <a:off x="1870875" y="8749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3" name="Google Shape;1207;p41"/>
            <p:cNvSpPr/>
            <p:nvPr/>
          </p:nvSpPr>
          <p:spPr>
            <a:xfrm>
              <a:off x="431624" y="4361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4" name="Google Shape;1208;p41"/>
            <p:cNvSpPr/>
            <p:nvPr/>
          </p:nvSpPr>
          <p:spPr>
            <a:xfrm>
              <a:off x="1151250" y="4361"/>
              <a:ext cx="5622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5" name="Google Shape;1209;p41"/>
            <p:cNvSpPr/>
            <p:nvPr/>
          </p:nvSpPr>
          <p:spPr>
            <a:xfrm>
              <a:off x="2446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6" name="Google Shape;1210;p41"/>
            <p:cNvSpPr/>
            <p:nvPr/>
          </p:nvSpPr>
          <p:spPr>
            <a:xfrm>
              <a:off x="1727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7" name="Google Shape;1211;p41"/>
            <p:cNvSpPr/>
            <p:nvPr/>
          </p:nvSpPr>
          <p:spPr>
            <a:xfrm>
              <a:off x="287999" y="4361"/>
              <a:ext cx="55477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Google Shape;1212;p41"/>
            <p:cNvSpPr/>
            <p:nvPr/>
          </p:nvSpPr>
          <p:spPr>
            <a:xfrm>
              <a:off x="1007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Google Shape;1213;p41"/>
            <p:cNvSpPr/>
            <p:nvPr/>
          </p:nvSpPr>
          <p:spPr>
            <a:xfrm>
              <a:off x="2734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0" name="Google Shape;1214;p41"/>
            <p:cNvSpPr/>
            <p:nvPr/>
          </p:nvSpPr>
          <p:spPr>
            <a:xfrm>
              <a:off x="2015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1" name="Google Shape;1215;p41"/>
            <p:cNvSpPr/>
            <p:nvPr/>
          </p:nvSpPr>
          <p:spPr>
            <a:xfrm>
              <a:off x="575999" y="4361"/>
              <a:ext cx="55477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2" name="Google Shape;1216;p41"/>
            <p:cNvSpPr/>
            <p:nvPr/>
          </p:nvSpPr>
          <p:spPr>
            <a:xfrm>
              <a:off x="1295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3" name="Google Shape;1217;p41"/>
            <p:cNvSpPr/>
            <p:nvPr/>
          </p:nvSpPr>
          <p:spPr>
            <a:xfrm>
              <a:off x="2302500" y="24"/>
              <a:ext cx="5622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4" name="Google Shape;1218;p41"/>
            <p:cNvSpPr/>
            <p:nvPr/>
          </p:nvSpPr>
          <p:spPr>
            <a:xfrm>
              <a:off x="1582875" y="8749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668"/>
                    <a:pt x="0" y="10795"/>
                  </a:cubicBezTo>
                  <a:cubicBezTo>
                    <a:pt x="0" y="16635"/>
                    <a:pt x="4965" y="21600"/>
                    <a:pt x="10805" y="21600"/>
                  </a:cubicBezTo>
                  <a:cubicBezTo>
                    <a:pt x="16644" y="21600"/>
                    <a:pt x="21600" y="16635"/>
                    <a:pt x="21600" y="10795"/>
                  </a:cubicBezTo>
                  <a:cubicBezTo>
                    <a:pt x="21600" y="4668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Google Shape;1219;p41"/>
            <p:cNvSpPr/>
            <p:nvPr/>
          </p:nvSpPr>
          <p:spPr>
            <a:xfrm>
              <a:off x="143624" y="4361"/>
              <a:ext cx="5622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5"/>
                    <a:pt x="0" y="10805"/>
                  </a:cubicBezTo>
                  <a:cubicBezTo>
                    <a:pt x="0" y="16644"/>
                    <a:pt x="4965" y="21600"/>
                    <a:pt x="10805" y="21600"/>
                  </a:cubicBezTo>
                  <a:cubicBezTo>
                    <a:pt x="16644" y="21600"/>
                    <a:pt x="21600" y="16644"/>
                    <a:pt x="21600" y="10805"/>
                  </a:cubicBezTo>
                  <a:cubicBezTo>
                    <a:pt x="21600" y="4965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Google Shape;1220;p41"/>
            <p:cNvSpPr/>
            <p:nvPr/>
          </p:nvSpPr>
          <p:spPr>
            <a:xfrm>
              <a:off x="863250" y="4361"/>
              <a:ext cx="5622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5" y="0"/>
                  </a:moveTo>
                  <a:cubicBezTo>
                    <a:pt x="4965" y="0"/>
                    <a:pt x="0" y="4963"/>
                    <a:pt x="0" y="10800"/>
                  </a:cubicBezTo>
                  <a:cubicBezTo>
                    <a:pt x="0" y="16925"/>
                    <a:pt x="4965" y="21600"/>
                    <a:pt x="10805" y="21600"/>
                  </a:cubicBezTo>
                  <a:cubicBezTo>
                    <a:pt x="16644" y="21600"/>
                    <a:pt x="21600" y="16925"/>
                    <a:pt x="21600" y="10800"/>
                  </a:cubicBezTo>
                  <a:cubicBezTo>
                    <a:pt x="21600" y="4963"/>
                    <a:pt x="16644" y="0"/>
                    <a:pt x="1080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7" name="Google Shape;1221;p41"/>
            <p:cNvSpPr/>
            <p:nvPr/>
          </p:nvSpPr>
          <p:spPr>
            <a:xfrm>
              <a:off x="2158875" y="24"/>
              <a:ext cx="55476" cy="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8" name="Google Shape;1222;p41"/>
            <p:cNvSpPr/>
            <p:nvPr/>
          </p:nvSpPr>
          <p:spPr>
            <a:xfrm>
              <a:off x="1439250" y="8749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668"/>
                    <a:pt x="0" y="10795"/>
                  </a:cubicBezTo>
                  <a:cubicBezTo>
                    <a:pt x="0" y="16635"/>
                    <a:pt x="4741" y="21600"/>
                    <a:pt x="10951" y="21600"/>
                  </a:cubicBezTo>
                  <a:cubicBezTo>
                    <a:pt x="16869" y="21600"/>
                    <a:pt x="21600" y="16635"/>
                    <a:pt x="21600" y="10795"/>
                  </a:cubicBezTo>
                  <a:cubicBezTo>
                    <a:pt x="21600" y="4668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9" name="Google Shape;1223;p41"/>
            <p:cNvSpPr/>
            <p:nvPr/>
          </p:nvSpPr>
          <p:spPr>
            <a:xfrm>
              <a:off x="-1" y="4361"/>
              <a:ext cx="55476" cy="5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5"/>
                    <a:pt x="0" y="10805"/>
                  </a:cubicBezTo>
                  <a:cubicBezTo>
                    <a:pt x="0" y="16644"/>
                    <a:pt x="4741" y="21600"/>
                    <a:pt x="10951" y="21600"/>
                  </a:cubicBezTo>
                  <a:cubicBezTo>
                    <a:pt x="16869" y="21600"/>
                    <a:pt x="21600" y="16644"/>
                    <a:pt x="21600" y="10805"/>
                  </a:cubicBezTo>
                  <a:cubicBezTo>
                    <a:pt x="21600" y="4965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0" name="Google Shape;1224;p41"/>
            <p:cNvSpPr/>
            <p:nvPr/>
          </p:nvSpPr>
          <p:spPr>
            <a:xfrm>
              <a:off x="719625" y="4361"/>
              <a:ext cx="55476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51" y="0"/>
                  </a:moveTo>
                  <a:cubicBezTo>
                    <a:pt x="4741" y="0"/>
                    <a:pt x="0" y="4963"/>
                    <a:pt x="0" y="10800"/>
                  </a:cubicBezTo>
                  <a:cubicBezTo>
                    <a:pt x="0" y="16925"/>
                    <a:pt x="4741" y="21600"/>
                    <a:pt x="10951" y="21600"/>
                  </a:cubicBezTo>
                  <a:cubicBezTo>
                    <a:pt x="16869" y="21600"/>
                    <a:pt x="21600" y="16925"/>
                    <a:pt x="21600" y="10800"/>
                  </a:cubicBezTo>
                  <a:cubicBezTo>
                    <a:pt x="21600" y="4963"/>
                    <a:pt x="16869" y="0"/>
                    <a:pt x="10951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1" name="Google Shape;1225;p41"/>
          <p:cNvGrpSpPr/>
          <p:nvPr/>
        </p:nvGrpSpPr>
        <p:grpSpPr>
          <a:xfrm>
            <a:off x="-319027" y="-320209"/>
            <a:ext cx="1604378" cy="1604362"/>
            <a:chOff x="24" y="0"/>
            <a:chExt cx="1604377" cy="1604360"/>
          </a:xfrm>
        </p:grpSpPr>
        <p:sp>
          <p:nvSpPr>
            <p:cNvPr id="332" name="Google Shape;1226;p41"/>
            <p:cNvSpPr/>
            <p:nvPr/>
          </p:nvSpPr>
          <p:spPr>
            <a:xfrm>
              <a:off x="474602" y="474559"/>
              <a:ext cx="1129801" cy="1129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3" name="Google Shape;1227;p41"/>
            <p:cNvSpPr/>
            <p:nvPr/>
          </p:nvSpPr>
          <p:spPr>
            <a:xfrm>
              <a:off x="313100" y="313075"/>
              <a:ext cx="824475" cy="82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Google Shape;1228;p41"/>
            <p:cNvSpPr/>
            <p:nvPr/>
          </p:nvSpPr>
          <p:spPr>
            <a:xfrm flipV="1">
              <a:off x="288024" y="287999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Google Shape;1229;p41"/>
            <p:cNvSpPr/>
            <p:nvPr/>
          </p:nvSpPr>
          <p:spPr>
            <a:xfrm flipV="1">
              <a:off x="230274" y="230249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Google Shape;1230;p41"/>
            <p:cNvSpPr/>
            <p:nvPr/>
          </p:nvSpPr>
          <p:spPr>
            <a:xfrm flipV="1">
              <a:off x="173274" y="173249"/>
              <a:ext cx="757626" cy="75762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Google Shape;1231;p41"/>
            <p:cNvSpPr/>
            <p:nvPr/>
          </p:nvSpPr>
          <p:spPr>
            <a:xfrm flipV="1">
              <a:off x="115524" y="115499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Google Shape;1232;p41"/>
            <p:cNvSpPr/>
            <p:nvPr/>
          </p:nvSpPr>
          <p:spPr>
            <a:xfrm flipV="1">
              <a:off x="57774" y="57749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Google Shape;1233;p41"/>
            <p:cNvSpPr/>
            <p:nvPr/>
          </p:nvSpPr>
          <p:spPr>
            <a:xfrm flipV="1">
              <a:off x="24" y="-1"/>
              <a:ext cx="758376" cy="758376"/>
            </a:xfrm>
            <a:prstGeom prst="line">
              <a:avLst/>
            </a:pr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Google Shape;1234;p41"/>
            <p:cNvSpPr/>
            <p:nvPr/>
          </p:nvSpPr>
          <p:spPr>
            <a:xfrm>
              <a:off x="313100" y="313075"/>
              <a:ext cx="824475" cy="82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2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233251"/>
          </a:solidFill>
          <a:uFillTx/>
          <a:latin typeface="Poppins SemiBold"/>
          <a:ea typeface="Poppins SemiBold"/>
          <a:cs typeface="Poppins SemiBold"/>
          <a:sym typeface="Poppins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233251"/>
          </a:solidFill>
          <a:uFillTx/>
          <a:latin typeface="Poppins SemiBold"/>
          <a:ea typeface="Poppins SemiBold"/>
          <a:cs typeface="Poppins SemiBold"/>
          <a:sym typeface="Poppins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233251"/>
          </a:solidFill>
          <a:uFillTx/>
          <a:latin typeface="Poppins SemiBold"/>
          <a:ea typeface="Poppins SemiBold"/>
          <a:cs typeface="Poppins SemiBold"/>
          <a:sym typeface="Poppins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233251"/>
          </a:solidFill>
          <a:uFillTx/>
          <a:latin typeface="Poppins SemiBold"/>
          <a:ea typeface="Poppins SemiBold"/>
          <a:cs typeface="Poppins SemiBold"/>
          <a:sym typeface="Poppins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233251"/>
          </a:solidFill>
          <a:uFillTx/>
          <a:latin typeface="Poppins SemiBold"/>
          <a:ea typeface="Poppins SemiBold"/>
          <a:cs typeface="Poppins SemiBold"/>
          <a:sym typeface="Poppins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233251"/>
          </a:solidFill>
          <a:uFillTx/>
          <a:latin typeface="Poppins SemiBold"/>
          <a:ea typeface="Poppins SemiBold"/>
          <a:cs typeface="Poppins SemiBold"/>
          <a:sym typeface="Poppins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233251"/>
          </a:solidFill>
          <a:uFillTx/>
          <a:latin typeface="Poppins SemiBold"/>
          <a:ea typeface="Poppins SemiBold"/>
          <a:cs typeface="Poppins SemiBold"/>
          <a:sym typeface="Poppins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233251"/>
          </a:solidFill>
          <a:uFillTx/>
          <a:latin typeface="Poppins SemiBold"/>
          <a:ea typeface="Poppins SemiBold"/>
          <a:cs typeface="Poppins SemiBold"/>
          <a:sym typeface="Poppins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233251"/>
          </a:solidFill>
          <a:uFillTx/>
          <a:latin typeface="Poppins SemiBold"/>
          <a:ea typeface="Poppins SemiBold"/>
          <a:cs typeface="Poppins SemiBold"/>
          <a:sym typeface="Poppins SemiBold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251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233251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251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233251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251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233251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251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233251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251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233251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251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233251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251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233251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251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233251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33251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233251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1264;p46"/>
          <p:cNvSpPr txBox="1"/>
          <p:nvPr>
            <p:ph type="ctrTitle"/>
          </p:nvPr>
        </p:nvSpPr>
        <p:spPr>
          <a:xfrm>
            <a:off x="2097040" y="2399937"/>
            <a:ext cx="5957301" cy="2171401"/>
          </a:xfrm>
          <a:prstGeom prst="rect">
            <a:avLst/>
          </a:prstGeom>
        </p:spPr>
        <p:txBody>
          <a:bodyPr/>
          <a:lstStyle/>
          <a:p>
            <a:pPr algn="l" defTabSz="557784">
              <a:defRPr sz="1220"/>
            </a:pPr>
            <a:r>
              <a:t>Topic 	                     : </a:t>
            </a:r>
            <a:r>
              <a:rPr sz="1098">
                <a:solidFill>
                  <a:srgbClr val="FF8C00"/>
                </a:solidFill>
                <a:uFill>
                  <a:solidFill>
                    <a:srgbClr val="FF8C00"/>
                  </a:solidFill>
                </a:uFill>
                <a:latin typeface="Cambria Bold"/>
                <a:ea typeface="Cambria Bold"/>
                <a:cs typeface="Cambria Bold"/>
                <a:sym typeface="Cambria Bold"/>
              </a:rPr>
              <a:t>Title: Gamification of Anti-Doping Information</a:t>
            </a:r>
            <a:br>
              <a:rPr sz="976"/>
            </a:br>
            <a:r>
              <a:t>Domain		: </a:t>
            </a:r>
            <a:r>
              <a:rPr sz="976"/>
              <a:t>Health/Agri/Innovation etc</a:t>
            </a:r>
            <a:br>
              <a:rPr sz="976"/>
            </a:br>
            <a:r>
              <a:t>Team ID		: T179</a:t>
            </a:r>
            <a:br>
              <a:rPr sz="976"/>
            </a:br>
            <a:r>
              <a:t>Team name		: </a:t>
            </a:r>
            <a:r>
              <a:rPr sz="976"/>
              <a:t>team name (filled in forms)</a:t>
            </a:r>
            <a:br>
              <a:rPr sz="976"/>
            </a:br>
            <a:r>
              <a:t>Team members	:  </a:t>
            </a:r>
            <a:r>
              <a:rPr sz="976"/>
              <a:t>Gnaneshwar (2303A51T01)</a:t>
            </a:r>
            <a:br>
              <a:rPr sz="976"/>
            </a:br>
            <a:r>
              <a:rPr sz="976"/>
              <a:t>			 Sathwik (2303a51178)</a:t>
            </a:r>
            <a:br>
              <a:rPr sz="976"/>
            </a:br>
            <a:r>
              <a:rPr sz="976"/>
              <a:t>			  Karthik (2303a510d9)</a:t>
            </a:r>
            <a:br>
              <a:rPr sz="976"/>
            </a:br>
            <a:r>
              <a:rPr sz="976"/>
              <a:t>			 Moses (2203a51377)</a:t>
            </a:r>
            <a:br>
              <a:rPr sz="976"/>
            </a:br>
            <a:r>
              <a:rPr sz="976"/>
              <a:t>			  Manikanta (2303a51599)</a:t>
            </a:r>
            <a:br>
              <a:rPr sz="976"/>
            </a:br>
            <a:r>
              <a:t>				</a:t>
            </a:r>
            <a:br/>
          </a:p>
        </p:txBody>
      </p:sp>
      <p:grpSp>
        <p:nvGrpSpPr>
          <p:cNvPr id="382" name="Google Shape;1266;p46"/>
          <p:cNvGrpSpPr/>
          <p:nvPr/>
        </p:nvGrpSpPr>
        <p:grpSpPr>
          <a:xfrm>
            <a:off x="-461074" y="-442099"/>
            <a:ext cx="2681017" cy="2681016"/>
            <a:chOff x="0" y="0"/>
            <a:chExt cx="2681015" cy="2681015"/>
          </a:xfrm>
        </p:grpSpPr>
        <p:sp>
          <p:nvSpPr>
            <p:cNvPr id="377" name="Google Shape;1267;p46"/>
            <p:cNvSpPr/>
            <p:nvPr/>
          </p:nvSpPr>
          <p:spPr>
            <a:xfrm rot="2725619">
              <a:off x="392591" y="392607"/>
              <a:ext cx="1895834" cy="189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6" y="5394"/>
                  </a:moveTo>
                  <a:lnTo>
                    <a:pt x="10800" y="0"/>
                  </a:lnTo>
                  <a:lnTo>
                    <a:pt x="5394" y="5394"/>
                  </a:lnTo>
                  <a:lnTo>
                    <a:pt x="0" y="10800"/>
                  </a:lnTo>
                  <a:lnTo>
                    <a:pt x="5394" y="16206"/>
                  </a:lnTo>
                  <a:lnTo>
                    <a:pt x="10800" y="21600"/>
                  </a:lnTo>
                  <a:lnTo>
                    <a:pt x="16206" y="16206"/>
                  </a:lnTo>
                  <a:lnTo>
                    <a:pt x="21600" y="10800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8" name="Google Shape;1268;p46"/>
            <p:cNvSpPr/>
            <p:nvPr/>
          </p:nvSpPr>
          <p:spPr>
            <a:xfrm rot="2725619">
              <a:off x="571998" y="572015"/>
              <a:ext cx="1537019" cy="153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6193" y="5407"/>
                  </a:lnTo>
                  <a:lnTo>
                    <a:pt x="10800" y="0"/>
                  </a:lnTo>
                  <a:lnTo>
                    <a:pt x="5407" y="5407"/>
                  </a:lnTo>
                  <a:lnTo>
                    <a:pt x="0" y="10800"/>
                  </a:lnTo>
                  <a:lnTo>
                    <a:pt x="5407" y="16193"/>
                  </a:lnTo>
                  <a:lnTo>
                    <a:pt x="10800" y="21600"/>
                  </a:lnTo>
                  <a:lnTo>
                    <a:pt x="16193" y="16193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Google Shape;1269;p46"/>
            <p:cNvSpPr/>
            <p:nvPr/>
          </p:nvSpPr>
          <p:spPr>
            <a:xfrm rot="2725619">
              <a:off x="752423" y="752439"/>
              <a:ext cx="1176169" cy="1176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6200" y="5400"/>
                  </a:lnTo>
                  <a:lnTo>
                    <a:pt x="10800" y="0"/>
                  </a:lnTo>
                  <a:lnTo>
                    <a:pt x="5400" y="5400"/>
                  </a:lnTo>
                  <a:lnTo>
                    <a:pt x="0" y="10800"/>
                  </a:lnTo>
                  <a:lnTo>
                    <a:pt x="5400" y="16200"/>
                  </a:lnTo>
                  <a:lnTo>
                    <a:pt x="10800" y="21600"/>
                  </a:lnTo>
                  <a:lnTo>
                    <a:pt x="16200" y="16200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Google Shape;1270;p46"/>
            <p:cNvSpPr/>
            <p:nvPr/>
          </p:nvSpPr>
          <p:spPr>
            <a:xfrm rot="2725619">
              <a:off x="932847" y="932831"/>
              <a:ext cx="815321" cy="815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6214" y="5387"/>
                  </a:lnTo>
                  <a:lnTo>
                    <a:pt x="10800" y="0"/>
                  </a:lnTo>
                  <a:lnTo>
                    <a:pt x="5386" y="5387"/>
                  </a:lnTo>
                  <a:lnTo>
                    <a:pt x="0" y="10800"/>
                  </a:lnTo>
                  <a:lnTo>
                    <a:pt x="5386" y="16213"/>
                  </a:lnTo>
                  <a:lnTo>
                    <a:pt x="10800" y="21600"/>
                  </a:lnTo>
                  <a:lnTo>
                    <a:pt x="16214" y="16213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1" name="Google Shape;1271;p46"/>
            <p:cNvSpPr/>
            <p:nvPr/>
          </p:nvSpPr>
          <p:spPr>
            <a:xfrm rot="2725619">
              <a:off x="1112255" y="1112239"/>
              <a:ext cx="456505" cy="456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77" y="5424"/>
                  </a:moveTo>
                  <a:lnTo>
                    <a:pt x="10801" y="0"/>
                  </a:lnTo>
                  <a:lnTo>
                    <a:pt x="5423" y="5424"/>
                  </a:lnTo>
                  <a:lnTo>
                    <a:pt x="0" y="10800"/>
                  </a:lnTo>
                  <a:lnTo>
                    <a:pt x="5423" y="16176"/>
                  </a:lnTo>
                  <a:lnTo>
                    <a:pt x="10801" y="21600"/>
                  </a:lnTo>
                  <a:lnTo>
                    <a:pt x="16177" y="16176"/>
                  </a:lnTo>
                  <a:lnTo>
                    <a:pt x="21600" y="10800"/>
                  </a:ln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88" name="Google Shape;1272;p46"/>
          <p:cNvGrpSpPr/>
          <p:nvPr/>
        </p:nvGrpSpPr>
        <p:grpSpPr>
          <a:xfrm>
            <a:off x="7626981" y="-939496"/>
            <a:ext cx="2471151" cy="2703095"/>
            <a:chOff x="0" y="0"/>
            <a:chExt cx="2471149" cy="2703093"/>
          </a:xfrm>
        </p:grpSpPr>
        <p:sp>
          <p:nvSpPr>
            <p:cNvPr id="383" name="Google Shape;1273;p46"/>
            <p:cNvSpPr/>
            <p:nvPr/>
          </p:nvSpPr>
          <p:spPr>
            <a:xfrm rot="16200000">
              <a:off x="-7" y="6"/>
              <a:ext cx="2471164" cy="247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2395" y="0"/>
                  </a:moveTo>
                  <a:cubicBezTo>
                    <a:pt x="1782" y="0"/>
                    <a:pt x="1170" y="239"/>
                    <a:pt x="702" y="717"/>
                  </a:cubicBezTo>
                  <a:cubicBezTo>
                    <a:pt x="-234" y="1674"/>
                    <a:pt x="-234" y="3228"/>
                    <a:pt x="702" y="4184"/>
                  </a:cubicBezTo>
                  <a:lnTo>
                    <a:pt x="17045" y="20883"/>
                  </a:lnTo>
                  <a:cubicBezTo>
                    <a:pt x="17512" y="21361"/>
                    <a:pt x="18125" y="21600"/>
                    <a:pt x="18737" y="21600"/>
                  </a:cubicBezTo>
                  <a:cubicBezTo>
                    <a:pt x="19350" y="21600"/>
                    <a:pt x="19962" y="21361"/>
                    <a:pt x="20430" y="20883"/>
                  </a:cubicBezTo>
                  <a:cubicBezTo>
                    <a:pt x="21366" y="19926"/>
                    <a:pt x="21366" y="18379"/>
                    <a:pt x="20430" y="17422"/>
                  </a:cubicBezTo>
                  <a:lnTo>
                    <a:pt x="4087" y="717"/>
                  </a:lnTo>
                  <a:cubicBezTo>
                    <a:pt x="3619" y="239"/>
                    <a:pt x="3007" y="0"/>
                    <a:pt x="2395" y="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4" name="Google Shape;1274;p46"/>
            <p:cNvSpPr/>
            <p:nvPr/>
          </p:nvSpPr>
          <p:spPr>
            <a:xfrm rot="16200000">
              <a:off x="190984" y="451303"/>
              <a:ext cx="1154082" cy="115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0898" fill="norm" stroke="1" extrusionOk="0">
                  <a:moveTo>
                    <a:pt x="19832" y="19845"/>
                  </a:moveTo>
                  <a:cubicBezTo>
                    <a:pt x="21249" y="18441"/>
                    <a:pt x="21249" y="16155"/>
                    <a:pt x="19832" y="14751"/>
                  </a:cubicBezTo>
                  <a:lnTo>
                    <a:pt x="6143" y="1053"/>
                  </a:lnTo>
                  <a:cubicBezTo>
                    <a:pt x="4739" y="-351"/>
                    <a:pt x="2455" y="-351"/>
                    <a:pt x="1052" y="1053"/>
                  </a:cubicBezTo>
                  <a:cubicBezTo>
                    <a:pt x="-351" y="2457"/>
                    <a:pt x="-351" y="4729"/>
                    <a:pt x="1052" y="6147"/>
                  </a:cubicBezTo>
                  <a:lnTo>
                    <a:pt x="14755" y="19845"/>
                  </a:lnTo>
                  <a:cubicBezTo>
                    <a:pt x="16159" y="21249"/>
                    <a:pt x="18429" y="21249"/>
                    <a:pt x="19832" y="19845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5" name="Google Shape;1275;p46"/>
            <p:cNvSpPr/>
            <p:nvPr/>
          </p:nvSpPr>
          <p:spPr>
            <a:xfrm rot="16200000">
              <a:off x="556728" y="1060315"/>
              <a:ext cx="1642876" cy="164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148" fill="norm" stroke="1" extrusionOk="0">
                  <a:moveTo>
                    <a:pt x="20475" y="20465"/>
                  </a:moveTo>
                  <a:cubicBezTo>
                    <a:pt x="21375" y="19565"/>
                    <a:pt x="21375" y="18108"/>
                    <a:pt x="20475" y="17208"/>
                  </a:cubicBezTo>
                  <a:lnTo>
                    <a:pt x="3942" y="675"/>
                  </a:lnTo>
                  <a:cubicBezTo>
                    <a:pt x="3042" y="-225"/>
                    <a:pt x="1585" y="-225"/>
                    <a:pt x="675" y="675"/>
                  </a:cubicBezTo>
                  <a:cubicBezTo>
                    <a:pt x="-225" y="1575"/>
                    <a:pt x="-225" y="3032"/>
                    <a:pt x="675" y="3933"/>
                  </a:cubicBezTo>
                  <a:lnTo>
                    <a:pt x="17208" y="20465"/>
                  </a:lnTo>
                  <a:cubicBezTo>
                    <a:pt x="18118" y="21375"/>
                    <a:pt x="19575" y="21375"/>
                    <a:pt x="20475" y="20465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6" name="Google Shape;1276;p46"/>
            <p:cNvSpPr/>
            <p:nvPr/>
          </p:nvSpPr>
          <p:spPr>
            <a:xfrm rot="16200000">
              <a:off x="666990" y="924202"/>
              <a:ext cx="1274344" cy="127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2964" y="0"/>
                  </a:moveTo>
                  <a:cubicBezTo>
                    <a:pt x="2207" y="0"/>
                    <a:pt x="1448" y="296"/>
                    <a:pt x="866" y="889"/>
                  </a:cubicBezTo>
                  <a:cubicBezTo>
                    <a:pt x="-288" y="2074"/>
                    <a:pt x="-288" y="4006"/>
                    <a:pt x="866" y="5191"/>
                  </a:cubicBezTo>
                  <a:lnTo>
                    <a:pt x="15972" y="20711"/>
                  </a:lnTo>
                  <a:cubicBezTo>
                    <a:pt x="16548" y="21304"/>
                    <a:pt x="17307" y="21600"/>
                    <a:pt x="18065" y="21600"/>
                  </a:cubicBezTo>
                  <a:cubicBezTo>
                    <a:pt x="18824" y="21600"/>
                    <a:pt x="19582" y="21304"/>
                    <a:pt x="20159" y="20711"/>
                  </a:cubicBezTo>
                  <a:cubicBezTo>
                    <a:pt x="21312" y="19513"/>
                    <a:pt x="21312" y="17594"/>
                    <a:pt x="20159" y="16409"/>
                  </a:cubicBezTo>
                  <a:lnTo>
                    <a:pt x="5053" y="889"/>
                  </a:lnTo>
                  <a:cubicBezTo>
                    <a:pt x="4476" y="296"/>
                    <a:pt x="3720" y="0"/>
                    <a:pt x="2964" y="0"/>
                  </a:cubicBezTo>
                  <a:close/>
                </a:path>
              </a:pathLst>
            </a:custGeom>
            <a:solidFill>
              <a:srgbClr val="3457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7" name="Google Shape;1277;p46"/>
            <p:cNvSpPr/>
            <p:nvPr/>
          </p:nvSpPr>
          <p:spPr>
            <a:xfrm rot="16200000">
              <a:off x="123774" y="144049"/>
              <a:ext cx="1809501" cy="180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1100" y="0"/>
                  </a:moveTo>
                  <a:cubicBezTo>
                    <a:pt x="819" y="0"/>
                    <a:pt x="539" y="107"/>
                    <a:pt x="323" y="320"/>
                  </a:cubicBezTo>
                  <a:cubicBezTo>
                    <a:pt x="-108" y="755"/>
                    <a:pt x="-108" y="1454"/>
                    <a:pt x="323" y="1889"/>
                  </a:cubicBezTo>
                  <a:lnTo>
                    <a:pt x="19516" y="21274"/>
                  </a:lnTo>
                  <a:cubicBezTo>
                    <a:pt x="19727" y="21491"/>
                    <a:pt x="20008" y="21600"/>
                    <a:pt x="20289" y="21600"/>
                  </a:cubicBezTo>
                  <a:cubicBezTo>
                    <a:pt x="20571" y="21600"/>
                    <a:pt x="20854" y="21491"/>
                    <a:pt x="21070" y="21274"/>
                  </a:cubicBezTo>
                  <a:cubicBezTo>
                    <a:pt x="21492" y="20838"/>
                    <a:pt x="21492" y="20140"/>
                    <a:pt x="21070" y="19704"/>
                  </a:cubicBezTo>
                  <a:lnTo>
                    <a:pt x="1877" y="320"/>
                  </a:lnTo>
                  <a:cubicBezTo>
                    <a:pt x="1661" y="107"/>
                    <a:pt x="1381" y="0"/>
                    <a:pt x="1100" y="0"/>
                  </a:cubicBezTo>
                  <a:close/>
                </a:path>
              </a:pathLst>
            </a:custGeom>
            <a:solidFill>
              <a:srgbClr val="3457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93" name="Google Shape;1278;p46"/>
          <p:cNvGrpSpPr/>
          <p:nvPr/>
        </p:nvGrpSpPr>
        <p:grpSpPr>
          <a:xfrm>
            <a:off x="-1466445" y="2736320"/>
            <a:ext cx="2791204" cy="2599569"/>
            <a:chOff x="41" y="41"/>
            <a:chExt cx="2791202" cy="2599567"/>
          </a:xfrm>
        </p:grpSpPr>
        <p:sp>
          <p:nvSpPr>
            <p:cNvPr id="389" name="Google Shape;1279;p46"/>
            <p:cNvSpPr/>
            <p:nvPr/>
          </p:nvSpPr>
          <p:spPr>
            <a:xfrm>
              <a:off x="41" y="41"/>
              <a:ext cx="2599569" cy="259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24"/>
                  </a:moveTo>
                  <a:cubicBezTo>
                    <a:pt x="15749" y="1824"/>
                    <a:pt x="19776" y="5840"/>
                    <a:pt x="19776" y="10795"/>
                  </a:cubicBezTo>
                  <a:cubicBezTo>
                    <a:pt x="19776" y="15760"/>
                    <a:pt x="15749" y="19776"/>
                    <a:pt x="10795" y="19776"/>
                  </a:cubicBezTo>
                  <a:cubicBezTo>
                    <a:pt x="5840" y="19776"/>
                    <a:pt x="1824" y="15760"/>
                    <a:pt x="1824" y="10795"/>
                  </a:cubicBezTo>
                  <a:cubicBezTo>
                    <a:pt x="1824" y="5840"/>
                    <a:pt x="5840" y="1824"/>
                    <a:pt x="10795" y="1824"/>
                  </a:cubicBezTo>
                  <a:close/>
                  <a:moveTo>
                    <a:pt x="10795" y="0"/>
                  </a:moveTo>
                  <a:cubicBezTo>
                    <a:pt x="4828" y="0"/>
                    <a:pt x="0" y="4838"/>
                    <a:pt x="0" y="10795"/>
                  </a:cubicBezTo>
                  <a:cubicBezTo>
                    <a:pt x="0" y="16762"/>
                    <a:pt x="4828" y="21600"/>
                    <a:pt x="10795" y="21600"/>
                  </a:cubicBezTo>
                  <a:cubicBezTo>
                    <a:pt x="16762" y="21600"/>
                    <a:pt x="21600" y="16762"/>
                    <a:pt x="21600" y="10795"/>
                  </a:cubicBezTo>
                  <a:cubicBezTo>
                    <a:pt x="21600" y="4838"/>
                    <a:pt x="16762" y="0"/>
                    <a:pt x="10795" y="0"/>
                  </a:cubicBezTo>
                  <a:close/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92" name="Google Shape;1280;p46"/>
            <p:cNvGrpSpPr/>
            <p:nvPr/>
          </p:nvGrpSpPr>
          <p:grpSpPr>
            <a:xfrm>
              <a:off x="2179753" y="994718"/>
              <a:ext cx="611492" cy="610241"/>
              <a:chOff x="41" y="41"/>
              <a:chExt cx="611490" cy="610239"/>
            </a:xfrm>
          </p:grpSpPr>
          <p:sp>
            <p:nvSpPr>
              <p:cNvPr id="390" name="Google Shape;1281;p46"/>
              <p:cNvSpPr/>
              <p:nvPr/>
            </p:nvSpPr>
            <p:spPr>
              <a:xfrm>
                <a:off x="166208" y="166250"/>
                <a:ext cx="279116" cy="277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2" y="0"/>
                    </a:moveTo>
                    <a:cubicBezTo>
                      <a:pt x="4910" y="0"/>
                      <a:pt x="0" y="4832"/>
                      <a:pt x="0" y="10751"/>
                    </a:cubicBezTo>
                    <a:cubicBezTo>
                      <a:pt x="0" y="16768"/>
                      <a:pt x="4910" y="21600"/>
                      <a:pt x="10802" y="21600"/>
                    </a:cubicBezTo>
                    <a:cubicBezTo>
                      <a:pt x="16790" y="21600"/>
                      <a:pt x="21600" y="16768"/>
                      <a:pt x="21600" y="10751"/>
                    </a:cubicBezTo>
                    <a:cubicBezTo>
                      <a:pt x="21600" y="4832"/>
                      <a:pt x="16790" y="0"/>
                      <a:pt x="10802" y="0"/>
                    </a:cubicBezTo>
                    <a:close/>
                  </a:path>
                </a:pathLst>
              </a:custGeom>
              <a:solidFill>
                <a:srgbClr val="2332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Google Shape;1282;p46"/>
              <p:cNvSpPr/>
              <p:nvPr/>
            </p:nvSpPr>
            <p:spPr>
              <a:xfrm>
                <a:off x="41" y="41"/>
                <a:ext cx="611492" cy="610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778"/>
                    </a:moveTo>
                    <a:cubicBezTo>
                      <a:pt x="21600" y="16750"/>
                      <a:pt x="16761" y="21600"/>
                      <a:pt x="10800" y="21600"/>
                    </a:cubicBezTo>
                    <a:cubicBezTo>
                      <a:pt x="4839" y="21600"/>
                      <a:pt x="0" y="16750"/>
                      <a:pt x="0" y="10778"/>
                    </a:cubicBezTo>
                    <a:cubicBezTo>
                      <a:pt x="0" y="4849"/>
                      <a:pt x="4839" y="0"/>
                      <a:pt x="10800" y="0"/>
                    </a:cubicBezTo>
                    <a:cubicBezTo>
                      <a:pt x="16761" y="0"/>
                      <a:pt x="21600" y="4849"/>
                      <a:pt x="21600" y="10778"/>
                    </a:cubicBezTo>
                    <a:close/>
                  </a:path>
                </a:pathLst>
              </a:custGeom>
              <a:noFill/>
              <a:ln w="9875" cap="flat">
                <a:solidFill>
                  <a:srgbClr val="233251"/>
                </a:solidFill>
                <a:prstDash val="solid"/>
                <a:miter lim="30395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pic>
        <p:nvPicPr>
          <p:cNvPr id="3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6578" y="828497"/>
            <a:ext cx="1234418" cy="763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1351;p51"/>
          <p:cNvSpPr txBox="1"/>
          <p:nvPr>
            <p:ph type="title"/>
          </p:nvPr>
        </p:nvSpPr>
        <p:spPr>
          <a:xfrm>
            <a:off x="-69848" y="193972"/>
            <a:ext cx="7399801" cy="5760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Objective</a:t>
            </a:r>
          </a:p>
        </p:txBody>
      </p:sp>
      <p:sp>
        <p:nvSpPr>
          <p:cNvPr id="398" name="Google Shape;1352;p51"/>
          <p:cNvSpPr txBox="1"/>
          <p:nvPr>
            <p:ph type="body" idx="1"/>
          </p:nvPr>
        </p:nvSpPr>
        <p:spPr>
          <a:xfrm>
            <a:off x="793848" y="1144159"/>
            <a:ext cx="5940374" cy="3583120"/>
          </a:xfrm>
          <a:prstGeom prst="rect">
            <a:avLst/>
          </a:prstGeom>
        </p:spPr>
        <p:txBody>
          <a:bodyPr/>
          <a:lstStyle/>
          <a:p>
            <a:pPr marL="149191" indent="-149191" defTabSz="850391">
              <a:lnSpc>
                <a:spcPct val="150000"/>
              </a:lnSpc>
              <a:buSzPct val="100000"/>
              <a:buChar char="•"/>
              <a:defRPr b="1" sz="930"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 PURPOSE :</a:t>
            </a:r>
          </a:p>
          <a:p>
            <a:pPr marL="149191" indent="-149191" defTabSz="850391">
              <a:lnSpc>
                <a:spcPct val="150000"/>
              </a:lnSpc>
              <a:buSzPct val="100000"/>
              <a:buChar char="•"/>
              <a:defRPr sz="930"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The purpose of the system/project is to develop a gamified platform that educates young athletes about anti-doping rules and practices in an engaging and interactive manner. By incorporating game elements such as points, badges, leaderboards, and challenges, the platform aims to</a:t>
            </a:r>
          </a:p>
          <a:p>
            <a:pPr marL="149191" indent="-149191" defTabSz="850391">
              <a:lnSpc>
                <a:spcPct val="150000"/>
              </a:lnSpc>
              <a:buSzPct val="100000"/>
              <a:buChar char="•"/>
              <a:defRPr b="1" sz="930"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Main Goals :</a:t>
            </a:r>
          </a:p>
          <a:p>
            <a:pPr marL="149191" indent="-149191" defTabSz="850391">
              <a:lnSpc>
                <a:spcPct val="150000"/>
              </a:lnSpc>
              <a:buSzPct val="100000"/>
              <a:buChar char="•"/>
              <a:defRPr sz="930"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Enhance Engagement – Create an interactive and gamified learning experience to keep young athletes motivated to learn about anti-doping rules.</a:t>
            </a:r>
          </a:p>
          <a:p>
            <a:pPr marL="149191" indent="-149191" defTabSz="850391">
              <a:lnSpc>
                <a:spcPct val="150000"/>
              </a:lnSpc>
              <a:buSzPct val="100000"/>
              <a:buChar char="•"/>
              <a:defRPr sz="930"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Improve Education – Provide comprehensive knowledge on anti-doping policies, prohibited substances, and testing procedures through multimedia content.</a:t>
            </a:r>
          </a:p>
          <a:p>
            <a:pPr marL="149191" indent="-149191" defTabSz="850391">
              <a:lnSpc>
                <a:spcPct val="150000"/>
              </a:lnSpc>
              <a:buSzPct val="100000"/>
              <a:buChar char="•"/>
              <a:defRPr b="1" sz="930"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Expected Outcomes :</a:t>
            </a:r>
          </a:p>
          <a:p>
            <a:pPr marL="149191" indent="-149191" defTabSz="850391">
              <a:lnSpc>
                <a:spcPct val="150000"/>
              </a:lnSpc>
              <a:buSzPct val="100000"/>
              <a:buChar char="•"/>
              <a:defRPr sz="930"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Higher Engagement in Anti-Doping Education – Increased participation rates due to the gamified approach.</a:t>
            </a:r>
          </a:p>
          <a:p>
            <a:pPr marL="149191" indent="-149191" defTabSz="850391">
              <a:lnSpc>
                <a:spcPct val="150000"/>
              </a:lnSpc>
              <a:buSzPct val="100000"/>
              <a:buChar char="•"/>
              <a:defRPr sz="930"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Improved Knowledge Retention – Athletes will better understand and remember anti-doping rules and best practices.</a:t>
            </a:r>
          </a:p>
          <a:p>
            <a:pPr marL="149191" indent="-149191" defTabSz="850391">
              <a:lnSpc>
                <a:spcPct val="150000"/>
              </a:lnSpc>
              <a:buSzPct val="100000"/>
              <a:buChar char="•"/>
              <a:defRPr sz="930"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t>Positive Behavioral Change – Athletes will demonstrate greater commitment to clean sport principles.</a:t>
            </a:r>
          </a:p>
          <a:p>
            <a:pPr marL="149191" indent="-149191" defTabSz="850391">
              <a:lnSpc>
                <a:spcPct val="150000"/>
              </a:lnSpc>
              <a:buSzPct val="100000"/>
              <a:buChar char="•"/>
              <a:defRPr sz="930">
                <a:latin typeface="Poppins Medium"/>
                <a:ea typeface="Poppins Medium"/>
                <a:cs typeface="Poppins Medium"/>
                <a:sym typeface="Poppins Medium"/>
              </a:defRPr>
            </a:pPr>
          </a:p>
        </p:txBody>
      </p:sp>
      <p:pic>
        <p:nvPicPr>
          <p:cNvPr id="39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1918" y="1618800"/>
            <a:ext cx="2278722" cy="2243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1377;p53"/>
          <p:cNvSpPr txBox="1"/>
          <p:nvPr>
            <p:ph type="title"/>
          </p:nvPr>
        </p:nvSpPr>
        <p:spPr>
          <a:xfrm>
            <a:off x="472216" y="-2565"/>
            <a:ext cx="7399801" cy="5760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Problem Statement</a:t>
            </a:r>
          </a:p>
        </p:txBody>
      </p:sp>
      <p:sp>
        <p:nvSpPr>
          <p:cNvPr id="402" name="Subtitle 2"/>
          <p:cNvSpPr txBox="1"/>
          <p:nvPr>
            <p:ph type="body" idx="1"/>
          </p:nvPr>
        </p:nvSpPr>
        <p:spPr>
          <a:xfrm>
            <a:off x="920249" y="642807"/>
            <a:ext cx="7592557" cy="3857885"/>
          </a:xfrm>
          <a:prstGeom prst="rect">
            <a:avLst/>
          </a:prstGeom>
        </p:spPr>
        <p:txBody>
          <a:bodyPr anchor="t"/>
          <a:lstStyle/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b="1" sz="840"/>
            </a:pPr>
            <a:r>
              <a:t>Problem Being Addressed: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Young athletes lack awareness and engagement with anti-doping education delivered through traditional methods.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Current Challenges: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Low interest in text-heavy learning materials.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Limited retention of critical anti-doping information.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Difficulty in reaching younger audiences effectively.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b="1" sz="840"/>
            </a:pPr>
            <a:r>
              <a:t>Key pain Points: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Boring and outdated learning methods.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Lack of motivation to complete educational content.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Ineffective communication of clean sport values.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b="1" sz="840"/>
            </a:pPr>
            <a:r>
              <a:t>Simple &amp; Precise Language: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A gamified platform can make learning about anti-doping fun, interactive, and impactful.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Visuals (Suggestion):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Use icons for: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🚫 Doping Rules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🎮 Gamified Learning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🧠 Knowledge Checks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840"/>
            </a:pPr>
            <a:r>
              <a:t>🏅 Badges &amp; Leaderboards</a:t>
            </a:r>
          </a:p>
          <a:p>
            <a:pPr marL="64168" indent="-64168" algn="l" defTabSz="365760">
              <a:lnSpc>
                <a:spcPct val="150000"/>
              </a:lnSpc>
              <a:buSzPct val="100000"/>
              <a:buChar char="•"/>
              <a:defRPr sz="760"/>
            </a:pPr>
            <a:r>
              <a:t>📊 Progress Tracking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1410;p54"/>
          <p:cNvSpPr txBox="1"/>
          <p:nvPr>
            <p:ph type="title"/>
          </p:nvPr>
        </p:nvSpPr>
        <p:spPr>
          <a:xfrm>
            <a:off x="543306" y="6322"/>
            <a:ext cx="7844912" cy="5760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Existing system</a:t>
            </a:r>
          </a:p>
        </p:txBody>
      </p:sp>
      <p:sp>
        <p:nvSpPr>
          <p:cNvPr id="405" name="Rectangle 1"/>
          <p:cNvSpPr txBox="1"/>
          <p:nvPr>
            <p:ph type="body" idx="1"/>
          </p:nvPr>
        </p:nvSpPr>
        <p:spPr>
          <a:xfrm>
            <a:off x="694959" y="621031"/>
            <a:ext cx="7754082" cy="406139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133684" indent="-133684" algn="l">
              <a:lnSpc>
                <a:spcPct val="150000"/>
              </a:lnSpc>
              <a:buSzPct val="100000"/>
              <a:buAutoNum type="arabicPeriod" startAt="1"/>
              <a:defRPr b="1" sz="1000" u="sng"/>
            </a:pPr>
            <a:r>
              <a:t>Current System / Method in Use :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Most gyms rely on manual record-keeping or basic management software to handle member registrations, workout plans, and payments. Trainers manually create fitness plans, and attendance is tracked using physical registers or barcode scanners.</a:t>
            </a:r>
          </a:p>
          <a:p>
            <a:pPr marL="133684" indent="-133684" algn="l">
              <a:lnSpc>
                <a:spcPct val="150000"/>
              </a:lnSpc>
              <a:buSzPct val="100000"/>
              <a:buAutoNum type="arabicPeriod" startAt="2"/>
              <a:defRPr b="1" sz="1000" u="sng"/>
            </a:pPr>
            <a:r>
              <a:t>Limitations &amp; Inefficiencies :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Manual data entry → Prone to errors and time-consuming.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Generic workout plans → No personalization for members.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Limited tracking → No real-time analytics on member progress.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Inefficient communication → No instant updates or notifications.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Payment management issues → No automated reminders or online payments.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b="1" sz="1000" u="sng"/>
            </a:pPr>
            <a:r>
              <a:t>Why a New System is Needed?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A modern AI-powered Gym Management System is required to: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 Automate gym operations and reduce manual work.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Provide personalized workout &amp; diet plans using AI.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 Track member attendance &amp; progress in real-time.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 Enable seamless online payments and subscription management.</a:t>
            </a:r>
          </a:p>
          <a:p>
            <a:pPr marL="180473" indent="-180473" algn="l">
              <a:lnSpc>
                <a:spcPct val="150000"/>
              </a:lnSpc>
              <a:buClr>
                <a:srgbClr val="233251"/>
              </a:buClr>
              <a:buSzPct val="100000"/>
              <a:buChar char="•"/>
              <a:defRPr sz="1000"/>
            </a:pPr>
            <a:r>
              <a:t> Enhance communication with instant notifications &amp; reminders.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1425;p55"/>
          <p:cNvSpPr txBox="1"/>
          <p:nvPr>
            <p:ph type="title"/>
          </p:nvPr>
        </p:nvSpPr>
        <p:spPr>
          <a:xfrm>
            <a:off x="607602" y="-73129"/>
            <a:ext cx="7399801" cy="5760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Proposed system</a:t>
            </a:r>
          </a:p>
        </p:txBody>
      </p:sp>
      <p:sp>
        <p:nvSpPr>
          <p:cNvPr id="408" name="Rectangle 2"/>
          <p:cNvSpPr txBox="1"/>
          <p:nvPr>
            <p:ph type="body" idx="1"/>
          </p:nvPr>
        </p:nvSpPr>
        <p:spPr>
          <a:xfrm>
            <a:off x="726111" y="507927"/>
            <a:ext cx="7499786" cy="4127646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144245" indent="-144245" defTabSz="758951">
              <a:lnSpc>
                <a:spcPct val="150000"/>
              </a:lnSpc>
              <a:buSzPct val="100000"/>
              <a:buAutoNum type="arabicPeriod" startAt="1"/>
              <a:defRPr b="1" sz="1079"/>
            </a:pPr>
            <a:r>
              <a:t>introduction of the New System: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We are introducing an AI-powered Gym Management System that streamlines gym operations, enhances member experience, and improves overall efficiency.</a:t>
            </a:r>
          </a:p>
          <a:p>
            <a:pPr marL="144245" indent="-144245" defTabSz="758951">
              <a:lnSpc>
                <a:spcPct val="150000"/>
              </a:lnSpc>
              <a:buSzPct val="100000"/>
              <a:buAutoNum type="arabicPeriod" startAt="2"/>
              <a:defRPr b="1" sz="1079"/>
            </a:pPr>
            <a:r>
              <a:t>Advantages Over the Existing System: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Automated Member Management: Reduces manual record-keeping.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Smart Workout Plans: AI-driven personalized fitness recommendations.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Seamless Payment Processing: Integrated online payment options.</a:t>
            </a:r>
          </a:p>
          <a:p>
            <a:pPr marL="144245" indent="-144245" defTabSz="758951">
              <a:lnSpc>
                <a:spcPct val="150000"/>
              </a:lnSpc>
              <a:buSzPct val="100000"/>
              <a:buAutoNum type="arabicPeriod" startAt="3"/>
              <a:defRPr b="1" sz="1079"/>
            </a:pPr>
            <a:r>
              <a:t>Key Features &amp; Functionalities: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Member Registration &amp; Subscription Management 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AI-based Workout &amp; Diet Recommendations </a:t>
            </a:r>
          </a:p>
          <a:p>
            <a:pPr marL="144245" indent="-144245" defTabSz="758951">
              <a:lnSpc>
                <a:spcPct val="150000"/>
              </a:lnSpc>
              <a:buSzPct val="100000"/>
              <a:buAutoNum type="arabicPeriod" startAt="4"/>
              <a:defRPr b="1" sz="1079"/>
            </a:pPr>
            <a:r>
              <a:t>simple Diagram / Infographic (Suggestion):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A flowchart showing: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User Registration → Workout Recommendation → Session Booking → Payment → Performance Tracking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b="1" sz="1079"/>
            </a:pPr>
            <a:r>
              <a:t>Ensuring Structured Flow of Information: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Homepage: Overview of services.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Dashboard: User-friendly interface for members &amp; trainers.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Automation Modules: AI-driven tracking &amp; analytics.</a:t>
            </a:r>
          </a:p>
          <a:p>
            <a:pPr marL="133149" indent="-133149" defTabSz="758951">
              <a:lnSpc>
                <a:spcPct val="150000"/>
              </a:lnSpc>
              <a:buSzPct val="100000"/>
              <a:buChar char="•"/>
              <a:defRPr sz="1079"/>
            </a:pPr>
            <a:r>
              <a:t>Security &amp; Support: Data protection &amp; 24/7 customer support.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1641;p70"/>
          <p:cNvSpPr txBox="1"/>
          <p:nvPr>
            <p:ph type="title"/>
          </p:nvPr>
        </p:nvSpPr>
        <p:spPr>
          <a:xfrm>
            <a:off x="872100" y="539500"/>
            <a:ext cx="7399800" cy="5760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Workflow</a:t>
            </a:r>
          </a:p>
        </p:txBody>
      </p:sp>
      <p:sp>
        <p:nvSpPr>
          <p:cNvPr id="411" name="Google Shape;1642;p70"/>
          <p:cNvSpPr txBox="1"/>
          <p:nvPr/>
        </p:nvSpPr>
        <p:spPr>
          <a:xfrm>
            <a:off x="895100" y="2992100"/>
            <a:ext cx="21429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ctr"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Step 01</a:t>
            </a:r>
          </a:p>
        </p:txBody>
      </p:sp>
      <p:sp>
        <p:nvSpPr>
          <p:cNvPr id="412" name="Google Shape;1643;p70"/>
          <p:cNvSpPr txBox="1"/>
          <p:nvPr/>
        </p:nvSpPr>
        <p:spPr>
          <a:xfrm>
            <a:off x="895087" y="3350171"/>
            <a:ext cx="2142902" cy="89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User Registration &amp; Authentication</a:t>
            </a:r>
          </a:p>
        </p:txBody>
      </p:sp>
      <p:sp>
        <p:nvSpPr>
          <p:cNvPr id="413" name="Google Shape;1644;p70"/>
          <p:cNvSpPr txBox="1"/>
          <p:nvPr/>
        </p:nvSpPr>
        <p:spPr>
          <a:xfrm>
            <a:off x="2197774" y="2077322"/>
            <a:ext cx="21429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ctr"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Step 02</a:t>
            </a:r>
          </a:p>
        </p:txBody>
      </p:sp>
      <p:sp>
        <p:nvSpPr>
          <p:cNvPr id="414" name="Google Shape;1645;p70"/>
          <p:cNvSpPr txBox="1"/>
          <p:nvPr/>
        </p:nvSpPr>
        <p:spPr>
          <a:xfrm>
            <a:off x="2197774" y="1575017"/>
            <a:ext cx="2142901" cy="89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Gamified Learning Experience</a:t>
            </a:r>
          </a:p>
        </p:txBody>
      </p:sp>
      <p:sp>
        <p:nvSpPr>
          <p:cNvPr id="415" name="Google Shape;1646;p70"/>
          <p:cNvSpPr txBox="1"/>
          <p:nvPr/>
        </p:nvSpPr>
        <p:spPr>
          <a:xfrm>
            <a:off x="3499972" y="2992100"/>
            <a:ext cx="21429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ctr"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Step 03</a:t>
            </a:r>
          </a:p>
        </p:txBody>
      </p:sp>
      <p:sp>
        <p:nvSpPr>
          <p:cNvPr id="416" name="Google Shape;1647;p70"/>
          <p:cNvSpPr txBox="1"/>
          <p:nvPr/>
        </p:nvSpPr>
        <p:spPr>
          <a:xfrm>
            <a:off x="3499972" y="3350193"/>
            <a:ext cx="2142901" cy="89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Challenge &amp; Reward System</a:t>
            </a:r>
          </a:p>
        </p:txBody>
      </p:sp>
      <p:sp>
        <p:nvSpPr>
          <p:cNvPr id="417" name="Google Shape;1648;p70"/>
          <p:cNvSpPr txBox="1"/>
          <p:nvPr/>
        </p:nvSpPr>
        <p:spPr>
          <a:xfrm>
            <a:off x="4795694" y="2071421"/>
            <a:ext cx="21429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ctr"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Step 04</a:t>
            </a:r>
          </a:p>
        </p:txBody>
      </p:sp>
      <p:sp>
        <p:nvSpPr>
          <p:cNvPr id="418" name="Google Shape;1649;p70"/>
          <p:cNvSpPr txBox="1"/>
          <p:nvPr/>
        </p:nvSpPr>
        <p:spPr>
          <a:xfrm>
            <a:off x="4795687" y="1567866"/>
            <a:ext cx="2303923" cy="89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Real-Time Analytics &amp; Progress Tracking</a:t>
            </a:r>
          </a:p>
        </p:txBody>
      </p:sp>
      <p:sp>
        <p:nvSpPr>
          <p:cNvPr id="419" name="Google Shape;1650;p70"/>
          <p:cNvSpPr txBox="1"/>
          <p:nvPr/>
        </p:nvSpPr>
        <p:spPr>
          <a:xfrm>
            <a:off x="6106004" y="2992100"/>
            <a:ext cx="21429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ctr"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Step 05</a:t>
            </a:r>
          </a:p>
        </p:txBody>
      </p:sp>
      <p:sp>
        <p:nvSpPr>
          <p:cNvPr id="420" name="Google Shape;1651;p70"/>
          <p:cNvSpPr txBox="1"/>
          <p:nvPr/>
        </p:nvSpPr>
        <p:spPr>
          <a:xfrm>
            <a:off x="6106021" y="3350197"/>
            <a:ext cx="2142901" cy="89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Content &amp; Security Management</a:t>
            </a:r>
          </a:p>
        </p:txBody>
      </p:sp>
      <p:sp>
        <p:nvSpPr>
          <p:cNvPr id="421" name="Google Shape;1652;p70"/>
          <p:cNvSpPr/>
          <p:nvPr/>
        </p:nvSpPr>
        <p:spPr>
          <a:xfrm>
            <a:off x="1303372" y="2755038"/>
            <a:ext cx="6536100" cy="113101"/>
          </a:xfrm>
          <a:prstGeom prst="rect">
            <a:avLst/>
          </a:prstGeom>
          <a:ln>
            <a:solidFill>
              <a:srgbClr val="23325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422" name="Google Shape;1653;p70"/>
          <p:cNvSpPr/>
          <p:nvPr/>
        </p:nvSpPr>
        <p:spPr>
          <a:xfrm flipV="1">
            <a:off x="1967819" y="2867149"/>
            <a:ext cx="1" cy="182701"/>
          </a:xfrm>
          <a:prstGeom prst="line">
            <a:avLst/>
          </a:prstGeom>
          <a:ln>
            <a:solidFill>
              <a:srgbClr val="23325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Google Shape;1654;p70"/>
          <p:cNvSpPr/>
          <p:nvPr/>
        </p:nvSpPr>
        <p:spPr>
          <a:xfrm>
            <a:off x="3269224" y="2566664"/>
            <a:ext cx="1" cy="183001"/>
          </a:xfrm>
          <a:prstGeom prst="line">
            <a:avLst/>
          </a:prstGeom>
          <a:ln>
            <a:solidFill>
              <a:srgbClr val="233251"/>
            </a:solidFill>
          </a:ln>
        </p:spPr>
        <p:txBody>
          <a:bodyPr lIns="45719" rIns="45719"/>
          <a:lstStyle/>
          <a:p>
            <a:pPr/>
          </a:p>
        </p:txBody>
      </p:sp>
      <p:cxnSp>
        <p:nvCxnSpPr>
          <p:cNvPr id="424" name="Google Shape;1655;p70"/>
          <p:cNvCxnSpPr>
            <a:stCxn id="415" idx="0"/>
            <a:endCxn id="421" idx="0"/>
          </p:cNvCxnSpPr>
          <p:nvPr/>
        </p:nvCxnSpPr>
        <p:spPr>
          <a:xfrm flipH="1" flipV="1">
            <a:off x="4571421" y="2811588"/>
            <a:ext cx="2" cy="424338"/>
          </a:xfrm>
          <a:prstGeom prst="straightConnector1">
            <a:avLst/>
          </a:prstGeom>
          <a:ln>
            <a:solidFill>
              <a:srgbClr val="233251"/>
            </a:solidFill>
          </a:ln>
        </p:spPr>
      </p:cxnSp>
      <p:sp>
        <p:nvSpPr>
          <p:cNvPr id="425" name="Google Shape;1656;p70"/>
          <p:cNvSpPr/>
          <p:nvPr/>
        </p:nvSpPr>
        <p:spPr>
          <a:xfrm>
            <a:off x="5867150" y="2559075"/>
            <a:ext cx="1" cy="195901"/>
          </a:xfrm>
          <a:prstGeom prst="line">
            <a:avLst/>
          </a:prstGeom>
          <a:ln>
            <a:solidFill>
              <a:srgbClr val="23325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Google Shape;1657;p70"/>
          <p:cNvSpPr/>
          <p:nvPr/>
        </p:nvSpPr>
        <p:spPr>
          <a:xfrm flipV="1">
            <a:off x="7178724" y="2865950"/>
            <a:ext cx="1" cy="183901"/>
          </a:xfrm>
          <a:prstGeom prst="line">
            <a:avLst/>
          </a:prstGeom>
          <a:ln>
            <a:solidFill>
              <a:srgbClr val="23325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1425;p55"/>
          <p:cNvSpPr txBox="1"/>
          <p:nvPr>
            <p:ph type="title"/>
          </p:nvPr>
        </p:nvSpPr>
        <p:spPr>
          <a:xfrm>
            <a:off x="872100" y="539500"/>
            <a:ext cx="7399800" cy="5760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System Architecture </a:t>
            </a:r>
          </a:p>
        </p:txBody>
      </p:sp>
      <p:sp>
        <p:nvSpPr>
          <p:cNvPr id="429" name="Google Shape;1426;p55"/>
          <p:cNvSpPr txBox="1"/>
          <p:nvPr>
            <p:ph type="body" sz="quarter" idx="1"/>
          </p:nvPr>
        </p:nvSpPr>
        <p:spPr>
          <a:xfrm>
            <a:off x="1287111" y="1916970"/>
            <a:ext cx="3381533" cy="387823"/>
          </a:xfrm>
          <a:prstGeom prst="rect">
            <a:avLst/>
          </a:prstGeom>
        </p:spPr>
        <p:txBody>
          <a:bodyPr anchor="t"/>
          <a:lstStyle>
            <a:lvl1pPr marL="0" indent="0" defTabSz="886968">
              <a:lnSpc>
                <a:spcPct val="115000"/>
              </a:lnSpc>
              <a:defRPr sz="1358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Languages used (C, Html, Css, Js etc)</a:t>
            </a:r>
          </a:p>
        </p:txBody>
      </p:sp>
      <p:sp>
        <p:nvSpPr>
          <p:cNvPr id="430" name="Google Shape;1427;p55"/>
          <p:cNvSpPr txBox="1"/>
          <p:nvPr/>
        </p:nvSpPr>
        <p:spPr>
          <a:xfrm>
            <a:off x="1132583" y="1433013"/>
            <a:ext cx="1891501" cy="4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defTabSz="859536">
              <a:defRPr sz="1879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Tech Stack</a:t>
            </a:r>
          </a:p>
        </p:txBody>
      </p:sp>
      <p:sp>
        <p:nvSpPr>
          <p:cNvPr id="431" name="Google Shape;1428;p55"/>
          <p:cNvSpPr txBox="1"/>
          <p:nvPr/>
        </p:nvSpPr>
        <p:spPr>
          <a:xfrm>
            <a:off x="1346274" y="2305964"/>
            <a:ext cx="1891501" cy="36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04672">
              <a:lnSpc>
                <a:spcPct val="115000"/>
              </a:lnSpc>
              <a:defRPr sz="1232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Data base used</a:t>
            </a:r>
          </a:p>
        </p:txBody>
      </p:sp>
      <p:sp>
        <p:nvSpPr>
          <p:cNvPr id="432" name="Google Shape;1429;p55"/>
          <p:cNvSpPr txBox="1"/>
          <p:nvPr/>
        </p:nvSpPr>
        <p:spPr>
          <a:xfrm>
            <a:off x="5335003" y="2028046"/>
            <a:ext cx="3522170" cy="1808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12039" indent="-312039" defTabSz="832104">
              <a:lnSpc>
                <a:spcPct val="115000"/>
              </a:lnSpc>
              <a:buClr>
                <a:srgbClr val="233251"/>
              </a:buClr>
              <a:buSzPts val="1200"/>
              <a:buAutoNum type="arabicPeriod" startAt="1"/>
              <a:defRPr sz="1274">
                <a:latin typeface="Roboto"/>
                <a:ea typeface="Roboto"/>
                <a:cs typeface="Roboto"/>
                <a:sym typeface="Roboto"/>
              </a:defRPr>
            </a:pPr>
            <a:r>
              <a:t>Frontend: HTML, CSS, JavaScript (React)</a:t>
            </a:r>
          </a:p>
          <a:p>
            <a:pPr marL="312039" indent="-312039" defTabSz="832104">
              <a:lnSpc>
                <a:spcPct val="115000"/>
              </a:lnSpc>
              <a:buClr>
                <a:srgbClr val="233251"/>
              </a:buClr>
              <a:buSzPts val="1200"/>
              <a:buAutoNum type="arabicPeriod" startAt="1"/>
              <a:defRPr sz="1274">
                <a:latin typeface="Roboto"/>
                <a:ea typeface="Roboto"/>
                <a:cs typeface="Roboto"/>
                <a:sym typeface="Roboto"/>
              </a:defRPr>
            </a:pPr>
            <a:r>
              <a:t>and also backend are covered</a:t>
            </a:r>
          </a:p>
          <a:p>
            <a:pPr marL="312039" indent="-312039" defTabSz="832104">
              <a:lnSpc>
                <a:spcPct val="115000"/>
              </a:lnSpc>
              <a:buClr>
                <a:srgbClr val="233251"/>
              </a:buClr>
              <a:buSzPts val="1200"/>
              <a:buAutoNum type="arabicPeriod" startAt="1"/>
              <a:defRPr sz="1274">
                <a:latin typeface="Roboto"/>
                <a:ea typeface="Roboto"/>
                <a:cs typeface="Roboto"/>
                <a:sym typeface="Roboto"/>
              </a:defRPr>
            </a:pPr>
            <a:r>
              <a:t>It also uses POstSQL/MonoDBare used</a:t>
            </a:r>
          </a:p>
          <a:p>
            <a:pPr marL="312039" indent="-312039" defTabSz="832104">
              <a:lnSpc>
                <a:spcPct val="115000"/>
              </a:lnSpc>
              <a:buClr>
                <a:srgbClr val="233251"/>
              </a:buClr>
              <a:buSzPts val="1200"/>
              <a:buAutoNum type="arabicPeriod" startAt="1"/>
              <a:defRPr sz="1274">
                <a:latin typeface="Roboto"/>
                <a:ea typeface="Roboto"/>
                <a:cs typeface="Roboto"/>
                <a:sym typeface="Roboto"/>
              </a:defRPr>
            </a:pPr>
            <a:r>
              <a:t>Role-based access control (RBAC)</a:t>
            </a:r>
          </a:p>
          <a:p>
            <a:pPr marL="312039" indent="-312039" defTabSz="832104">
              <a:lnSpc>
                <a:spcPct val="115000"/>
              </a:lnSpc>
              <a:buClr>
                <a:srgbClr val="233251"/>
              </a:buClr>
              <a:buSzPts val="1200"/>
              <a:buAutoNum type="arabicPeriod" startAt="1"/>
              <a:defRPr sz="1274">
                <a:latin typeface="Roboto"/>
                <a:ea typeface="Roboto"/>
                <a:cs typeface="Roboto"/>
                <a:sym typeface="Roboto"/>
              </a:defRPr>
            </a:pPr>
            <a:r>
              <a:t>Data encryption &amp; secure authentication (OAuth, JWT)</a:t>
            </a:r>
          </a:p>
        </p:txBody>
      </p:sp>
      <p:sp>
        <p:nvSpPr>
          <p:cNvPr id="433" name="Google Shape;1432;p55"/>
          <p:cNvSpPr txBox="1"/>
          <p:nvPr/>
        </p:nvSpPr>
        <p:spPr>
          <a:xfrm>
            <a:off x="5061961" y="1540283"/>
            <a:ext cx="3209939" cy="4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 defTabSz="859536">
              <a:defRPr sz="1879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Key points to cover</a:t>
            </a:r>
          </a:p>
        </p:txBody>
      </p:sp>
      <p:sp>
        <p:nvSpPr>
          <p:cNvPr id="434" name="Google Shape;1426;p55"/>
          <p:cNvSpPr txBox="1"/>
          <p:nvPr/>
        </p:nvSpPr>
        <p:spPr>
          <a:xfrm>
            <a:off x="1314305" y="2685733"/>
            <a:ext cx="1891501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Database security</a:t>
            </a:r>
          </a:p>
        </p:txBody>
      </p:sp>
      <p:sp>
        <p:nvSpPr>
          <p:cNvPr id="435" name="Google Shape;1426;p55"/>
          <p:cNvSpPr txBox="1"/>
          <p:nvPr/>
        </p:nvSpPr>
        <p:spPr>
          <a:xfrm>
            <a:off x="1283505" y="3093522"/>
            <a:ext cx="267934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Cloud service used for hosting</a:t>
            </a:r>
          </a:p>
        </p:txBody>
      </p:sp>
      <p:grpSp>
        <p:nvGrpSpPr>
          <p:cNvPr id="438" name="Google Shape;1902;p81"/>
          <p:cNvGrpSpPr/>
          <p:nvPr/>
        </p:nvGrpSpPr>
        <p:grpSpPr>
          <a:xfrm>
            <a:off x="4993952" y="2593001"/>
            <a:ext cx="306211" cy="280409"/>
            <a:chOff x="0" y="0"/>
            <a:chExt cx="306209" cy="280408"/>
          </a:xfrm>
        </p:grpSpPr>
        <p:sp>
          <p:nvSpPr>
            <p:cNvPr id="436" name="Google Shape;1903;p81"/>
            <p:cNvSpPr/>
            <p:nvPr/>
          </p:nvSpPr>
          <p:spPr>
            <a:xfrm>
              <a:off x="0" y="0"/>
              <a:ext cx="306210" cy="280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20"/>
                  </a:moveTo>
                  <a:cubicBezTo>
                    <a:pt x="21600" y="4140"/>
                    <a:pt x="21600" y="3960"/>
                    <a:pt x="21418" y="3780"/>
                  </a:cubicBezTo>
                  <a:cubicBezTo>
                    <a:pt x="21418" y="3780"/>
                    <a:pt x="17970" y="180"/>
                    <a:pt x="17970" y="180"/>
                  </a:cubicBezTo>
                  <a:cubicBezTo>
                    <a:pt x="17788" y="180"/>
                    <a:pt x="17607" y="0"/>
                    <a:pt x="17425" y="0"/>
                  </a:cubicBezTo>
                  <a:cubicBezTo>
                    <a:pt x="17425" y="0"/>
                    <a:pt x="545" y="0"/>
                    <a:pt x="545" y="0"/>
                  </a:cubicBezTo>
                  <a:cubicBezTo>
                    <a:pt x="182" y="0"/>
                    <a:pt x="0" y="360"/>
                    <a:pt x="0" y="720"/>
                  </a:cubicBezTo>
                  <a:cubicBezTo>
                    <a:pt x="0" y="20880"/>
                    <a:pt x="0" y="20880"/>
                    <a:pt x="0" y="20880"/>
                  </a:cubicBezTo>
                  <a:cubicBezTo>
                    <a:pt x="0" y="21240"/>
                    <a:pt x="182" y="21600"/>
                    <a:pt x="545" y="21600"/>
                  </a:cubicBezTo>
                  <a:cubicBezTo>
                    <a:pt x="21055" y="21600"/>
                    <a:pt x="21055" y="21600"/>
                    <a:pt x="21055" y="21600"/>
                  </a:cubicBezTo>
                  <a:cubicBezTo>
                    <a:pt x="21418" y="21600"/>
                    <a:pt x="21600" y="21240"/>
                    <a:pt x="21600" y="20880"/>
                  </a:cubicBezTo>
                  <a:cubicBezTo>
                    <a:pt x="21600" y="20880"/>
                    <a:pt x="21600" y="4320"/>
                    <a:pt x="21600" y="4320"/>
                  </a:cubicBezTo>
                  <a:close/>
                  <a:moveTo>
                    <a:pt x="18151" y="2160"/>
                  </a:moveTo>
                  <a:cubicBezTo>
                    <a:pt x="19422" y="3600"/>
                    <a:pt x="19422" y="3600"/>
                    <a:pt x="19422" y="3600"/>
                  </a:cubicBezTo>
                  <a:cubicBezTo>
                    <a:pt x="18151" y="3600"/>
                    <a:pt x="18151" y="3600"/>
                    <a:pt x="18151" y="3600"/>
                  </a:cubicBezTo>
                  <a:lnTo>
                    <a:pt x="18151" y="2160"/>
                  </a:lnTo>
                  <a:close/>
                  <a:moveTo>
                    <a:pt x="1271" y="20340"/>
                  </a:moveTo>
                  <a:cubicBezTo>
                    <a:pt x="1271" y="1260"/>
                    <a:pt x="1271" y="1260"/>
                    <a:pt x="1271" y="1260"/>
                  </a:cubicBezTo>
                  <a:cubicBezTo>
                    <a:pt x="16881" y="1260"/>
                    <a:pt x="16881" y="1260"/>
                    <a:pt x="16881" y="1260"/>
                  </a:cubicBezTo>
                  <a:cubicBezTo>
                    <a:pt x="16881" y="4140"/>
                    <a:pt x="16881" y="4140"/>
                    <a:pt x="16881" y="4140"/>
                  </a:cubicBezTo>
                  <a:cubicBezTo>
                    <a:pt x="16881" y="4500"/>
                    <a:pt x="17062" y="4860"/>
                    <a:pt x="17425" y="4860"/>
                  </a:cubicBezTo>
                  <a:cubicBezTo>
                    <a:pt x="20329" y="4860"/>
                    <a:pt x="20329" y="4860"/>
                    <a:pt x="20329" y="4860"/>
                  </a:cubicBezTo>
                  <a:cubicBezTo>
                    <a:pt x="20329" y="20340"/>
                    <a:pt x="20329" y="20340"/>
                    <a:pt x="20329" y="20340"/>
                  </a:cubicBezTo>
                  <a:lnTo>
                    <a:pt x="1271" y="20340"/>
                  </a:lnTo>
                  <a:close/>
                  <a:moveTo>
                    <a:pt x="1271" y="20340"/>
                  </a:moveTo>
                  <a:cubicBezTo>
                    <a:pt x="1271" y="20340"/>
                    <a:pt x="1271" y="20340"/>
                    <a:pt x="1271" y="20340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7" name="Google Shape;1904;p81"/>
            <p:cNvSpPr/>
            <p:nvPr/>
          </p:nvSpPr>
          <p:spPr>
            <a:xfrm>
              <a:off x="35833" y="32468"/>
              <a:ext cx="234544" cy="21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8" y="11035"/>
                  </a:moveTo>
                  <a:cubicBezTo>
                    <a:pt x="19701" y="11035"/>
                    <a:pt x="19701" y="11035"/>
                    <a:pt x="19701" y="11035"/>
                  </a:cubicBezTo>
                  <a:cubicBezTo>
                    <a:pt x="19701" y="8922"/>
                    <a:pt x="19701" y="8922"/>
                    <a:pt x="19701" y="8922"/>
                  </a:cubicBezTo>
                  <a:cubicBezTo>
                    <a:pt x="19701" y="8452"/>
                    <a:pt x="19226" y="8217"/>
                    <a:pt x="18752" y="8217"/>
                  </a:cubicBezTo>
                  <a:cubicBezTo>
                    <a:pt x="15429" y="8217"/>
                    <a:pt x="15429" y="8217"/>
                    <a:pt x="15429" y="8217"/>
                  </a:cubicBezTo>
                  <a:cubicBezTo>
                    <a:pt x="15429" y="8217"/>
                    <a:pt x="15429" y="8217"/>
                    <a:pt x="15429" y="8217"/>
                  </a:cubicBezTo>
                  <a:cubicBezTo>
                    <a:pt x="11631" y="6574"/>
                    <a:pt x="11631" y="6574"/>
                    <a:pt x="11631" y="6574"/>
                  </a:cubicBezTo>
                  <a:cubicBezTo>
                    <a:pt x="11631" y="4930"/>
                    <a:pt x="11631" y="4930"/>
                    <a:pt x="11631" y="4930"/>
                  </a:cubicBezTo>
                  <a:cubicBezTo>
                    <a:pt x="14242" y="4930"/>
                    <a:pt x="16615" y="3991"/>
                    <a:pt x="16615" y="2583"/>
                  </a:cubicBezTo>
                  <a:cubicBezTo>
                    <a:pt x="16615" y="939"/>
                    <a:pt x="13767" y="0"/>
                    <a:pt x="10919" y="0"/>
                  </a:cubicBezTo>
                  <a:cubicBezTo>
                    <a:pt x="8070" y="0"/>
                    <a:pt x="5222" y="939"/>
                    <a:pt x="5222" y="2583"/>
                  </a:cubicBezTo>
                  <a:cubicBezTo>
                    <a:pt x="5222" y="3991"/>
                    <a:pt x="7358" y="4930"/>
                    <a:pt x="9969" y="4930"/>
                  </a:cubicBezTo>
                  <a:cubicBezTo>
                    <a:pt x="9969" y="6339"/>
                    <a:pt x="9969" y="6339"/>
                    <a:pt x="9969" y="6339"/>
                  </a:cubicBezTo>
                  <a:cubicBezTo>
                    <a:pt x="5934" y="8217"/>
                    <a:pt x="5934" y="8217"/>
                    <a:pt x="5934" y="8217"/>
                  </a:cubicBezTo>
                  <a:cubicBezTo>
                    <a:pt x="5934" y="8217"/>
                    <a:pt x="5934" y="8217"/>
                    <a:pt x="5934" y="8217"/>
                  </a:cubicBezTo>
                  <a:cubicBezTo>
                    <a:pt x="2848" y="8217"/>
                    <a:pt x="2848" y="8217"/>
                    <a:pt x="2848" y="8217"/>
                  </a:cubicBezTo>
                  <a:cubicBezTo>
                    <a:pt x="2374" y="8217"/>
                    <a:pt x="1899" y="8452"/>
                    <a:pt x="1899" y="8922"/>
                  </a:cubicBezTo>
                  <a:cubicBezTo>
                    <a:pt x="1899" y="11035"/>
                    <a:pt x="1899" y="11035"/>
                    <a:pt x="1899" y="11035"/>
                  </a:cubicBezTo>
                  <a:cubicBezTo>
                    <a:pt x="712" y="11035"/>
                    <a:pt x="712" y="11035"/>
                    <a:pt x="712" y="11035"/>
                  </a:cubicBezTo>
                  <a:cubicBezTo>
                    <a:pt x="237" y="11035"/>
                    <a:pt x="0" y="11504"/>
                    <a:pt x="0" y="11974"/>
                  </a:cubicBezTo>
                  <a:cubicBezTo>
                    <a:pt x="0" y="15261"/>
                    <a:pt x="0" y="15261"/>
                    <a:pt x="0" y="15261"/>
                  </a:cubicBezTo>
                  <a:cubicBezTo>
                    <a:pt x="0" y="15730"/>
                    <a:pt x="237" y="15965"/>
                    <a:pt x="712" y="15965"/>
                  </a:cubicBezTo>
                  <a:cubicBezTo>
                    <a:pt x="1899" y="15965"/>
                    <a:pt x="1899" y="15965"/>
                    <a:pt x="1899" y="15965"/>
                  </a:cubicBezTo>
                  <a:cubicBezTo>
                    <a:pt x="1899" y="19017"/>
                    <a:pt x="1899" y="19017"/>
                    <a:pt x="1899" y="19017"/>
                  </a:cubicBezTo>
                  <a:cubicBezTo>
                    <a:pt x="1899" y="19487"/>
                    <a:pt x="2374" y="19957"/>
                    <a:pt x="2848" y="19957"/>
                  </a:cubicBezTo>
                  <a:cubicBezTo>
                    <a:pt x="6646" y="19957"/>
                    <a:pt x="6646" y="19957"/>
                    <a:pt x="6646" y="19957"/>
                  </a:cubicBezTo>
                  <a:cubicBezTo>
                    <a:pt x="7121" y="20896"/>
                    <a:pt x="8070" y="21600"/>
                    <a:pt x="9020" y="21600"/>
                  </a:cubicBezTo>
                  <a:cubicBezTo>
                    <a:pt x="12580" y="21600"/>
                    <a:pt x="12580" y="21600"/>
                    <a:pt x="12580" y="21600"/>
                  </a:cubicBezTo>
                  <a:cubicBezTo>
                    <a:pt x="13530" y="21600"/>
                    <a:pt x="14479" y="20896"/>
                    <a:pt x="14954" y="19957"/>
                  </a:cubicBezTo>
                  <a:cubicBezTo>
                    <a:pt x="18752" y="19957"/>
                    <a:pt x="18752" y="19957"/>
                    <a:pt x="18752" y="19957"/>
                  </a:cubicBezTo>
                  <a:cubicBezTo>
                    <a:pt x="19226" y="19957"/>
                    <a:pt x="19701" y="19487"/>
                    <a:pt x="19701" y="19017"/>
                  </a:cubicBezTo>
                  <a:cubicBezTo>
                    <a:pt x="19701" y="15965"/>
                    <a:pt x="19701" y="15965"/>
                    <a:pt x="19701" y="15965"/>
                  </a:cubicBezTo>
                  <a:cubicBezTo>
                    <a:pt x="20888" y="15965"/>
                    <a:pt x="20888" y="15965"/>
                    <a:pt x="20888" y="15965"/>
                  </a:cubicBezTo>
                  <a:cubicBezTo>
                    <a:pt x="21363" y="15965"/>
                    <a:pt x="21600" y="15730"/>
                    <a:pt x="21600" y="15261"/>
                  </a:cubicBezTo>
                  <a:cubicBezTo>
                    <a:pt x="21600" y="11974"/>
                    <a:pt x="21600" y="11974"/>
                    <a:pt x="21600" y="11974"/>
                  </a:cubicBezTo>
                  <a:cubicBezTo>
                    <a:pt x="21600" y="11504"/>
                    <a:pt x="21363" y="11035"/>
                    <a:pt x="20888" y="11035"/>
                  </a:cubicBezTo>
                  <a:close/>
                  <a:moveTo>
                    <a:pt x="10919" y="1643"/>
                  </a:moveTo>
                  <a:cubicBezTo>
                    <a:pt x="13055" y="1643"/>
                    <a:pt x="14479" y="2348"/>
                    <a:pt x="14716" y="2583"/>
                  </a:cubicBezTo>
                  <a:cubicBezTo>
                    <a:pt x="14479" y="2817"/>
                    <a:pt x="13055" y="3287"/>
                    <a:pt x="10919" y="3287"/>
                  </a:cubicBezTo>
                  <a:cubicBezTo>
                    <a:pt x="8545" y="3287"/>
                    <a:pt x="7121" y="2817"/>
                    <a:pt x="6884" y="2583"/>
                  </a:cubicBezTo>
                  <a:cubicBezTo>
                    <a:pt x="7121" y="2348"/>
                    <a:pt x="8545" y="1643"/>
                    <a:pt x="10919" y="1643"/>
                  </a:cubicBezTo>
                  <a:close/>
                  <a:moveTo>
                    <a:pt x="10681" y="7983"/>
                  </a:moveTo>
                  <a:cubicBezTo>
                    <a:pt x="10681" y="7983"/>
                    <a:pt x="10681" y="7983"/>
                    <a:pt x="10681" y="7983"/>
                  </a:cubicBezTo>
                  <a:cubicBezTo>
                    <a:pt x="13055" y="8922"/>
                    <a:pt x="13055" y="8922"/>
                    <a:pt x="13055" y="8922"/>
                  </a:cubicBezTo>
                  <a:cubicBezTo>
                    <a:pt x="10681" y="9861"/>
                    <a:pt x="10681" y="9861"/>
                    <a:pt x="10681" y="9861"/>
                  </a:cubicBezTo>
                  <a:cubicBezTo>
                    <a:pt x="8308" y="8922"/>
                    <a:pt x="8308" y="8922"/>
                    <a:pt x="8308" y="8922"/>
                  </a:cubicBezTo>
                  <a:lnTo>
                    <a:pt x="10681" y="7983"/>
                  </a:lnTo>
                  <a:close/>
                  <a:moveTo>
                    <a:pt x="1662" y="12678"/>
                  </a:moveTo>
                  <a:cubicBezTo>
                    <a:pt x="4035" y="12678"/>
                    <a:pt x="4035" y="12678"/>
                    <a:pt x="4035" y="12678"/>
                  </a:cubicBezTo>
                  <a:cubicBezTo>
                    <a:pt x="4035" y="14322"/>
                    <a:pt x="4035" y="14322"/>
                    <a:pt x="4035" y="14322"/>
                  </a:cubicBezTo>
                  <a:cubicBezTo>
                    <a:pt x="1662" y="14322"/>
                    <a:pt x="1662" y="14322"/>
                    <a:pt x="1662" y="14322"/>
                  </a:cubicBezTo>
                  <a:lnTo>
                    <a:pt x="1662" y="12678"/>
                  </a:lnTo>
                  <a:close/>
                  <a:moveTo>
                    <a:pt x="12580" y="19957"/>
                  </a:moveTo>
                  <a:cubicBezTo>
                    <a:pt x="9020" y="19957"/>
                    <a:pt x="9020" y="19957"/>
                    <a:pt x="9020" y="19957"/>
                  </a:cubicBezTo>
                  <a:cubicBezTo>
                    <a:pt x="8545" y="19957"/>
                    <a:pt x="8308" y="19487"/>
                    <a:pt x="8308" y="19017"/>
                  </a:cubicBezTo>
                  <a:cubicBezTo>
                    <a:pt x="8308" y="18548"/>
                    <a:pt x="8545" y="18313"/>
                    <a:pt x="9020" y="18313"/>
                  </a:cubicBezTo>
                  <a:cubicBezTo>
                    <a:pt x="12580" y="18313"/>
                    <a:pt x="12580" y="18313"/>
                    <a:pt x="12580" y="18313"/>
                  </a:cubicBezTo>
                  <a:cubicBezTo>
                    <a:pt x="13055" y="18313"/>
                    <a:pt x="13292" y="18548"/>
                    <a:pt x="13292" y="19017"/>
                  </a:cubicBezTo>
                  <a:cubicBezTo>
                    <a:pt x="13292" y="19487"/>
                    <a:pt x="13055" y="19957"/>
                    <a:pt x="12580" y="19957"/>
                  </a:cubicBezTo>
                  <a:close/>
                  <a:moveTo>
                    <a:pt x="18040" y="18313"/>
                  </a:moveTo>
                  <a:cubicBezTo>
                    <a:pt x="14954" y="18313"/>
                    <a:pt x="14954" y="18313"/>
                    <a:pt x="14954" y="18313"/>
                  </a:cubicBezTo>
                  <a:cubicBezTo>
                    <a:pt x="14479" y="17374"/>
                    <a:pt x="13530" y="16670"/>
                    <a:pt x="12580" y="16670"/>
                  </a:cubicBezTo>
                  <a:cubicBezTo>
                    <a:pt x="9020" y="16670"/>
                    <a:pt x="9020" y="16670"/>
                    <a:pt x="9020" y="16670"/>
                  </a:cubicBezTo>
                  <a:cubicBezTo>
                    <a:pt x="8070" y="16670"/>
                    <a:pt x="7121" y="17374"/>
                    <a:pt x="6646" y="18313"/>
                  </a:cubicBezTo>
                  <a:cubicBezTo>
                    <a:pt x="3798" y="18313"/>
                    <a:pt x="3798" y="18313"/>
                    <a:pt x="3798" y="18313"/>
                  </a:cubicBezTo>
                  <a:cubicBezTo>
                    <a:pt x="3798" y="15965"/>
                    <a:pt x="3798" y="15965"/>
                    <a:pt x="3798" y="15965"/>
                  </a:cubicBezTo>
                  <a:cubicBezTo>
                    <a:pt x="4985" y="15965"/>
                    <a:pt x="4985" y="15965"/>
                    <a:pt x="4985" y="15965"/>
                  </a:cubicBezTo>
                  <a:cubicBezTo>
                    <a:pt x="5459" y="15965"/>
                    <a:pt x="5697" y="15730"/>
                    <a:pt x="5697" y="15261"/>
                  </a:cubicBezTo>
                  <a:cubicBezTo>
                    <a:pt x="5697" y="11974"/>
                    <a:pt x="5697" y="11974"/>
                    <a:pt x="5697" y="11974"/>
                  </a:cubicBezTo>
                  <a:cubicBezTo>
                    <a:pt x="5697" y="11504"/>
                    <a:pt x="5459" y="11035"/>
                    <a:pt x="4985" y="11035"/>
                  </a:cubicBezTo>
                  <a:cubicBezTo>
                    <a:pt x="3798" y="11035"/>
                    <a:pt x="3798" y="11035"/>
                    <a:pt x="3798" y="11035"/>
                  </a:cubicBezTo>
                  <a:cubicBezTo>
                    <a:pt x="3798" y="9861"/>
                    <a:pt x="3798" y="9861"/>
                    <a:pt x="3798" y="9861"/>
                  </a:cubicBezTo>
                  <a:cubicBezTo>
                    <a:pt x="6171" y="9861"/>
                    <a:pt x="6171" y="9861"/>
                    <a:pt x="6171" y="9861"/>
                  </a:cubicBezTo>
                  <a:cubicBezTo>
                    <a:pt x="10444" y="11504"/>
                    <a:pt x="10444" y="11504"/>
                    <a:pt x="10444" y="11504"/>
                  </a:cubicBezTo>
                  <a:cubicBezTo>
                    <a:pt x="10444" y="11504"/>
                    <a:pt x="10681" y="11504"/>
                    <a:pt x="10681" y="11504"/>
                  </a:cubicBezTo>
                  <a:cubicBezTo>
                    <a:pt x="10919" y="11504"/>
                    <a:pt x="10919" y="11504"/>
                    <a:pt x="11156" y="11504"/>
                  </a:cubicBezTo>
                  <a:cubicBezTo>
                    <a:pt x="15191" y="9861"/>
                    <a:pt x="15191" y="9861"/>
                    <a:pt x="15191" y="9861"/>
                  </a:cubicBezTo>
                  <a:cubicBezTo>
                    <a:pt x="18040" y="9861"/>
                    <a:pt x="18040" y="9861"/>
                    <a:pt x="18040" y="9861"/>
                  </a:cubicBezTo>
                  <a:cubicBezTo>
                    <a:pt x="18040" y="11035"/>
                    <a:pt x="18040" y="11035"/>
                    <a:pt x="18040" y="11035"/>
                  </a:cubicBezTo>
                  <a:cubicBezTo>
                    <a:pt x="16853" y="11035"/>
                    <a:pt x="16853" y="11035"/>
                    <a:pt x="16853" y="11035"/>
                  </a:cubicBezTo>
                  <a:cubicBezTo>
                    <a:pt x="16378" y="11035"/>
                    <a:pt x="15903" y="11504"/>
                    <a:pt x="15903" y="11974"/>
                  </a:cubicBezTo>
                  <a:cubicBezTo>
                    <a:pt x="15903" y="15261"/>
                    <a:pt x="15903" y="15261"/>
                    <a:pt x="15903" y="15261"/>
                  </a:cubicBezTo>
                  <a:cubicBezTo>
                    <a:pt x="15903" y="15730"/>
                    <a:pt x="16378" y="15965"/>
                    <a:pt x="16853" y="15965"/>
                  </a:cubicBezTo>
                  <a:cubicBezTo>
                    <a:pt x="18040" y="15965"/>
                    <a:pt x="18040" y="15965"/>
                    <a:pt x="18040" y="15965"/>
                  </a:cubicBezTo>
                  <a:lnTo>
                    <a:pt x="18040" y="18313"/>
                  </a:lnTo>
                  <a:close/>
                  <a:moveTo>
                    <a:pt x="19938" y="14322"/>
                  </a:moveTo>
                  <a:cubicBezTo>
                    <a:pt x="17565" y="14322"/>
                    <a:pt x="17565" y="14322"/>
                    <a:pt x="17565" y="14322"/>
                  </a:cubicBezTo>
                  <a:cubicBezTo>
                    <a:pt x="17565" y="12678"/>
                    <a:pt x="17565" y="12678"/>
                    <a:pt x="17565" y="12678"/>
                  </a:cubicBezTo>
                  <a:cubicBezTo>
                    <a:pt x="19938" y="12678"/>
                    <a:pt x="19938" y="12678"/>
                    <a:pt x="19938" y="12678"/>
                  </a:cubicBezTo>
                  <a:lnTo>
                    <a:pt x="19938" y="14322"/>
                  </a:lnTo>
                  <a:close/>
                  <a:moveTo>
                    <a:pt x="19938" y="14322"/>
                  </a:moveTo>
                  <a:cubicBezTo>
                    <a:pt x="19938" y="14322"/>
                    <a:pt x="19938" y="14322"/>
                    <a:pt x="19938" y="14322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39" name="Google Shape;1923;p81"/>
          <p:cNvSpPr/>
          <p:nvPr/>
        </p:nvSpPr>
        <p:spPr>
          <a:xfrm>
            <a:off x="795880" y="2335098"/>
            <a:ext cx="329019" cy="331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260"/>
                </a:moveTo>
                <a:cubicBezTo>
                  <a:pt x="21600" y="720"/>
                  <a:pt x="21055" y="0"/>
                  <a:pt x="20329" y="0"/>
                </a:cubicBezTo>
                <a:cubicBezTo>
                  <a:pt x="17062" y="0"/>
                  <a:pt x="17062" y="0"/>
                  <a:pt x="17062" y="0"/>
                </a:cubicBezTo>
                <a:cubicBezTo>
                  <a:pt x="16336" y="0"/>
                  <a:pt x="15792" y="720"/>
                  <a:pt x="15792" y="1260"/>
                </a:cubicBezTo>
                <a:cubicBezTo>
                  <a:pt x="15792" y="2520"/>
                  <a:pt x="15792" y="2520"/>
                  <a:pt x="15792" y="2520"/>
                </a:cubicBezTo>
                <a:cubicBezTo>
                  <a:pt x="15792" y="2880"/>
                  <a:pt x="15792" y="3060"/>
                  <a:pt x="15973" y="3240"/>
                </a:cubicBezTo>
                <a:cubicBezTo>
                  <a:pt x="15792" y="3420"/>
                  <a:pt x="15792" y="3600"/>
                  <a:pt x="15792" y="3780"/>
                </a:cubicBezTo>
                <a:cubicBezTo>
                  <a:pt x="15792" y="5040"/>
                  <a:pt x="15792" y="5040"/>
                  <a:pt x="15792" y="5040"/>
                </a:cubicBezTo>
                <a:cubicBezTo>
                  <a:pt x="15792" y="5760"/>
                  <a:pt x="16336" y="6300"/>
                  <a:pt x="17062" y="6300"/>
                </a:cubicBezTo>
                <a:cubicBezTo>
                  <a:pt x="18151" y="6300"/>
                  <a:pt x="18151" y="6300"/>
                  <a:pt x="18151" y="6300"/>
                </a:cubicBezTo>
                <a:cubicBezTo>
                  <a:pt x="18151" y="7560"/>
                  <a:pt x="18151" y="7560"/>
                  <a:pt x="18151" y="7560"/>
                </a:cubicBezTo>
                <a:cubicBezTo>
                  <a:pt x="15429" y="7560"/>
                  <a:pt x="15429" y="7560"/>
                  <a:pt x="15429" y="7560"/>
                </a:cubicBezTo>
                <a:cubicBezTo>
                  <a:pt x="15429" y="7020"/>
                  <a:pt x="15066" y="6480"/>
                  <a:pt x="13976" y="6120"/>
                </a:cubicBezTo>
                <a:cubicBezTo>
                  <a:pt x="13069" y="5760"/>
                  <a:pt x="11980" y="5580"/>
                  <a:pt x="10709" y="5580"/>
                </a:cubicBezTo>
                <a:cubicBezTo>
                  <a:pt x="9620" y="5580"/>
                  <a:pt x="8531" y="5760"/>
                  <a:pt x="7624" y="6120"/>
                </a:cubicBezTo>
                <a:cubicBezTo>
                  <a:pt x="6534" y="6480"/>
                  <a:pt x="6171" y="7020"/>
                  <a:pt x="5990" y="7560"/>
                </a:cubicBezTo>
                <a:cubicBezTo>
                  <a:pt x="3449" y="7560"/>
                  <a:pt x="3449" y="7560"/>
                  <a:pt x="3449" y="7560"/>
                </a:cubicBezTo>
                <a:cubicBezTo>
                  <a:pt x="3449" y="6300"/>
                  <a:pt x="3449" y="6300"/>
                  <a:pt x="3449" y="6300"/>
                </a:cubicBezTo>
                <a:cubicBezTo>
                  <a:pt x="4538" y="6300"/>
                  <a:pt x="4538" y="6300"/>
                  <a:pt x="4538" y="6300"/>
                </a:cubicBezTo>
                <a:cubicBezTo>
                  <a:pt x="5082" y="6300"/>
                  <a:pt x="5808" y="5760"/>
                  <a:pt x="5808" y="5040"/>
                </a:cubicBezTo>
                <a:cubicBezTo>
                  <a:pt x="5808" y="3780"/>
                  <a:pt x="5808" y="3780"/>
                  <a:pt x="5808" y="3780"/>
                </a:cubicBezTo>
                <a:cubicBezTo>
                  <a:pt x="5808" y="3600"/>
                  <a:pt x="5627" y="3420"/>
                  <a:pt x="5627" y="3240"/>
                </a:cubicBezTo>
                <a:cubicBezTo>
                  <a:pt x="5627" y="3060"/>
                  <a:pt x="5808" y="2880"/>
                  <a:pt x="5808" y="2520"/>
                </a:cubicBezTo>
                <a:cubicBezTo>
                  <a:pt x="5808" y="1260"/>
                  <a:pt x="5808" y="1260"/>
                  <a:pt x="5808" y="1260"/>
                </a:cubicBezTo>
                <a:cubicBezTo>
                  <a:pt x="5808" y="720"/>
                  <a:pt x="5082" y="0"/>
                  <a:pt x="4538" y="0"/>
                </a:cubicBezTo>
                <a:cubicBezTo>
                  <a:pt x="1271" y="0"/>
                  <a:pt x="1271" y="0"/>
                  <a:pt x="1271" y="0"/>
                </a:cubicBezTo>
                <a:cubicBezTo>
                  <a:pt x="545" y="0"/>
                  <a:pt x="0" y="720"/>
                  <a:pt x="0" y="1260"/>
                </a:cubicBezTo>
                <a:cubicBezTo>
                  <a:pt x="0" y="2520"/>
                  <a:pt x="0" y="2520"/>
                  <a:pt x="0" y="2520"/>
                </a:cubicBezTo>
                <a:cubicBezTo>
                  <a:pt x="0" y="2880"/>
                  <a:pt x="0" y="3060"/>
                  <a:pt x="182" y="3240"/>
                </a:cubicBezTo>
                <a:cubicBezTo>
                  <a:pt x="0" y="3420"/>
                  <a:pt x="0" y="3600"/>
                  <a:pt x="0" y="3780"/>
                </a:cubicBezTo>
                <a:cubicBezTo>
                  <a:pt x="0" y="5040"/>
                  <a:pt x="0" y="5040"/>
                  <a:pt x="0" y="5040"/>
                </a:cubicBezTo>
                <a:cubicBezTo>
                  <a:pt x="0" y="5760"/>
                  <a:pt x="545" y="6300"/>
                  <a:pt x="1271" y="6300"/>
                </a:cubicBezTo>
                <a:cubicBezTo>
                  <a:pt x="2178" y="6300"/>
                  <a:pt x="2178" y="6300"/>
                  <a:pt x="2178" y="6300"/>
                </a:cubicBezTo>
                <a:cubicBezTo>
                  <a:pt x="2178" y="8100"/>
                  <a:pt x="2178" y="8100"/>
                  <a:pt x="2178" y="8100"/>
                </a:cubicBezTo>
                <a:cubicBezTo>
                  <a:pt x="2178" y="8460"/>
                  <a:pt x="2541" y="8820"/>
                  <a:pt x="2904" y="8820"/>
                </a:cubicBezTo>
                <a:cubicBezTo>
                  <a:pt x="5990" y="8820"/>
                  <a:pt x="5990" y="8820"/>
                  <a:pt x="5990" y="8820"/>
                </a:cubicBezTo>
                <a:cubicBezTo>
                  <a:pt x="5990" y="12960"/>
                  <a:pt x="5990" y="12960"/>
                  <a:pt x="5990" y="12960"/>
                </a:cubicBezTo>
                <a:cubicBezTo>
                  <a:pt x="2904" y="12960"/>
                  <a:pt x="2904" y="12960"/>
                  <a:pt x="2904" y="12960"/>
                </a:cubicBezTo>
                <a:cubicBezTo>
                  <a:pt x="2541" y="12960"/>
                  <a:pt x="2178" y="13140"/>
                  <a:pt x="2178" y="13500"/>
                </a:cubicBezTo>
                <a:cubicBezTo>
                  <a:pt x="2178" y="15300"/>
                  <a:pt x="2178" y="15300"/>
                  <a:pt x="2178" y="15300"/>
                </a:cubicBezTo>
                <a:cubicBezTo>
                  <a:pt x="1271" y="15300"/>
                  <a:pt x="1271" y="15300"/>
                  <a:pt x="1271" y="15300"/>
                </a:cubicBezTo>
                <a:cubicBezTo>
                  <a:pt x="545" y="15300"/>
                  <a:pt x="0" y="15840"/>
                  <a:pt x="0" y="16560"/>
                </a:cubicBezTo>
                <a:cubicBezTo>
                  <a:pt x="0" y="17820"/>
                  <a:pt x="0" y="17820"/>
                  <a:pt x="0" y="17820"/>
                </a:cubicBezTo>
                <a:cubicBezTo>
                  <a:pt x="0" y="18000"/>
                  <a:pt x="0" y="18180"/>
                  <a:pt x="182" y="18360"/>
                </a:cubicBezTo>
                <a:cubicBezTo>
                  <a:pt x="0" y="18540"/>
                  <a:pt x="0" y="18900"/>
                  <a:pt x="0" y="19080"/>
                </a:cubicBezTo>
                <a:cubicBezTo>
                  <a:pt x="0" y="20340"/>
                  <a:pt x="0" y="20340"/>
                  <a:pt x="0" y="20340"/>
                </a:cubicBezTo>
                <a:cubicBezTo>
                  <a:pt x="0" y="21060"/>
                  <a:pt x="545" y="21600"/>
                  <a:pt x="1271" y="21600"/>
                </a:cubicBezTo>
                <a:cubicBezTo>
                  <a:pt x="4538" y="21600"/>
                  <a:pt x="4538" y="21600"/>
                  <a:pt x="4538" y="21600"/>
                </a:cubicBezTo>
                <a:cubicBezTo>
                  <a:pt x="5082" y="21600"/>
                  <a:pt x="5808" y="21060"/>
                  <a:pt x="5808" y="20340"/>
                </a:cubicBezTo>
                <a:cubicBezTo>
                  <a:pt x="5808" y="19080"/>
                  <a:pt x="5808" y="19080"/>
                  <a:pt x="5808" y="19080"/>
                </a:cubicBezTo>
                <a:cubicBezTo>
                  <a:pt x="5808" y="18900"/>
                  <a:pt x="5627" y="18540"/>
                  <a:pt x="5627" y="18360"/>
                </a:cubicBezTo>
                <a:cubicBezTo>
                  <a:pt x="5627" y="18180"/>
                  <a:pt x="5808" y="18000"/>
                  <a:pt x="5808" y="17820"/>
                </a:cubicBezTo>
                <a:cubicBezTo>
                  <a:pt x="5808" y="16560"/>
                  <a:pt x="5808" y="16560"/>
                  <a:pt x="5808" y="16560"/>
                </a:cubicBezTo>
                <a:cubicBezTo>
                  <a:pt x="5808" y="15840"/>
                  <a:pt x="5082" y="15300"/>
                  <a:pt x="4538" y="15300"/>
                </a:cubicBezTo>
                <a:cubicBezTo>
                  <a:pt x="3449" y="15300"/>
                  <a:pt x="3449" y="15300"/>
                  <a:pt x="3449" y="15300"/>
                </a:cubicBezTo>
                <a:cubicBezTo>
                  <a:pt x="3449" y="14220"/>
                  <a:pt x="3449" y="14220"/>
                  <a:pt x="3449" y="14220"/>
                </a:cubicBezTo>
                <a:cubicBezTo>
                  <a:pt x="5990" y="14220"/>
                  <a:pt x="5990" y="14220"/>
                  <a:pt x="5990" y="14220"/>
                </a:cubicBezTo>
                <a:cubicBezTo>
                  <a:pt x="6171" y="14580"/>
                  <a:pt x="6534" y="15120"/>
                  <a:pt x="7624" y="15480"/>
                </a:cubicBezTo>
                <a:cubicBezTo>
                  <a:pt x="8531" y="15840"/>
                  <a:pt x="9620" y="16020"/>
                  <a:pt x="10709" y="16020"/>
                </a:cubicBezTo>
                <a:cubicBezTo>
                  <a:pt x="11980" y="16020"/>
                  <a:pt x="13069" y="15840"/>
                  <a:pt x="13976" y="15480"/>
                </a:cubicBezTo>
                <a:cubicBezTo>
                  <a:pt x="15066" y="15120"/>
                  <a:pt x="15429" y="14580"/>
                  <a:pt x="15429" y="14220"/>
                </a:cubicBezTo>
                <a:cubicBezTo>
                  <a:pt x="18151" y="14220"/>
                  <a:pt x="18151" y="14220"/>
                  <a:pt x="18151" y="14220"/>
                </a:cubicBezTo>
                <a:cubicBezTo>
                  <a:pt x="18151" y="15300"/>
                  <a:pt x="18151" y="15300"/>
                  <a:pt x="18151" y="15300"/>
                </a:cubicBezTo>
                <a:cubicBezTo>
                  <a:pt x="17062" y="15300"/>
                  <a:pt x="17062" y="15300"/>
                  <a:pt x="17062" y="15300"/>
                </a:cubicBezTo>
                <a:cubicBezTo>
                  <a:pt x="16336" y="15300"/>
                  <a:pt x="15792" y="15840"/>
                  <a:pt x="15792" y="16560"/>
                </a:cubicBezTo>
                <a:cubicBezTo>
                  <a:pt x="15792" y="17820"/>
                  <a:pt x="15792" y="17820"/>
                  <a:pt x="15792" y="17820"/>
                </a:cubicBezTo>
                <a:cubicBezTo>
                  <a:pt x="15792" y="18000"/>
                  <a:pt x="15792" y="18180"/>
                  <a:pt x="15973" y="18360"/>
                </a:cubicBezTo>
                <a:cubicBezTo>
                  <a:pt x="15792" y="18540"/>
                  <a:pt x="15792" y="18900"/>
                  <a:pt x="15792" y="19080"/>
                </a:cubicBezTo>
                <a:cubicBezTo>
                  <a:pt x="15792" y="20340"/>
                  <a:pt x="15792" y="20340"/>
                  <a:pt x="15792" y="20340"/>
                </a:cubicBezTo>
                <a:cubicBezTo>
                  <a:pt x="15792" y="21060"/>
                  <a:pt x="16336" y="21600"/>
                  <a:pt x="17062" y="21600"/>
                </a:cubicBezTo>
                <a:cubicBezTo>
                  <a:pt x="20329" y="21600"/>
                  <a:pt x="20329" y="21600"/>
                  <a:pt x="20329" y="21600"/>
                </a:cubicBezTo>
                <a:cubicBezTo>
                  <a:pt x="21055" y="21600"/>
                  <a:pt x="21600" y="21060"/>
                  <a:pt x="21600" y="20340"/>
                </a:cubicBezTo>
                <a:cubicBezTo>
                  <a:pt x="21600" y="19080"/>
                  <a:pt x="21600" y="19080"/>
                  <a:pt x="21600" y="19080"/>
                </a:cubicBezTo>
                <a:cubicBezTo>
                  <a:pt x="21600" y="18900"/>
                  <a:pt x="21600" y="18540"/>
                  <a:pt x="21418" y="18360"/>
                </a:cubicBezTo>
                <a:cubicBezTo>
                  <a:pt x="21600" y="18180"/>
                  <a:pt x="21600" y="18000"/>
                  <a:pt x="21600" y="17820"/>
                </a:cubicBezTo>
                <a:cubicBezTo>
                  <a:pt x="21600" y="16560"/>
                  <a:pt x="21600" y="16560"/>
                  <a:pt x="21600" y="16560"/>
                </a:cubicBezTo>
                <a:cubicBezTo>
                  <a:pt x="21600" y="15840"/>
                  <a:pt x="21055" y="15300"/>
                  <a:pt x="20329" y="15300"/>
                </a:cubicBezTo>
                <a:cubicBezTo>
                  <a:pt x="19422" y="15300"/>
                  <a:pt x="19422" y="15300"/>
                  <a:pt x="19422" y="15300"/>
                </a:cubicBezTo>
                <a:cubicBezTo>
                  <a:pt x="19422" y="13500"/>
                  <a:pt x="19422" y="13500"/>
                  <a:pt x="19422" y="13500"/>
                </a:cubicBezTo>
                <a:cubicBezTo>
                  <a:pt x="19422" y="13140"/>
                  <a:pt x="19059" y="12960"/>
                  <a:pt x="18696" y="12960"/>
                </a:cubicBezTo>
                <a:cubicBezTo>
                  <a:pt x="15610" y="12960"/>
                  <a:pt x="15610" y="12960"/>
                  <a:pt x="15610" y="12960"/>
                </a:cubicBezTo>
                <a:cubicBezTo>
                  <a:pt x="15610" y="8820"/>
                  <a:pt x="15610" y="8820"/>
                  <a:pt x="15610" y="8820"/>
                </a:cubicBezTo>
                <a:cubicBezTo>
                  <a:pt x="18696" y="8820"/>
                  <a:pt x="18696" y="8820"/>
                  <a:pt x="18696" y="8820"/>
                </a:cubicBezTo>
                <a:cubicBezTo>
                  <a:pt x="19059" y="8820"/>
                  <a:pt x="19422" y="8460"/>
                  <a:pt x="19422" y="8100"/>
                </a:cubicBezTo>
                <a:cubicBezTo>
                  <a:pt x="19422" y="6300"/>
                  <a:pt x="19422" y="6300"/>
                  <a:pt x="19422" y="6300"/>
                </a:cubicBezTo>
                <a:cubicBezTo>
                  <a:pt x="20329" y="6300"/>
                  <a:pt x="20329" y="6300"/>
                  <a:pt x="20329" y="6300"/>
                </a:cubicBezTo>
                <a:cubicBezTo>
                  <a:pt x="21055" y="6300"/>
                  <a:pt x="21600" y="5760"/>
                  <a:pt x="21600" y="5040"/>
                </a:cubicBezTo>
                <a:cubicBezTo>
                  <a:pt x="21600" y="3780"/>
                  <a:pt x="21600" y="3780"/>
                  <a:pt x="21600" y="3780"/>
                </a:cubicBezTo>
                <a:cubicBezTo>
                  <a:pt x="21600" y="3600"/>
                  <a:pt x="21600" y="3420"/>
                  <a:pt x="21418" y="3240"/>
                </a:cubicBezTo>
                <a:cubicBezTo>
                  <a:pt x="21600" y="3060"/>
                  <a:pt x="21600" y="2880"/>
                  <a:pt x="21600" y="2520"/>
                </a:cubicBezTo>
                <a:lnTo>
                  <a:pt x="21600" y="1260"/>
                </a:lnTo>
                <a:close/>
                <a:moveTo>
                  <a:pt x="4538" y="1260"/>
                </a:moveTo>
                <a:cubicBezTo>
                  <a:pt x="4538" y="2520"/>
                  <a:pt x="4538" y="2520"/>
                  <a:pt x="4538" y="2520"/>
                </a:cubicBezTo>
                <a:cubicBezTo>
                  <a:pt x="1271" y="2520"/>
                  <a:pt x="1271" y="2520"/>
                  <a:pt x="1271" y="2520"/>
                </a:cubicBezTo>
                <a:cubicBezTo>
                  <a:pt x="1271" y="1260"/>
                  <a:pt x="1271" y="1260"/>
                  <a:pt x="1271" y="1260"/>
                </a:cubicBezTo>
                <a:lnTo>
                  <a:pt x="4538" y="1260"/>
                </a:lnTo>
                <a:close/>
                <a:moveTo>
                  <a:pt x="1271" y="3780"/>
                </a:moveTo>
                <a:cubicBezTo>
                  <a:pt x="4538" y="3780"/>
                  <a:pt x="4538" y="3780"/>
                  <a:pt x="4538" y="3780"/>
                </a:cubicBezTo>
                <a:cubicBezTo>
                  <a:pt x="4538" y="5040"/>
                  <a:pt x="4538" y="5040"/>
                  <a:pt x="4538" y="5040"/>
                </a:cubicBezTo>
                <a:cubicBezTo>
                  <a:pt x="1271" y="5040"/>
                  <a:pt x="1271" y="5040"/>
                  <a:pt x="1271" y="5040"/>
                </a:cubicBezTo>
                <a:lnTo>
                  <a:pt x="1271" y="3780"/>
                </a:lnTo>
                <a:close/>
                <a:moveTo>
                  <a:pt x="4538" y="20340"/>
                </a:moveTo>
                <a:cubicBezTo>
                  <a:pt x="1271" y="20340"/>
                  <a:pt x="1271" y="20340"/>
                  <a:pt x="1271" y="20340"/>
                </a:cubicBezTo>
                <a:cubicBezTo>
                  <a:pt x="1271" y="19080"/>
                  <a:pt x="1271" y="19080"/>
                  <a:pt x="1271" y="19080"/>
                </a:cubicBezTo>
                <a:cubicBezTo>
                  <a:pt x="4538" y="19080"/>
                  <a:pt x="4538" y="19080"/>
                  <a:pt x="4538" y="19080"/>
                </a:cubicBezTo>
                <a:lnTo>
                  <a:pt x="4538" y="20340"/>
                </a:lnTo>
                <a:close/>
                <a:moveTo>
                  <a:pt x="4538" y="17820"/>
                </a:moveTo>
                <a:cubicBezTo>
                  <a:pt x="1271" y="17820"/>
                  <a:pt x="1271" y="17820"/>
                  <a:pt x="1271" y="17820"/>
                </a:cubicBezTo>
                <a:cubicBezTo>
                  <a:pt x="1271" y="16560"/>
                  <a:pt x="1271" y="16560"/>
                  <a:pt x="1271" y="16560"/>
                </a:cubicBezTo>
                <a:cubicBezTo>
                  <a:pt x="4538" y="16560"/>
                  <a:pt x="4538" y="16560"/>
                  <a:pt x="4538" y="16560"/>
                </a:cubicBezTo>
                <a:lnTo>
                  <a:pt x="4538" y="17820"/>
                </a:lnTo>
                <a:close/>
                <a:moveTo>
                  <a:pt x="20329" y="20340"/>
                </a:moveTo>
                <a:cubicBezTo>
                  <a:pt x="17062" y="20340"/>
                  <a:pt x="17062" y="20340"/>
                  <a:pt x="17062" y="20340"/>
                </a:cubicBezTo>
                <a:cubicBezTo>
                  <a:pt x="17062" y="19080"/>
                  <a:pt x="17062" y="19080"/>
                  <a:pt x="17062" y="19080"/>
                </a:cubicBezTo>
                <a:cubicBezTo>
                  <a:pt x="20329" y="19080"/>
                  <a:pt x="20329" y="19080"/>
                  <a:pt x="20329" y="19080"/>
                </a:cubicBezTo>
                <a:lnTo>
                  <a:pt x="20329" y="20340"/>
                </a:lnTo>
                <a:close/>
                <a:moveTo>
                  <a:pt x="20329" y="17820"/>
                </a:moveTo>
                <a:cubicBezTo>
                  <a:pt x="17062" y="17820"/>
                  <a:pt x="17062" y="17820"/>
                  <a:pt x="17062" y="17820"/>
                </a:cubicBezTo>
                <a:cubicBezTo>
                  <a:pt x="17062" y="16560"/>
                  <a:pt x="17062" y="16560"/>
                  <a:pt x="17062" y="16560"/>
                </a:cubicBezTo>
                <a:cubicBezTo>
                  <a:pt x="20329" y="16560"/>
                  <a:pt x="20329" y="16560"/>
                  <a:pt x="20329" y="16560"/>
                </a:cubicBezTo>
                <a:lnTo>
                  <a:pt x="20329" y="17820"/>
                </a:lnTo>
                <a:close/>
                <a:moveTo>
                  <a:pt x="7261" y="9360"/>
                </a:moveTo>
                <a:cubicBezTo>
                  <a:pt x="7442" y="9360"/>
                  <a:pt x="7442" y="9540"/>
                  <a:pt x="7624" y="9540"/>
                </a:cubicBezTo>
                <a:cubicBezTo>
                  <a:pt x="8531" y="9900"/>
                  <a:pt x="9620" y="10080"/>
                  <a:pt x="10709" y="10080"/>
                </a:cubicBezTo>
                <a:cubicBezTo>
                  <a:pt x="11980" y="10080"/>
                  <a:pt x="13069" y="9900"/>
                  <a:pt x="13976" y="9540"/>
                </a:cubicBezTo>
                <a:cubicBezTo>
                  <a:pt x="13976" y="9540"/>
                  <a:pt x="14158" y="9360"/>
                  <a:pt x="14339" y="9360"/>
                </a:cubicBezTo>
                <a:cubicBezTo>
                  <a:pt x="14339" y="10800"/>
                  <a:pt x="14339" y="10800"/>
                  <a:pt x="14339" y="10800"/>
                </a:cubicBezTo>
                <a:cubicBezTo>
                  <a:pt x="14339" y="10800"/>
                  <a:pt x="14158" y="10980"/>
                  <a:pt x="13432" y="11340"/>
                </a:cubicBezTo>
                <a:cubicBezTo>
                  <a:pt x="12706" y="11520"/>
                  <a:pt x="11798" y="11700"/>
                  <a:pt x="10709" y="11700"/>
                </a:cubicBezTo>
                <a:cubicBezTo>
                  <a:pt x="9802" y="11700"/>
                  <a:pt x="8894" y="11520"/>
                  <a:pt x="8168" y="11340"/>
                </a:cubicBezTo>
                <a:cubicBezTo>
                  <a:pt x="7442" y="10980"/>
                  <a:pt x="7261" y="10800"/>
                  <a:pt x="7261" y="10800"/>
                </a:cubicBezTo>
                <a:lnTo>
                  <a:pt x="7261" y="9360"/>
                </a:lnTo>
                <a:close/>
                <a:moveTo>
                  <a:pt x="8168" y="7200"/>
                </a:moveTo>
                <a:cubicBezTo>
                  <a:pt x="8894" y="7020"/>
                  <a:pt x="9802" y="6840"/>
                  <a:pt x="10709" y="6840"/>
                </a:cubicBezTo>
                <a:cubicBezTo>
                  <a:pt x="11798" y="6840"/>
                  <a:pt x="12706" y="7020"/>
                  <a:pt x="13432" y="7200"/>
                </a:cubicBezTo>
                <a:cubicBezTo>
                  <a:pt x="14158" y="7560"/>
                  <a:pt x="14339" y="7740"/>
                  <a:pt x="14339" y="7740"/>
                </a:cubicBezTo>
                <a:cubicBezTo>
                  <a:pt x="14339" y="7920"/>
                  <a:pt x="14158" y="8100"/>
                  <a:pt x="13432" y="8460"/>
                </a:cubicBezTo>
                <a:cubicBezTo>
                  <a:pt x="12706" y="8640"/>
                  <a:pt x="11798" y="8820"/>
                  <a:pt x="10709" y="8820"/>
                </a:cubicBezTo>
                <a:cubicBezTo>
                  <a:pt x="9802" y="8820"/>
                  <a:pt x="8894" y="8640"/>
                  <a:pt x="8168" y="8460"/>
                </a:cubicBezTo>
                <a:cubicBezTo>
                  <a:pt x="7442" y="8100"/>
                  <a:pt x="7261" y="7920"/>
                  <a:pt x="7261" y="7740"/>
                </a:cubicBezTo>
                <a:cubicBezTo>
                  <a:pt x="7261" y="7740"/>
                  <a:pt x="7442" y="7560"/>
                  <a:pt x="8168" y="7200"/>
                </a:cubicBezTo>
                <a:close/>
                <a:moveTo>
                  <a:pt x="13432" y="14400"/>
                </a:moveTo>
                <a:cubicBezTo>
                  <a:pt x="12706" y="14580"/>
                  <a:pt x="11798" y="14760"/>
                  <a:pt x="10709" y="14760"/>
                </a:cubicBezTo>
                <a:cubicBezTo>
                  <a:pt x="9802" y="14760"/>
                  <a:pt x="8894" y="14580"/>
                  <a:pt x="8168" y="14400"/>
                </a:cubicBezTo>
                <a:cubicBezTo>
                  <a:pt x="7442" y="14220"/>
                  <a:pt x="7261" y="13860"/>
                  <a:pt x="7261" y="13860"/>
                </a:cubicBezTo>
                <a:cubicBezTo>
                  <a:pt x="7261" y="12240"/>
                  <a:pt x="7261" y="12240"/>
                  <a:pt x="7261" y="12240"/>
                </a:cubicBezTo>
                <a:cubicBezTo>
                  <a:pt x="7442" y="12420"/>
                  <a:pt x="7442" y="12420"/>
                  <a:pt x="7624" y="12420"/>
                </a:cubicBezTo>
                <a:cubicBezTo>
                  <a:pt x="8531" y="12780"/>
                  <a:pt x="9620" y="12960"/>
                  <a:pt x="10709" y="12960"/>
                </a:cubicBezTo>
                <a:cubicBezTo>
                  <a:pt x="11980" y="12960"/>
                  <a:pt x="13069" y="12780"/>
                  <a:pt x="13976" y="12420"/>
                </a:cubicBezTo>
                <a:cubicBezTo>
                  <a:pt x="13976" y="12420"/>
                  <a:pt x="14158" y="12420"/>
                  <a:pt x="14339" y="12240"/>
                </a:cubicBezTo>
                <a:cubicBezTo>
                  <a:pt x="14339" y="13860"/>
                  <a:pt x="14339" y="13860"/>
                  <a:pt x="14339" y="13860"/>
                </a:cubicBezTo>
                <a:cubicBezTo>
                  <a:pt x="14339" y="13860"/>
                  <a:pt x="14158" y="14220"/>
                  <a:pt x="13432" y="14400"/>
                </a:cubicBezTo>
                <a:close/>
                <a:moveTo>
                  <a:pt x="20329" y="1260"/>
                </a:moveTo>
                <a:cubicBezTo>
                  <a:pt x="20329" y="2520"/>
                  <a:pt x="20329" y="2520"/>
                  <a:pt x="20329" y="2520"/>
                </a:cubicBezTo>
                <a:cubicBezTo>
                  <a:pt x="17062" y="2520"/>
                  <a:pt x="17062" y="2520"/>
                  <a:pt x="17062" y="2520"/>
                </a:cubicBezTo>
                <a:cubicBezTo>
                  <a:pt x="17062" y="1260"/>
                  <a:pt x="17062" y="1260"/>
                  <a:pt x="17062" y="1260"/>
                </a:cubicBezTo>
                <a:lnTo>
                  <a:pt x="20329" y="1260"/>
                </a:lnTo>
                <a:close/>
                <a:moveTo>
                  <a:pt x="20329" y="5040"/>
                </a:moveTo>
                <a:cubicBezTo>
                  <a:pt x="17062" y="5040"/>
                  <a:pt x="17062" y="5040"/>
                  <a:pt x="17062" y="5040"/>
                </a:cubicBezTo>
                <a:cubicBezTo>
                  <a:pt x="17062" y="3780"/>
                  <a:pt x="17062" y="3780"/>
                  <a:pt x="17062" y="3780"/>
                </a:cubicBezTo>
                <a:cubicBezTo>
                  <a:pt x="20329" y="3780"/>
                  <a:pt x="20329" y="3780"/>
                  <a:pt x="20329" y="3780"/>
                </a:cubicBezTo>
                <a:lnTo>
                  <a:pt x="20329" y="5040"/>
                </a:lnTo>
                <a:close/>
                <a:moveTo>
                  <a:pt x="20329" y="5040"/>
                </a:moveTo>
                <a:cubicBezTo>
                  <a:pt x="20329" y="5040"/>
                  <a:pt x="20329" y="5040"/>
                  <a:pt x="20329" y="5040"/>
                </a:cubicBezTo>
              </a:path>
            </a:pathLst>
          </a:custGeom>
          <a:solidFill>
            <a:srgbClr val="36867D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0" name="Google Shape;1989;p81"/>
          <p:cNvSpPr/>
          <p:nvPr/>
        </p:nvSpPr>
        <p:spPr>
          <a:xfrm>
            <a:off x="801063" y="3121026"/>
            <a:ext cx="325531" cy="326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8603"/>
                </a:moveTo>
                <a:cubicBezTo>
                  <a:pt x="21600" y="6590"/>
                  <a:pt x="20136" y="4942"/>
                  <a:pt x="18122" y="4942"/>
                </a:cubicBezTo>
                <a:cubicBezTo>
                  <a:pt x="17756" y="4210"/>
                  <a:pt x="17390" y="3478"/>
                  <a:pt x="16658" y="2929"/>
                </a:cubicBezTo>
                <a:cubicBezTo>
                  <a:pt x="15925" y="2380"/>
                  <a:pt x="15010" y="2014"/>
                  <a:pt x="14095" y="2014"/>
                </a:cubicBezTo>
                <a:cubicBezTo>
                  <a:pt x="14095" y="2014"/>
                  <a:pt x="14095" y="1831"/>
                  <a:pt x="14095" y="1831"/>
                </a:cubicBezTo>
                <a:cubicBezTo>
                  <a:pt x="13912" y="1464"/>
                  <a:pt x="13546" y="1098"/>
                  <a:pt x="13363" y="915"/>
                </a:cubicBezTo>
                <a:cubicBezTo>
                  <a:pt x="12631" y="366"/>
                  <a:pt x="11715" y="0"/>
                  <a:pt x="10800" y="0"/>
                </a:cubicBezTo>
                <a:cubicBezTo>
                  <a:pt x="9519" y="0"/>
                  <a:pt x="8237" y="732"/>
                  <a:pt x="7688" y="2014"/>
                </a:cubicBezTo>
                <a:cubicBezTo>
                  <a:pt x="7688" y="2014"/>
                  <a:pt x="7139" y="2014"/>
                  <a:pt x="6956" y="2014"/>
                </a:cubicBezTo>
                <a:cubicBezTo>
                  <a:pt x="6773" y="2014"/>
                  <a:pt x="6407" y="2197"/>
                  <a:pt x="6041" y="2380"/>
                </a:cubicBezTo>
                <a:cubicBezTo>
                  <a:pt x="5675" y="2380"/>
                  <a:pt x="5308" y="2746"/>
                  <a:pt x="4942" y="2929"/>
                </a:cubicBezTo>
                <a:cubicBezTo>
                  <a:pt x="4393" y="3478"/>
                  <a:pt x="3844" y="4210"/>
                  <a:pt x="3661" y="4942"/>
                </a:cubicBezTo>
                <a:cubicBezTo>
                  <a:pt x="3661" y="4942"/>
                  <a:pt x="3295" y="4942"/>
                  <a:pt x="3295" y="4942"/>
                </a:cubicBezTo>
                <a:cubicBezTo>
                  <a:pt x="2014" y="5125"/>
                  <a:pt x="915" y="6041"/>
                  <a:pt x="366" y="7139"/>
                </a:cubicBezTo>
                <a:cubicBezTo>
                  <a:pt x="183" y="7688"/>
                  <a:pt x="0" y="8237"/>
                  <a:pt x="0" y="8603"/>
                </a:cubicBezTo>
                <a:cubicBezTo>
                  <a:pt x="0" y="10251"/>
                  <a:pt x="1098" y="11715"/>
                  <a:pt x="2563" y="12264"/>
                </a:cubicBezTo>
                <a:cubicBezTo>
                  <a:pt x="2563" y="15376"/>
                  <a:pt x="2563" y="15376"/>
                  <a:pt x="2563" y="15376"/>
                </a:cubicBezTo>
                <a:cubicBezTo>
                  <a:pt x="1831" y="15559"/>
                  <a:pt x="1281" y="16292"/>
                  <a:pt x="1281" y="17207"/>
                </a:cubicBezTo>
                <a:cubicBezTo>
                  <a:pt x="1281" y="18122"/>
                  <a:pt x="2197" y="19037"/>
                  <a:pt x="3295" y="19037"/>
                </a:cubicBezTo>
                <a:cubicBezTo>
                  <a:pt x="4210" y="19037"/>
                  <a:pt x="5125" y="18122"/>
                  <a:pt x="5125" y="17207"/>
                </a:cubicBezTo>
                <a:cubicBezTo>
                  <a:pt x="5125" y="16292"/>
                  <a:pt x="4576" y="15559"/>
                  <a:pt x="3844" y="15376"/>
                </a:cubicBezTo>
                <a:cubicBezTo>
                  <a:pt x="3844" y="12264"/>
                  <a:pt x="3844" y="12264"/>
                  <a:pt x="3844" y="12264"/>
                </a:cubicBezTo>
                <a:cubicBezTo>
                  <a:pt x="7688" y="12264"/>
                  <a:pt x="7688" y="12264"/>
                  <a:pt x="7688" y="12264"/>
                </a:cubicBezTo>
                <a:cubicBezTo>
                  <a:pt x="7688" y="17939"/>
                  <a:pt x="7688" y="17939"/>
                  <a:pt x="7688" y="17939"/>
                </a:cubicBezTo>
                <a:cubicBezTo>
                  <a:pt x="6956" y="18122"/>
                  <a:pt x="6407" y="18854"/>
                  <a:pt x="6407" y="19769"/>
                </a:cubicBezTo>
                <a:cubicBezTo>
                  <a:pt x="6407" y="20685"/>
                  <a:pt x="7322" y="21600"/>
                  <a:pt x="8237" y="21600"/>
                </a:cubicBezTo>
                <a:cubicBezTo>
                  <a:pt x="9336" y="21600"/>
                  <a:pt x="10251" y="20685"/>
                  <a:pt x="10251" y="19769"/>
                </a:cubicBezTo>
                <a:cubicBezTo>
                  <a:pt x="10251" y="18854"/>
                  <a:pt x="9702" y="18122"/>
                  <a:pt x="8969" y="17939"/>
                </a:cubicBezTo>
                <a:cubicBezTo>
                  <a:pt x="8969" y="12264"/>
                  <a:pt x="8969" y="12264"/>
                  <a:pt x="8969" y="12264"/>
                </a:cubicBezTo>
                <a:cubicBezTo>
                  <a:pt x="12814" y="12264"/>
                  <a:pt x="12814" y="12264"/>
                  <a:pt x="12814" y="12264"/>
                </a:cubicBezTo>
                <a:cubicBezTo>
                  <a:pt x="12814" y="17939"/>
                  <a:pt x="12814" y="17939"/>
                  <a:pt x="12814" y="17939"/>
                </a:cubicBezTo>
                <a:cubicBezTo>
                  <a:pt x="12081" y="18122"/>
                  <a:pt x="11532" y="18854"/>
                  <a:pt x="11532" y="19769"/>
                </a:cubicBezTo>
                <a:cubicBezTo>
                  <a:pt x="11532" y="20685"/>
                  <a:pt x="12264" y="21600"/>
                  <a:pt x="13363" y="21600"/>
                </a:cubicBezTo>
                <a:cubicBezTo>
                  <a:pt x="14461" y="21600"/>
                  <a:pt x="15376" y="20685"/>
                  <a:pt x="15376" y="19769"/>
                </a:cubicBezTo>
                <a:cubicBezTo>
                  <a:pt x="15376" y="18854"/>
                  <a:pt x="14827" y="18122"/>
                  <a:pt x="14095" y="17939"/>
                </a:cubicBezTo>
                <a:cubicBezTo>
                  <a:pt x="14095" y="12264"/>
                  <a:pt x="14095" y="12264"/>
                  <a:pt x="14095" y="12264"/>
                </a:cubicBezTo>
                <a:cubicBezTo>
                  <a:pt x="17756" y="12264"/>
                  <a:pt x="17756" y="12264"/>
                  <a:pt x="17756" y="12264"/>
                </a:cubicBezTo>
                <a:cubicBezTo>
                  <a:pt x="17756" y="15376"/>
                  <a:pt x="17756" y="15376"/>
                  <a:pt x="17756" y="15376"/>
                </a:cubicBezTo>
                <a:cubicBezTo>
                  <a:pt x="17024" y="15559"/>
                  <a:pt x="16475" y="16292"/>
                  <a:pt x="16475" y="17207"/>
                </a:cubicBezTo>
                <a:cubicBezTo>
                  <a:pt x="16475" y="18122"/>
                  <a:pt x="17390" y="19037"/>
                  <a:pt x="18488" y="19037"/>
                </a:cubicBezTo>
                <a:cubicBezTo>
                  <a:pt x="19586" y="19037"/>
                  <a:pt x="20319" y="18122"/>
                  <a:pt x="20319" y="17207"/>
                </a:cubicBezTo>
                <a:cubicBezTo>
                  <a:pt x="20319" y="16292"/>
                  <a:pt x="19769" y="15559"/>
                  <a:pt x="19037" y="15376"/>
                </a:cubicBezTo>
                <a:cubicBezTo>
                  <a:pt x="19037" y="15376"/>
                  <a:pt x="19037" y="12264"/>
                  <a:pt x="19037" y="12264"/>
                </a:cubicBezTo>
                <a:cubicBezTo>
                  <a:pt x="20502" y="11715"/>
                  <a:pt x="21600" y="10251"/>
                  <a:pt x="21600" y="8603"/>
                </a:cubicBezTo>
                <a:close/>
                <a:moveTo>
                  <a:pt x="8237" y="20319"/>
                </a:moveTo>
                <a:cubicBezTo>
                  <a:pt x="7871" y="20319"/>
                  <a:pt x="7688" y="19953"/>
                  <a:pt x="7688" y="19769"/>
                </a:cubicBezTo>
                <a:cubicBezTo>
                  <a:pt x="7688" y="19403"/>
                  <a:pt x="7871" y="19037"/>
                  <a:pt x="8237" y="19037"/>
                </a:cubicBezTo>
                <a:cubicBezTo>
                  <a:pt x="8603" y="19037"/>
                  <a:pt x="8969" y="19403"/>
                  <a:pt x="8969" y="19769"/>
                </a:cubicBezTo>
                <a:cubicBezTo>
                  <a:pt x="8969" y="19953"/>
                  <a:pt x="8603" y="20319"/>
                  <a:pt x="8237" y="20319"/>
                </a:cubicBezTo>
                <a:close/>
                <a:moveTo>
                  <a:pt x="13363" y="20319"/>
                </a:moveTo>
                <a:cubicBezTo>
                  <a:pt x="12997" y="20319"/>
                  <a:pt x="12814" y="19953"/>
                  <a:pt x="12814" y="19769"/>
                </a:cubicBezTo>
                <a:cubicBezTo>
                  <a:pt x="12814" y="19403"/>
                  <a:pt x="12997" y="19037"/>
                  <a:pt x="13363" y="19037"/>
                </a:cubicBezTo>
                <a:cubicBezTo>
                  <a:pt x="13729" y="19037"/>
                  <a:pt x="14095" y="19403"/>
                  <a:pt x="14095" y="19769"/>
                </a:cubicBezTo>
                <a:cubicBezTo>
                  <a:pt x="14095" y="19953"/>
                  <a:pt x="13729" y="20319"/>
                  <a:pt x="13363" y="20319"/>
                </a:cubicBezTo>
                <a:close/>
                <a:moveTo>
                  <a:pt x="3295" y="17756"/>
                </a:moveTo>
                <a:cubicBezTo>
                  <a:pt x="2929" y="17756"/>
                  <a:pt x="2563" y="17390"/>
                  <a:pt x="2563" y="17207"/>
                </a:cubicBezTo>
                <a:cubicBezTo>
                  <a:pt x="2563" y="16841"/>
                  <a:pt x="2929" y="16475"/>
                  <a:pt x="3295" y="16475"/>
                </a:cubicBezTo>
                <a:cubicBezTo>
                  <a:pt x="3661" y="16475"/>
                  <a:pt x="3844" y="16841"/>
                  <a:pt x="3844" y="17207"/>
                </a:cubicBezTo>
                <a:cubicBezTo>
                  <a:pt x="3844" y="17390"/>
                  <a:pt x="3661" y="17756"/>
                  <a:pt x="3295" y="17756"/>
                </a:cubicBezTo>
                <a:close/>
                <a:moveTo>
                  <a:pt x="18488" y="17756"/>
                </a:moveTo>
                <a:cubicBezTo>
                  <a:pt x="18122" y="17756"/>
                  <a:pt x="17756" y="17390"/>
                  <a:pt x="17756" y="17207"/>
                </a:cubicBezTo>
                <a:cubicBezTo>
                  <a:pt x="17756" y="16841"/>
                  <a:pt x="18122" y="16475"/>
                  <a:pt x="18488" y="16475"/>
                </a:cubicBezTo>
                <a:cubicBezTo>
                  <a:pt x="18854" y="16475"/>
                  <a:pt x="19037" y="16841"/>
                  <a:pt x="19037" y="17207"/>
                </a:cubicBezTo>
                <a:cubicBezTo>
                  <a:pt x="19037" y="17390"/>
                  <a:pt x="18854" y="17756"/>
                  <a:pt x="18488" y="17756"/>
                </a:cubicBezTo>
                <a:close/>
                <a:moveTo>
                  <a:pt x="17939" y="11166"/>
                </a:moveTo>
                <a:cubicBezTo>
                  <a:pt x="3661" y="11166"/>
                  <a:pt x="3661" y="11166"/>
                  <a:pt x="3661" y="11166"/>
                </a:cubicBezTo>
                <a:cubicBezTo>
                  <a:pt x="2380" y="11166"/>
                  <a:pt x="1281" y="10068"/>
                  <a:pt x="1281" y="8603"/>
                </a:cubicBezTo>
                <a:cubicBezTo>
                  <a:pt x="1281" y="7871"/>
                  <a:pt x="1647" y="7322"/>
                  <a:pt x="2014" y="6773"/>
                </a:cubicBezTo>
                <a:cubicBezTo>
                  <a:pt x="2563" y="6407"/>
                  <a:pt x="3478" y="6041"/>
                  <a:pt x="4210" y="6224"/>
                </a:cubicBezTo>
                <a:cubicBezTo>
                  <a:pt x="4393" y="6224"/>
                  <a:pt x="4576" y="6407"/>
                  <a:pt x="4759" y="6407"/>
                </a:cubicBezTo>
                <a:cubicBezTo>
                  <a:pt x="5308" y="6590"/>
                  <a:pt x="5675" y="7139"/>
                  <a:pt x="6041" y="7688"/>
                </a:cubicBezTo>
                <a:cubicBezTo>
                  <a:pt x="6224" y="8054"/>
                  <a:pt x="6224" y="8420"/>
                  <a:pt x="6224" y="8786"/>
                </a:cubicBezTo>
                <a:cubicBezTo>
                  <a:pt x="6224" y="8969"/>
                  <a:pt x="6224" y="9153"/>
                  <a:pt x="6407" y="9153"/>
                </a:cubicBezTo>
                <a:cubicBezTo>
                  <a:pt x="6590" y="9519"/>
                  <a:pt x="6773" y="9519"/>
                  <a:pt x="7139" y="9336"/>
                </a:cubicBezTo>
                <a:cubicBezTo>
                  <a:pt x="7322" y="9153"/>
                  <a:pt x="7505" y="8969"/>
                  <a:pt x="7505" y="8603"/>
                </a:cubicBezTo>
                <a:cubicBezTo>
                  <a:pt x="7505" y="8420"/>
                  <a:pt x="7505" y="8237"/>
                  <a:pt x="7322" y="8054"/>
                </a:cubicBezTo>
                <a:cubicBezTo>
                  <a:pt x="7688" y="8054"/>
                  <a:pt x="8054" y="8237"/>
                  <a:pt x="8237" y="8237"/>
                </a:cubicBezTo>
                <a:cubicBezTo>
                  <a:pt x="8420" y="8237"/>
                  <a:pt x="8603" y="8237"/>
                  <a:pt x="8969" y="8054"/>
                </a:cubicBezTo>
                <a:cubicBezTo>
                  <a:pt x="9336" y="8054"/>
                  <a:pt x="9519" y="7688"/>
                  <a:pt x="9336" y="7322"/>
                </a:cubicBezTo>
                <a:cubicBezTo>
                  <a:pt x="9336" y="6956"/>
                  <a:pt x="8969" y="6773"/>
                  <a:pt x="8603" y="6773"/>
                </a:cubicBezTo>
                <a:cubicBezTo>
                  <a:pt x="8603" y="6956"/>
                  <a:pt x="8420" y="6956"/>
                  <a:pt x="8420" y="6956"/>
                </a:cubicBezTo>
                <a:cubicBezTo>
                  <a:pt x="7688" y="6956"/>
                  <a:pt x="6956" y="6590"/>
                  <a:pt x="6407" y="6224"/>
                </a:cubicBezTo>
                <a:cubicBezTo>
                  <a:pt x="6041" y="5675"/>
                  <a:pt x="5492" y="5308"/>
                  <a:pt x="4942" y="5125"/>
                </a:cubicBezTo>
                <a:cubicBezTo>
                  <a:pt x="5308" y="4210"/>
                  <a:pt x="6041" y="3478"/>
                  <a:pt x="6956" y="3295"/>
                </a:cubicBezTo>
                <a:cubicBezTo>
                  <a:pt x="7322" y="3295"/>
                  <a:pt x="7505" y="3295"/>
                  <a:pt x="7688" y="3295"/>
                </a:cubicBezTo>
                <a:cubicBezTo>
                  <a:pt x="8237" y="3295"/>
                  <a:pt x="8603" y="3295"/>
                  <a:pt x="9153" y="3661"/>
                </a:cubicBezTo>
                <a:cubicBezTo>
                  <a:pt x="9153" y="3661"/>
                  <a:pt x="9336" y="3661"/>
                  <a:pt x="9336" y="3661"/>
                </a:cubicBezTo>
                <a:cubicBezTo>
                  <a:pt x="9702" y="3661"/>
                  <a:pt x="9885" y="3478"/>
                  <a:pt x="9885" y="3295"/>
                </a:cubicBezTo>
                <a:cubicBezTo>
                  <a:pt x="10068" y="3112"/>
                  <a:pt x="10068" y="2746"/>
                  <a:pt x="9702" y="2563"/>
                </a:cubicBezTo>
                <a:cubicBezTo>
                  <a:pt x="9519" y="2380"/>
                  <a:pt x="9153" y="2197"/>
                  <a:pt x="8969" y="2197"/>
                </a:cubicBezTo>
                <a:cubicBezTo>
                  <a:pt x="9336" y="1647"/>
                  <a:pt x="10068" y="1281"/>
                  <a:pt x="10800" y="1281"/>
                </a:cubicBezTo>
                <a:cubicBezTo>
                  <a:pt x="11349" y="1281"/>
                  <a:pt x="11898" y="1464"/>
                  <a:pt x="12264" y="1831"/>
                </a:cubicBezTo>
                <a:cubicBezTo>
                  <a:pt x="12631" y="2014"/>
                  <a:pt x="12814" y="2197"/>
                  <a:pt x="12997" y="2563"/>
                </a:cubicBezTo>
                <a:cubicBezTo>
                  <a:pt x="12997" y="2746"/>
                  <a:pt x="13180" y="3112"/>
                  <a:pt x="13180" y="3295"/>
                </a:cubicBezTo>
                <a:cubicBezTo>
                  <a:pt x="13180" y="4027"/>
                  <a:pt x="14278" y="4027"/>
                  <a:pt x="14461" y="3478"/>
                </a:cubicBezTo>
                <a:cubicBezTo>
                  <a:pt x="14461" y="3295"/>
                  <a:pt x="14461" y="3295"/>
                  <a:pt x="14461" y="3295"/>
                </a:cubicBezTo>
                <a:cubicBezTo>
                  <a:pt x="15559" y="3478"/>
                  <a:pt x="16292" y="4210"/>
                  <a:pt x="16841" y="5125"/>
                </a:cubicBezTo>
                <a:cubicBezTo>
                  <a:pt x="16292" y="5308"/>
                  <a:pt x="15742" y="5675"/>
                  <a:pt x="15376" y="6041"/>
                </a:cubicBezTo>
                <a:cubicBezTo>
                  <a:pt x="15193" y="6224"/>
                  <a:pt x="15010" y="6407"/>
                  <a:pt x="14827" y="6590"/>
                </a:cubicBezTo>
                <a:cubicBezTo>
                  <a:pt x="14095" y="6590"/>
                  <a:pt x="13546" y="6041"/>
                  <a:pt x="13180" y="5492"/>
                </a:cubicBezTo>
                <a:cubicBezTo>
                  <a:pt x="13180" y="5125"/>
                  <a:pt x="12814" y="4942"/>
                  <a:pt x="12447" y="5125"/>
                </a:cubicBezTo>
                <a:cubicBezTo>
                  <a:pt x="12081" y="5308"/>
                  <a:pt x="11898" y="5675"/>
                  <a:pt x="12081" y="6041"/>
                </a:cubicBezTo>
                <a:cubicBezTo>
                  <a:pt x="12447" y="6956"/>
                  <a:pt x="13363" y="7505"/>
                  <a:pt x="14278" y="7871"/>
                </a:cubicBezTo>
                <a:cubicBezTo>
                  <a:pt x="14278" y="8054"/>
                  <a:pt x="14278" y="8237"/>
                  <a:pt x="14278" y="8603"/>
                </a:cubicBezTo>
                <a:cubicBezTo>
                  <a:pt x="14278" y="8786"/>
                  <a:pt x="14278" y="8969"/>
                  <a:pt x="14461" y="8969"/>
                </a:cubicBezTo>
                <a:cubicBezTo>
                  <a:pt x="14827" y="9336"/>
                  <a:pt x="15559" y="9153"/>
                  <a:pt x="15559" y="8603"/>
                </a:cubicBezTo>
                <a:cubicBezTo>
                  <a:pt x="15559" y="8054"/>
                  <a:pt x="15742" y="7322"/>
                  <a:pt x="16292" y="6956"/>
                </a:cubicBezTo>
                <a:cubicBezTo>
                  <a:pt x="16658" y="6407"/>
                  <a:pt x="17390" y="6224"/>
                  <a:pt x="17939" y="6224"/>
                </a:cubicBezTo>
                <a:cubicBezTo>
                  <a:pt x="19220" y="6224"/>
                  <a:pt x="20319" y="7322"/>
                  <a:pt x="20319" y="8603"/>
                </a:cubicBezTo>
                <a:cubicBezTo>
                  <a:pt x="20319" y="10068"/>
                  <a:pt x="19220" y="11166"/>
                  <a:pt x="17939" y="11166"/>
                </a:cubicBezTo>
                <a:close/>
                <a:moveTo>
                  <a:pt x="17939" y="11166"/>
                </a:moveTo>
                <a:cubicBezTo>
                  <a:pt x="17939" y="11166"/>
                  <a:pt x="17939" y="11166"/>
                  <a:pt x="17939" y="11166"/>
                </a:cubicBezTo>
              </a:path>
            </a:pathLst>
          </a:custGeom>
          <a:solidFill>
            <a:srgbClr val="36867D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43" name="Google Shape;2088;p81"/>
          <p:cNvGrpSpPr/>
          <p:nvPr/>
        </p:nvGrpSpPr>
        <p:grpSpPr>
          <a:xfrm>
            <a:off x="804471" y="2732713"/>
            <a:ext cx="345296" cy="323207"/>
            <a:chOff x="0" y="0"/>
            <a:chExt cx="345295" cy="323205"/>
          </a:xfrm>
        </p:grpSpPr>
        <p:sp>
          <p:nvSpPr>
            <p:cNvPr id="441" name="Google Shape;2089;p81"/>
            <p:cNvSpPr/>
            <p:nvPr/>
          </p:nvSpPr>
          <p:spPr>
            <a:xfrm>
              <a:off x="0" y="-1"/>
              <a:ext cx="345296" cy="32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9" y="8123"/>
                  </a:moveTo>
                  <a:cubicBezTo>
                    <a:pt x="20736" y="8123"/>
                    <a:pt x="20736" y="8123"/>
                    <a:pt x="20736" y="8123"/>
                  </a:cubicBezTo>
                  <a:cubicBezTo>
                    <a:pt x="20736" y="6831"/>
                    <a:pt x="20736" y="6831"/>
                    <a:pt x="20736" y="6831"/>
                  </a:cubicBezTo>
                  <a:cubicBezTo>
                    <a:pt x="20736" y="4246"/>
                    <a:pt x="18835" y="2215"/>
                    <a:pt x="16416" y="2215"/>
                  </a:cubicBezTo>
                  <a:cubicBezTo>
                    <a:pt x="16070" y="2215"/>
                    <a:pt x="15725" y="2215"/>
                    <a:pt x="15379" y="2215"/>
                  </a:cubicBezTo>
                  <a:cubicBezTo>
                    <a:pt x="15034" y="1662"/>
                    <a:pt x="14170" y="1108"/>
                    <a:pt x="12960" y="738"/>
                  </a:cubicBezTo>
                  <a:cubicBezTo>
                    <a:pt x="11578" y="185"/>
                    <a:pt x="9677" y="0"/>
                    <a:pt x="7949" y="0"/>
                  </a:cubicBezTo>
                  <a:cubicBezTo>
                    <a:pt x="5875" y="0"/>
                    <a:pt x="3974" y="185"/>
                    <a:pt x="2592" y="738"/>
                  </a:cubicBezTo>
                  <a:cubicBezTo>
                    <a:pt x="518" y="1477"/>
                    <a:pt x="0" y="2585"/>
                    <a:pt x="0" y="3323"/>
                  </a:cubicBezTo>
                  <a:cubicBezTo>
                    <a:pt x="0" y="3323"/>
                    <a:pt x="0" y="18277"/>
                    <a:pt x="0" y="18277"/>
                  </a:cubicBezTo>
                  <a:cubicBezTo>
                    <a:pt x="0" y="20492"/>
                    <a:pt x="3974" y="21600"/>
                    <a:pt x="7949" y="21600"/>
                  </a:cubicBezTo>
                  <a:cubicBezTo>
                    <a:pt x="11750" y="21600"/>
                    <a:pt x="15725" y="20492"/>
                    <a:pt x="15725" y="18277"/>
                  </a:cubicBezTo>
                  <a:cubicBezTo>
                    <a:pt x="15725" y="17538"/>
                    <a:pt x="15725" y="17538"/>
                    <a:pt x="15725" y="17538"/>
                  </a:cubicBezTo>
                  <a:cubicBezTo>
                    <a:pt x="15898" y="17538"/>
                    <a:pt x="16243" y="17538"/>
                    <a:pt x="16416" y="17538"/>
                  </a:cubicBezTo>
                  <a:cubicBezTo>
                    <a:pt x="19354" y="17538"/>
                    <a:pt x="21600" y="15138"/>
                    <a:pt x="21600" y="12000"/>
                  </a:cubicBezTo>
                  <a:cubicBezTo>
                    <a:pt x="21600" y="8677"/>
                    <a:pt x="21600" y="8677"/>
                    <a:pt x="21600" y="8677"/>
                  </a:cubicBezTo>
                  <a:cubicBezTo>
                    <a:pt x="21600" y="8308"/>
                    <a:pt x="21254" y="8123"/>
                    <a:pt x="20909" y="8123"/>
                  </a:cubicBezTo>
                  <a:close/>
                  <a:moveTo>
                    <a:pt x="19526" y="6831"/>
                  </a:moveTo>
                  <a:cubicBezTo>
                    <a:pt x="19526" y="8123"/>
                    <a:pt x="19526" y="8123"/>
                    <a:pt x="19526" y="8123"/>
                  </a:cubicBezTo>
                  <a:cubicBezTo>
                    <a:pt x="18317" y="8123"/>
                    <a:pt x="18317" y="8123"/>
                    <a:pt x="18317" y="8123"/>
                  </a:cubicBezTo>
                  <a:cubicBezTo>
                    <a:pt x="18317" y="6831"/>
                    <a:pt x="18317" y="6831"/>
                    <a:pt x="18317" y="6831"/>
                  </a:cubicBezTo>
                  <a:cubicBezTo>
                    <a:pt x="18317" y="5723"/>
                    <a:pt x="17453" y="4800"/>
                    <a:pt x="16416" y="4800"/>
                  </a:cubicBezTo>
                  <a:cubicBezTo>
                    <a:pt x="15379" y="4800"/>
                    <a:pt x="14515" y="5723"/>
                    <a:pt x="14515" y="6831"/>
                  </a:cubicBezTo>
                  <a:cubicBezTo>
                    <a:pt x="14515" y="8123"/>
                    <a:pt x="14515" y="8123"/>
                    <a:pt x="14515" y="8123"/>
                  </a:cubicBezTo>
                  <a:cubicBezTo>
                    <a:pt x="13306" y="8123"/>
                    <a:pt x="13306" y="8123"/>
                    <a:pt x="13306" y="8123"/>
                  </a:cubicBezTo>
                  <a:cubicBezTo>
                    <a:pt x="13306" y="6831"/>
                    <a:pt x="13306" y="6831"/>
                    <a:pt x="13306" y="6831"/>
                  </a:cubicBezTo>
                  <a:cubicBezTo>
                    <a:pt x="13306" y="4985"/>
                    <a:pt x="14688" y="3508"/>
                    <a:pt x="16416" y="3508"/>
                  </a:cubicBezTo>
                  <a:cubicBezTo>
                    <a:pt x="18144" y="3508"/>
                    <a:pt x="19526" y="4985"/>
                    <a:pt x="19526" y="6831"/>
                  </a:cubicBezTo>
                  <a:close/>
                  <a:moveTo>
                    <a:pt x="16934" y="8123"/>
                  </a:moveTo>
                  <a:cubicBezTo>
                    <a:pt x="15898" y="8123"/>
                    <a:pt x="15898" y="8123"/>
                    <a:pt x="15898" y="8123"/>
                  </a:cubicBezTo>
                  <a:cubicBezTo>
                    <a:pt x="15898" y="6831"/>
                    <a:pt x="15898" y="6831"/>
                    <a:pt x="15898" y="6831"/>
                  </a:cubicBezTo>
                  <a:cubicBezTo>
                    <a:pt x="15898" y="6462"/>
                    <a:pt x="16070" y="6277"/>
                    <a:pt x="16416" y="6277"/>
                  </a:cubicBezTo>
                  <a:cubicBezTo>
                    <a:pt x="16762" y="6277"/>
                    <a:pt x="16934" y="6462"/>
                    <a:pt x="16934" y="6831"/>
                  </a:cubicBezTo>
                  <a:lnTo>
                    <a:pt x="16934" y="8123"/>
                  </a:lnTo>
                  <a:close/>
                  <a:moveTo>
                    <a:pt x="2592" y="5908"/>
                  </a:moveTo>
                  <a:cubicBezTo>
                    <a:pt x="3974" y="6462"/>
                    <a:pt x="5875" y="6831"/>
                    <a:pt x="7949" y="6831"/>
                  </a:cubicBezTo>
                  <a:cubicBezTo>
                    <a:pt x="9331" y="6831"/>
                    <a:pt x="10886" y="6646"/>
                    <a:pt x="12096" y="6277"/>
                  </a:cubicBezTo>
                  <a:cubicBezTo>
                    <a:pt x="12096" y="6462"/>
                    <a:pt x="12096" y="6646"/>
                    <a:pt x="12096" y="6831"/>
                  </a:cubicBezTo>
                  <a:cubicBezTo>
                    <a:pt x="12096" y="8123"/>
                    <a:pt x="12096" y="8123"/>
                    <a:pt x="12096" y="8123"/>
                  </a:cubicBezTo>
                  <a:cubicBezTo>
                    <a:pt x="11923" y="8123"/>
                    <a:pt x="11923" y="8123"/>
                    <a:pt x="11923" y="8123"/>
                  </a:cubicBezTo>
                  <a:cubicBezTo>
                    <a:pt x="11578" y="8123"/>
                    <a:pt x="11232" y="8308"/>
                    <a:pt x="11232" y="8677"/>
                  </a:cubicBezTo>
                  <a:cubicBezTo>
                    <a:pt x="11232" y="9969"/>
                    <a:pt x="11232" y="9969"/>
                    <a:pt x="11232" y="9969"/>
                  </a:cubicBezTo>
                  <a:cubicBezTo>
                    <a:pt x="10195" y="10154"/>
                    <a:pt x="8986" y="10338"/>
                    <a:pt x="7949" y="10338"/>
                  </a:cubicBezTo>
                  <a:cubicBezTo>
                    <a:pt x="6048" y="10338"/>
                    <a:pt x="4320" y="10154"/>
                    <a:pt x="2938" y="9600"/>
                  </a:cubicBezTo>
                  <a:cubicBezTo>
                    <a:pt x="1901" y="9231"/>
                    <a:pt x="1382" y="8677"/>
                    <a:pt x="1382" y="8308"/>
                  </a:cubicBezTo>
                  <a:cubicBezTo>
                    <a:pt x="1382" y="5354"/>
                    <a:pt x="1382" y="5354"/>
                    <a:pt x="1382" y="5354"/>
                  </a:cubicBezTo>
                  <a:cubicBezTo>
                    <a:pt x="1728" y="5538"/>
                    <a:pt x="2074" y="5723"/>
                    <a:pt x="2592" y="5908"/>
                  </a:cubicBezTo>
                  <a:close/>
                  <a:moveTo>
                    <a:pt x="1382" y="13292"/>
                  </a:moveTo>
                  <a:cubicBezTo>
                    <a:pt x="1382" y="10154"/>
                    <a:pt x="1382" y="10154"/>
                    <a:pt x="1382" y="10154"/>
                  </a:cubicBezTo>
                  <a:cubicBezTo>
                    <a:pt x="2765" y="11262"/>
                    <a:pt x="5357" y="11631"/>
                    <a:pt x="7949" y="11631"/>
                  </a:cubicBezTo>
                  <a:cubicBezTo>
                    <a:pt x="8986" y="11631"/>
                    <a:pt x="10195" y="11631"/>
                    <a:pt x="11232" y="11446"/>
                  </a:cubicBezTo>
                  <a:cubicBezTo>
                    <a:pt x="11232" y="12000"/>
                    <a:pt x="11232" y="12000"/>
                    <a:pt x="11232" y="12000"/>
                  </a:cubicBezTo>
                  <a:cubicBezTo>
                    <a:pt x="11232" y="13108"/>
                    <a:pt x="11405" y="14031"/>
                    <a:pt x="11923" y="14769"/>
                  </a:cubicBezTo>
                  <a:cubicBezTo>
                    <a:pt x="10714" y="15138"/>
                    <a:pt x="9331" y="15323"/>
                    <a:pt x="7949" y="15323"/>
                  </a:cubicBezTo>
                  <a:cubicBezTo>
                    <a:pt x="6048" y="15323"/>
                    <a:pt x="4320" y="15138"/>
                    <a:pt x="2938" y="14585"/>
                  </a:cubicBezTo>
                  <a:cubicBezTo>
                    <a:pt x="1901" y="14215"/>
                    <a:pt x="1382" y="13662"/>
                    <a:pt x="1382" y="13292"/>
                  </a:cubicBezTo>
                  <a:close/>
                  <a:moveTo>
                    <a:pt x="2938" y="2031"/>
                  </a:moveTo>
                  <a:cubicBezTo>
                    <a:pt x="4320" y="1477"/>
                    <a:pt x="6048" y="1292"/>
                    <a:pt x="7949" y="1292"/>
                  </a:cubicBezTo>
                  <a:cubicBezTo>
                    <a:pt x="9677" y="1292"/>
                    <a:pt x="11232" y="1477"/>
                    <a:pt x="12614" y="2031"/>
                  </a:cubicBezTo>
                  <a:cubicBezTo>
                    <a:pt x="13306" y="2215"/>
                    <a:pt x="13824" y="2585"/>
                    <a:pt x="14170" y="2769"/>
                  </a:cubicBezTo>
                  <a:cubicBezTo>
                    <a:pt x="13478" y="3323"/>
                    <a:pt x="12960" y="3877"/>
                    <a:pt x="12442" y="4800"/>
                  </a:cubicBezTo>
                  <a:cubicBezTo>
                    <a:pt x="11232" y="5169"/>
                    <a:pt x="9677" y="5354"/>
                    <a:pt x="7949" y="5354"/>
                  </a:cubicBezTo>
                  <a:cubicBezTo>
                    <a:pt x="6048" y="5354"/>
                    <a:pt x="4320" y="5169"/>
                    <a:pt x="2938" y="4615"/>
                  </a:cubicBezTo>
                  <a:cubicBezTo>
                    <a:pt x="1901" y="4246"/>
                    <a:pt x="1382" y="3692"/>
                    <a:pt x="1382" y="3323"/>
                  </a:cubicBezTo>
                  <a:cubicBezTo>
                    <a:pt x="1382" y="2954"/>
                    <a:pt x="1901" y="2400"/>
                    <a:pt x="2938" y="2031"/>
                  </a:cubicBezTo>
                  <a:close/>
                  <a:moveTo>
                    <a:pt x="14515" y="18277"/>
                  </a:moveTo>
                  <a:cubicBezTo>
                    <a:pt x="14515" y="18646"/>
                    <a:pt x="13997" y="19200"/>
                    <a:pt x="12787" y="19569"/>
                  </a:cubicBezTo>
                  <a:cubicBezTo>
                    <a:pt x="11405" y="20123"/>
                    <a:pt x="9677" y="20308"/>
                    <a:pt x="7949" y="20308"/>
                  </a:cubicBezTo>
                  <a:cubicBezTo>
                    <a:pt x="6048" y="20308"/>
                    <a:pt x="4320" y="20123"/>
                    <a:pt x="2938" y="19569"/>
                  </a:cubicBezTo>
                  <a:cubicBezTo>
                    <a:pt x="1901" y="19200"/>
                    <a:pt x="1382" y="18646"/>
                    <a:pt x="1382" y="18277"/>
                  </a:cubicBezTo>
                  <a:cubicBezTo>
                    <a:pt x="1382" y="15323"/>
                    <a:pt x="1382" y="15323"/>
                    <a:pt x="1382" y="15323"/>
                  </a:cubicBezTo>
                  <a:cubicBezTo>
                    <a:pt x="2765" y="16246"/>
                    <a:pt x="5357" y="16615"/>
                    <a:pt x="7949" y="16615"/>
                  </a:cubicBezTo>
                  <a:cubicBezTo>
                    <a:pt x="9677" y="16615"/>
                    <a:pt x="11405" y="16431"/>
                    <a:pt x="12787" y="16062"/>
                  </a:cubicBezTo>
                  <a:cubicBezTo>
                    <a:pt x="13306" y="16431"/>
                    <a:pt x="13824" y="16800"/>
                    <a:pt x="14515" y="17169"/>
                  </a:cubicBezTo>
                  <a:lnTo>
                    <a:pt x="14515" y="18277"/>
                  </a:lnTo>
                  <a:close/>
                  <a:moveTo>
                    <a:pt x="20390" y="12000"/>
                  </a:moveTo>
                  <a:cubicBezTo>
                    <a:pt x="20390" y="14400"/>
                    <a:pt x="18490" y="16246"/>
                    <a:pt x="16416" y="16246"/>
                  </a:cubicBezTo>
                  <a:cubicBezTo>
                    <a:pt x="16070" y="16246"/>
                    <a:pt x="15552" y="16062"/>
                    <a:pt x="15206" y="16062"/>
                  </a:cubicBezTo>
                  <a:cubicBezTo>
                    <a:pt x="13651" y="15508"/>
                    <a:pt x="12442" y="13846"/>
                    <a:pt x="12442" y="12000"/>
                  </a:cubicBezTo>
                  <a:cubicBezTo>
                    <a:pt x="12442" y="9415"/>
                    <a:pt x="12442" y="9415"/>
                    <a:pt x="12442" y="9415"/>
                  </a:cubicBezTo>
                  <a:cubicBezTo>
                    <a:pt x="20390" y="9415"/>
                    <a:pt x="20390" y="9415"/>
                    <a:pt x="20390" y="9415"/>
                  </a:cubicBezTo>
                  <a:lnTo>
                    <a:pt x="20390" y="12000"/>
                  </a:lnTo>
                  <a:close/>
                  <a:moveTo>
                    <a:pt x="20390" y="12000"/>
                  </a:moveTo>
                  <a:cubicBezTo>
                    <a:pt x="20390" y="12000"/>
                    <a:pt x="20390" y="12000"/>
                    <a:pt x="20390" y="12000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2" name="Google Shape;2090;p81"/>
            <p:cNvSpPr/>
            <p:nvPr/>
          </p:nvSpPr>
          <p:spPr>
            <a:xfrm>
              <a:off x="251123" y="173229"/>
              <a:ext cx="22091" cy="4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6200" y="21600"/>
                    <a:pt x="21600" y="20160"/>
                    <a:pt x="21600" y="17280"/>
                  </a:cubicBezTo>
                  <a:cubicBezTo>
                    <a:pt x="21600" y="5760"/>
                    <a:pt x="21600" y="5760"/>
                    <a:pt x="21600" y="5760"/>
                  </a:cubicBezTo>
                  <a:cubicBezTo>
                    <a:pt x="21600" y="2880"/>
                    <a:pt x="16200" y="0"/>
                    <a:pt x="10800" y="0"/>
                  </a:cubicBezTo>
                  <a:cubicBezTo>
                    <a:pt x="5400" y="0"/>
                    <a:pt x="0" y="2880"/>
                    <a:pt x="0" y="5760"/>
                  </a:cubicBezTo>
                  <a:cubicBezTo>
                    <a:pt x="0" y="17280"/>
                    <a:pt x="0" y="17280"/>
                    <a:pt x="0" y="17280"/>
                  </a:cubicBezTo>
                  <a:cubicBezTo>
                    <a:pt x="0" y="20160"/>
                    <a:pt x="5400" y="21600"/>
                    <a:pt x="10800" y="21600"/>
                  </a:cubicBezTo>
                  <a:close/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57" name="Google Shape;2013;p81"/>
          <p:cNvGrpSpPr/>
          <p:nvPr/>
        </p:nvGrpSpPr>
        <p:grpSpPr>
          <a:xfrm>
            <a:off x="831291" y="4002232"/>
            <a:ext cx="325531" cy="326696"/>
            <a:chOff x="0" y="0"/>
            <a:chExt cx="325530" cy="326695"/>
          </a:xfrm>
        </p:grpSpPr>
        <p:sp>
          <p:nvSpPr>
            <p:cNvPr id="444" name="Google Shape;2014;p81"/>
            <p:cNvSpPr/>
            <p:nvPr/>
          </p:nvSpPr>
          <p:spPr>
            <a:xfrm>
              <a:off x="-1" y="0"/>
              <a:ext cx="325532" cy="326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210"/>
                  </a:moveTo>
                  <a:cubicBezTo>
                    <a:pt x="21600" y="4027"/>
                    <a:pt x="21600" y="3844"/>
                    <a:pt x="21417" y="3661"/>
                  </a:cubicBezTo>
                  <a:cubicBezTo>
                    <a:pt x="21417" y="3661"/>
                    <a:pt x="17939" y="183"/>
                    <a:pt x="17939" y="183"/>
                  </a:cubicBezTo>
                  <a:cubicBezTo>
                    <a:pt x="17939" y="0"/>
                    <a:pt x="17756" y="0"/>
                    <a:pt x="17756" y="0"/>
                  </a:cubicBezTo>
                  <a:cubicBezTo>
                    <a:pt x="17573" y="0"/>
                    <a:pt x="17573" y="0"/>
                    <a:pt x="17390" y="0"/>
                  </a:cubicBezTo>
                  <a:cubicBezTo>
                    <a:pt x="732" y="0"/>
                    <a:pt x="732" y="0"/>
                    <a:pt x="732" y="0"/>
                  </a:cubicBezTo>
                  <a:cubicBezTo>
                    <a:pt x="366" y="0"/>
                    <a:pt x="0" y="183"/>
                    <a:pt x="0" y="549"/>
                  </a:cubicBezTo>
                  <a:cubicBezTo>
                    <a:pt x="0" y="20868"/>
                    <a:pt x="0" y="20868"/>
                    <a:pt x="0" y="20868"/>
                  </a:cubicBezTo>
                  <a:cubicBezTo>
                    <a:pt x="0" y="21234"/>
                    <a:pt x="366" y="21600"/>
                    <a:pt x="732" y="21600"/>
                  </a:cubicBezTo>
                  <a:cubicBezTo>
                    <a:pt x="21051" y="21600"/>
                    <a:pt x="21051" y="21600"/>
                    <a:pt x="21051" y="21600"/>
                  </a:cubicBezTo>
                  <a:cubicBezTo>
                    <a:pt x="21417" y="21600"/>
                    <a:pt x="21600" y="21234"/>
                    <a:pt x="21600" y="20868"/>
                  </a:cubicBezTo>
                  <a:cubicBezTo>
                    <a:pt x="21600" y="20868"/>
                    <a:pt x="21600" y="4210"/>
                    <a:pt x="21600" y="4210"/>
                  </a:cubicBezTo>
                  <a:close/>
                  <a:moveTo>
                    <a:pt x="18122" y="2197"/>
                  </a:moveTo>
                  <a:cubicBezTo>
                    <a:pt x="19586" y="3478"/>
                    <a:pt x="19586" y="3478"/>
                    <a:pt x="19586" y="3478"/>
                  </a:cubicBezTo>
                  <a:cubicBezTo>
                    <a:pt x="18122" y="3478"/>
                    <a:pt x="18122" y="3478"/>
                    <a:pt x="18122" y="3478"/>
                  </a:cubicBezTo>
                  <a:lnTo>
                    <a:pt x="18122" y="2197"/>
                  </a:lnTo>
                  <a:close/>
                  <a:moveTo>
                    <a:pt x="1281" y="20319"/>
                  </a:moveTo>
                  <a:cubicBezTo>
                    <a:pt x="1281" y="1281"/>
                    <a:pt x="1281" y="1281"/>
                    <a:pt x="1281" y="1281"/>
                  </a:cubicBezTo>
                  <a:cubicBezTo>
                    <a:pt x="16841" y="1281"/>
                    <a:pt x="16841" y="1281"/>
                    <a:pt x="16841" y="1281"/>
                  </a:cubicBezTo>
                  <a:cubicBezTo>
                    <a:pt x="16841" y="4210"/>
                    <a:pt x="16841" y="4210"/>
                    <a:pt x="16841" y="4210"/>
                  </a:cubicBezTo>
                  <a:cubicBezTo>
                    <a:pt x="16841" y="4393"/>
                    <a:pt x="17207" y="4759"/>
                    <a:pt x="17390" y="4759"/>
                  </a:cubicBezTo>
                  <a:cubicBezTo>
                    <a:pt x="20319" y="4759"/>
                    <a:pt x="20319" y="4759"/>
                    <a:pt x="20319" y="4759"/>
                  </a:cubicBezTo>
                  <a:cubicBezTo>
                    <a:pt x="20319" y="20319"/>
                    <a:pt x="20319" y="20319"/>
                    <a:pt x="20319" y="20319"/>
                  </a:cubicBezTo>
                  <a:lnTo>
                    <a:pt x="1281" y="20319"/>
                  </a:lnTo>
                  <a:close/>
                  <a:moveTo>
                    <a:pt x="1281" y="20319"/>
                  </a:moveTo>
                  <a:cubicBezTo>
                    <a:pt x="1281" y="20319"/>
                    <a:pt x="1281" y="20319"/>
                    <a:pt x="1281" y="20319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5" name="Google Shape;2015;p81"/>
            <p:cNvSpPr/>
            <p:nvPr/>
          </p:nvSpPr>
          <p:spPr>
            <a:xfrm>
              <a:off x="38365" y="38366"/>
              <a:ext cx="248799" cy="24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9440"/>
                  </a:moveTo>
                  <a:cubicBezTo>
                    <a:pt x="2160" y="19440"/>
                    <a:pt x="2160" y="19440"/>
                    <a:pt x="2160" y="19440"/>
                  </a:cubicBezTo>
                  <a:cubicBezTo>
                    <a:pt x="2160" y="720"/>
                    <a:pt x="2160" y="720"/>
                    <a:pt x="2160" y="720"/>
                  </a:cubicBezTo>
                  <a:cubicBezTo>
                    <a:pt x="2160" y="240"/>
                    <a:pt x="1680" y="0"/>
                    <a:pt x="1440" y="0"/>
                  </a:cubicBezTo>
                  <a:cubicBezTo>
                    <a:pt x="960" y="0"/>
                    <a:pt x="480" y="240"/>
                    <a:pt x="480" y="720"/>
                  </a:cubicBezTo>
                  <a:cubicBezTo>
                    <a:pt x="480" y="19440"/>
                    <a:pt x="480" y="19440"/>
                    <a:pt x="480" y="19440"/>
                  </a:cubicBezTo>
                  <a:cubicBezTo>
                    <a:pt x="240" y="19680"/>
                    <a:pt x="0" y="19920"/>
                    <a:pt x="0" y="20400"/>
                  </a:cubicBezTo>
                  <a:cubicBezTo>
                    <a:pt x="0" y="20640"/>
                    <a:pt x="240" y="20880"/>
                    <a:pt x="480" y="21120"/>
                  </a:cubicBezTo>
                  <a:cubicBezTo>
                    <a:pt x="720" y="21360"/>
                    <a:pt x="960" y="21600"/>
                    <a:pt x="1440" y="21600"/>
                  </a:cubicBezTo>
                  <a:cubicBezTo>
                    <a:pt x="1680" y="21600"/>
                    <a:pt x="1920" y="21360"/>
                    <a:pt x="2160" y="21120"/>
                  </a:cubicBezTo>
                  <a:cubicBezTo>
                    <a:pt x="20880" y="21120"/>
                    <a:pt x="20880" y="21120"/>
                    <a:pt x="20880" y="21120"/>
                  </a:cubicBezTo>
                  <a:cubicBezTo>
                    <a:pt x="21360" y="21120"/>
                    <a:pt x="21600" y="20640"/>
                    <a:pt x="21600" y="20400"/>
                  </a:cubicBezTo>
                  <a:cubicBezTo>
                    <a:pt x="21600" y="19920"/>
                    <a:pt x="21360" y="19440"/>
                    <a:pt x="20880" y="19440"/>
                  </a:cubicBezTo>
                  <a:close/>
                  <a:moveTo>
                    <a:pt x="20880" y="19440"/>
                  </a:moveTo>
                  <a:cubicBezTo>
                    <a:pt x="20880" y="19440"/>
                    <a:pt x="20880" y="19440"/>
                    <a:pt x="20880" y="19440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6" name="Google Shape;2016;p81"/>
            <p:cNvSpPr/>
            <p:nvPr/>
          </p:nvSpPr>
          <p:spPr>
            <a:xfrm>
              <a:off x="83235" y="83708"/>
              <a:ext cx="159750" cy="159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fill="norm" stroke="1" extrusionOk="0">
                  <a:moveTo>
                    <a:pt x="16293" y="3352"/>
                  </a:moveTo>
                  <a:cubicBezTo>
                    <a:pt x="279" y="19366"/>
                    <a:pt x="279" y="19366"/>
                    <a:pt x="279" y="19366"/>
                  </a:cubicBezTo>
                  <a:cubicBezTo>
                    <a:pt x="-93" y="20110"/>
                    <a:pt x="-93" y="20855"/>
                    <a:pt x="279" y="21228"/>
                  </a:cubicBezTo>
                  <a:cubicBezTo>
                    <a:pt x="652" y="21600"/>
                    <a:pt x="652" y="21600"/>
                    <a:pt x="1024" y="21600"/>
                  </a:cubicBezTo>
                  <a:cubicBezTo>
                    <a:pt x="1397" y="21600"/>
                    <a:pt x="1769" y="21600"/>
                    <a:pt x="2141" y="21228"/>
                  </a:cubicBezTo>
                  <a:cubicBezTo>
                    <a:pt x="18155" y="5214"/>
                    <a:pt x="18155" y="5214"/>
                    <a:pt x="18155" y="5214"/>
                  </a:cubicBezTo>
                  <a:cubicBezTo>
                    <a:pt x="18155" y="5959"/>
                    <a:pt x="18528" y="6331"/>
                    <a:pt x="19273" y="6331"/>
                  </a:cubicBezTo>
                  <a:cubicBezTo>
                    <a:pt x="19273" y="6331"/>
                    <a:pt x="19273" y="6331"/>
                    <a:pt x="19273" y="6331"/>
                  </a:cubicBezTo>
                  <a:cubicBezTo>
                    <a:pt x="20017" y="6331"/>
                    <a:pt x="20390" y="5959"/>
                    <a:pt x="20762" y="5586"/>
                  </a:cubicBezTo>
                  <a:cubicBezTo>
                    <a:pt x="21507" y="1490"/>
                    <a:pt x="21507" y="1490"/>
                    <a:pt x="21507" y="1490"/>
                  </a:cubicBezTo>
                  <a:cubicBezTo>
                    <a:pt x="21507" y="1117"/>
                    <a:pt x="21507" y="745"/>
                    <a:pt x="21135" y="372"/>
                  </a:cubicBezTo>
                  <a:cubicBezTo>
                    <a:pt x="20762" y="0"/>
                    <a:pt x="20390" y="0"/>
                    <a:pt x="20017" y="0"/>
                  </a:cubicBezTo>
                  <a:cubicBezTo>
                    <a:pt x="15921" y="745"/>
                    <a:pt x="15921" y="745"/>
                    <a:pt x="15921" y="745"/>
                  </a:cubicBezTo>
                  <a:cubicBezTo>
                    <a:pt x="15176" y="745"/>
                    <a:pt x="14804" y="1490"/>
                    <a:pt x="15176" y="2234"/>
                  </a:cubicBezTo>
                  <a:cubicBezTo>
                    <a:pt x="15176" y="2979"/>
                    <a:pt x="15548" y="3352"/>
                    <a:pt x="16293" y="3352"/>
                  </a:cubicBezTo>
                  <a:close/>
                  <a:moveTo>
                    <a:pt x="16293" y="3352"/>
                  </a:moveTo>
                  <a:cubicBezTo>
                    <a:pt x="16293" y="3352"/>
                    <a:pt x="16293" y="3352"/>
                    <a:pt x="16293" y="3352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7" name="Google Shape;2017;p81"/>
            <p:cNvSpPr/>
            <p:nvPr/>
          </p:nvSpPr>
          <p:spPr>
            <a:xfrm>
              <a:off x="99984" y="77895"/>
              <a:ext cx="18603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21600" y="18514"/>
                    <a:pt x="15429" y="21600"/>
                    <a:pt x="9257" y="21600"/>
                  </a:cubicBezTo>
                  <a:cubicBezTo>
                    <a:pt x="3086" y="21600"/>
                    <a:pt x="0" y="18514"/>
                    <a:pt x="0" y="12343"/>
                  </a:cubicBezTo>
                  <a:cubicBezTo>
                    <a:pt x="0" y="6171"/>
                    <a:pt x="3086" y="0"/>
                    <a:pt x="9257" y="0"/>
                  </a:cubicBezTo>
                  <a:cubicBezTo>
                    <a:pt x="15429" y="0"/>
                    <a:pt x="21600" y="6171"/>
                    <a:pt x="21600" y="12343"/>
                  </a:cubicBezTo>
                  <a:close/>
                  <a:moveTo>
                    <a:pt x="21600" y="12343"/>
                  </a:moveTo>
                  <a:cubicBezTo>
                    <a:pt x="21600" y="12343"/>
                    <a:pt x="21600" y="12343"/>
                    <a:pt x="21600" y="12343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8" name="Google Shape;2018;p81"/>
            <p:cNvSpPr/>
            <p:nvPr/>
          </p:nvSpPr>
          <p:spPr>
            <a:xfrm>
              <a:off x="154626" y="80221"/>
              <a:ext cx="19766" cy="1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57"/>
                  </a:moveTo>
                  <a:cubicBezTo>
                    <a:pt x="21600" y="15429"/>
                    <a:pt x="15429" y="21600"/>
                    <a:pt x="9257" y="21600"/>
                  </a:cubicBezTo>
                  <a:cubicBezTo>
                    <a:pt x="3086" y="21600"/>
                    <a:pt x="0" y="15429"/>
                    <a:pt x="0" y="9257"/>
                  </a:cubicBezTo>
                  <a:cubicBezTo>
                    <a:pt x="0" y="3086"/>
                    <a:pt x="3086" y="0"/>
                    <a:pt x="9257" y="0"/>
                  </a:cubicBezTo>
                  <a:cubicBezTo>
                    <a:pt x="15429" y="0"/>
                    <a:pt x="21600" y="3086"/>
                    <a:pt x="21600" y="9257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9257"/>
                    <a:pt x="21600" y="9257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9" name="Google Shape;2019;p81"/>
            <p:cNvSpPr/>
            <p:nvPr/>
          </p:nvSpPr>
          <p:spPr>
            <a:xfrm>
              <a:off x="130212" y="122075"/>
              <a:ext cx="18603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21600" y="18514"/>
                    <a:pt x="18514" y="21600"/>
                    <a:pt x="12343" y="21600"/>
                  </a:cubicBezTo>
                  <a:cubicBezTo>
                    <a:pt x="6171" y="21600"/>
                    <a:pt x="0" y="18514"/>
                    <a:pt x="0" y="12343"/>
                  </a:cubicBezTo>
                  <a:cubicBezTo>
                    <a:pt x="0" y="6171"/>
                    <a:pt x="6171" y="0"/>
                    <a:pt x="12343" y="0"/>
                  </a:cubicBezTo>
                  <a:cubicBezTo>
                    <a:pt x="18514" y="0"/>
                    <a:pt x="21600" y="6171"/>
                    <a:pt x="21600" y="12343"/>
                  </a:cubicBezTo>
                  <a:close/>
                  <a:moveTo>
                    <a:pt x="21600" y="12343"/>
                  </a:moveTo>
                  <a:cubicBezTo>
                    <a:pt x="21600" y="12343"/>
                    <a:pt x="21600" y="12343"/>
                    <a:pt x="21600" y="12343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0" name="Google Shape;2020;p81"/>
            <p:cNvSpPr/>
            <p:nvPr/>
          </p:nvSpPr>
          <p:spPr>
            <a:xfrm>
              <a:off x="201130" y="158115"/>
              <a:ext cx="19766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57"/>
                  </a:moveTo>
                  <a:cubicBezTo>
                    <a:pt x="21600" y="15429"/>
                    <a:pt x="15429" y="21600"/>
                    <a:pt x="12343" y="21600"/>
                  </a:cubicBezTo>
                  <a:cubicBezTo>
                    <a:pt x="6171" y="21600"/>
                    <a:pt x="0" y="15429"/>
                    <a:pt x="0" y="9257"/>
                  </a:cubicBezTo>
                  <a:cubicBezTo>
                    <a:pt x="0" y="3086"/>
                    <a:pt x="6171" y="0"/>
                    <a:pt x="12343" y="0"/>
                  </a:cubicBezTo>
                  <a:cubicBezTo>
                    <a:pt x="15429" y="0"/>
                    <a:pt x="21600" y="3086"/>
                    <a:pt x="21600" y="9257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9257"/>
                    <a:pt x="21600" y="9257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1" name="Google Shape;2021;p81"/>
            <p:cNvSpPr/>
            <p:nvPr/>
          </p:nvSpPr>
          <p:spPr>
            <a:xfrm>
              <a:off x="231358" y="176717"/>
              <a:ext cx="19766" cy="1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57"/>
                  </a:moveTo>
                  <a:cubicBezTo>
                    <a:pt x="21600" y="15429"/>
                    <a:pt x="18514" y="21600"/>
                    <a:pt x="12343" y="21600"/>
                  </a:cubicBezTo>
                  <a:cubicBezTo>
                    <a:pt x="6171" y="21600"/>
                    <a:pt x="0" y="15429"/>
                    <a:pt x="0" y="9257"/>
                  </a:cubicBezTo>
                  <a:cubicBezTo>
                    <a:pt x="0" y="3086"/>
                    <a:pt x="6171" y="0"/>
                    <a:pt x="12343" y="0"/>
                  </a:cubicBezTo>
                  <a:cubicBezTo>
                    <a:pt x="18514" y="0"/>
                    <a:pt x="21600" y="3086"/>
                    <a:pt x="21600" y="9257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9257"/>
                    <a:pt x="21600" y="9257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2" name="Google Shape;2022;p81"/>
            <p:cNvSpPr/>
            <p:nvPr/>
          </p:nvSpPr>
          <p:spPr>
            <a:xfrm>
              <a:off x="218570" y="220897"/>
              <a:ext cx="18603" cy="1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57"/>
                  </a:moveTo>
                  <a:cubicBezTo>
                    <a:pt x="21600" y="15429"/>
                    <a:pt x="18514" y="21600"/>
                    <a:pt x="12343" y="21600"/>
                  </a:cubicBezTo>
                  <a:cubicBezTo>
                    <a:pt x="6171" y="21600"/>
                    <a:pt x="0" y="15429"/>
                    <a:pt x="0" y="9257"/>
                  </a:cubicBezTo>
                  <a:cubicBezTo>
                    <a:pt x="0" y="6171"/>
                    <a:pt x="6171" y="0"/>
                    <a:pt x="12343" y="0"/>
                  </a:cubicBezTo>
                  <a:cubicBezTo>
                    <a:pt x="18514" y="0"/>
                    <a:pt x="21600" y="6171"/>
                    <a:pt x="21600" y="9257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9257"/>
                    <a:pt x="21600" y="9257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3" name="Google Shape;2023;p81"/>
            <p:cNvSpPr/>
            <p:nvPr/>
          </p:nvSpPr>
          <p:spPr>
            <a:xfrm>
              <a:off x="182528" y="202295"/>
              <a:ext cx="18603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21600" y="18514"/>
                    <a:pt x="15429" y="21600"/>
                    <a:pt x="9257" y="21600"/>
                  </a:cubicBezTo>
                  <a:cubicBezTo>
                    <a:pt x="3086" y="21600"/>
                    <a:pt x="0" y="18514"/>
                    <a:pt x="0" y="12343"/>
                  </a:cubicBezTo>
                  <a:cubicBezTo>
                    <a:pt x="0" y="6171"/>
                    <a:pt x="3086" y="0"/>
                    <a:pt x="9257" y="0"/>
                  </a:cubicBezTo>
                  <a:cubicBezTo>
                    <a:pt x="15429" y="0"/>
                    <a:pt x="21600" y="6171"/>
                    <a:pt x="21600" y="12343"/>
                  </a:cubicBezTo>
                  <a:close/>
                  <a:moveTo>
                    <a:pt x="21600" y="12343"/>
                  </a:moveTo>
                  <a:cubicBezTo>
                    <a:pt x="21600" y="12343"/>
                    <a:pt x="21600" y="12343"/>
                    <a:pt x="21600" y="12343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4" name="Google Shape;2024;p81"/>
            <p:cNvSpPr/>
            <p:nvPr/>
          </p:nvSpPr>
          <p:spPr>
            <a:xfrm>
              <a:off x="140675" y="224385"/>
              <a:ext cx="19766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21600" y="18514"/>
                    <a:pt x="15429" y="21600"/>
                    <a:pt x="9257" y="21600"/>
                  </a:cubicBezTo>
                  <a:cubicBezTo>
                    <a:pt x="3086" y="21600"/>
                    <a:pt x="0" y="18514"/>
                    <a:pt x="0" y="12343"/>
                  </a:cubicBezTo>
                  <a:cubicBezTo>
                    <a:pt x="0" y="6171"/>
                    <a:pt x="3086" y="0"/>
                    <a:pt x="9257" y="0"/>
                  </a:cubicBezTo>
                  <a:cubicBezTo>
                    <a:pt x="15429" y="0"/>
                    <a:pt x="21600" y="6171"/>
                    <a:pt x="21600" y="12343"/>
                  </a:cubicBezTo>
                  <a:close/>
                  <a:moveTo>
                    <a:pt x="21600" y="12343"/>
                  </a:moveTo>
                  <a:cubicBezTo>
                    <a:pt x="21600" y="12343"/>
                    <a:pt x="21600" y="12343"/>
                    <a:pt x="21600" y="12343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5" name="Google Shape;2025;p81"/>
            <p:cNvSpPr/>
            <p:nvPr/>
          </p:nvSpPr>
          <p:spPr>
            <a:xfrm>
              <a:off x="82544" y="127887"/>
              <a:ext cx="19766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57"/>
                  </a:moveTo>
                  <a:cubicBezTo>
                    <a:pt x="21600" y="15429"/>
                    <a:pt x="15429" y="21600"/>
                    <a:pt x="9257" y="21600"/>
                  </a:cubicBezTo>
                  <a:cubicBezTo>
                    <a:pt x="3086" y="21600"/>
                    <a:pt x="0" y="15429"/>
                    <a:pt x="0" y="9257"/>
                  </a:cubicBezTo>
                  <a:cubicBezTo>
                    <a:pt x="0" y="3086"/>
                    <a:pt x="3086" y="0"/>
                    <a:pt x="9257" y="0"/>
                  </a:cubicBezTo>
                  <a:cubicBezTo>
                    <a:pt x="15429" y="0"/>
                    <a:pt x="21600" y="3086"/>
                    <a:pt x="21600" y="9257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9257"/>
                    <a:pt x="21600" y="9257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6" name="Google Shape;2026;p81"/>
            <p:cNvSpPr/>
            <p:nvPr/>
          </p:nvSpPr>
          <p:spPr>
            <a:xfrm>
              <a:off x="82544" y="172067"/>
              <a:ext cx="19766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57"/>
                  </a:moveTo>
                  <a:cubicBezTo>
                    <a:pt x="21600" y="15429"/>
                    <a:pt x="15429" y="21600"/>
                    <a:pt x="9257" y="21600"/>
                  </a:cubicBezTo>
                  <a:cubicBezTo>
                    <a:pt x="3086" y="21600"/>
                    <a:pt x="0" y="15429"/>
                    <a:pt x="0" y="9257"/>
                  </a:cubicBezTo>
                  <a:cubicBezTo>
                    <a:pt x="0" y="3086"/>
                    <a:pt x="3086" y="0"/>
                    <a:pt x="9257" y="0"/>
                  </a:cubicBezTo>
                  <a:cubicBezTo>
                    <a:pt x="15429" y="0"/>
                    <a:pt x="21600" y="3086"/>
                    <a:pt x="21600" y="9257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9257"/>
                    <a:pt x="21600" y="9257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62" name="Google Shape;2046;p81"/>
          <p:cNvGrpSpPr/>
          <p:nvPr/>
        </p:nvGrpSpPr>
        <p:grpSpPr>
          <a:xfrm>
            <a:off x="801063" y="3593060"/>
            <a:ext cx="327856" cy="331346"/>
            <a:chOff x="0" y="0"/>
            <a:chExt cx="327854" cy="331344"/>
          </a:xfrm>
        </p:grpSpPr>
        <p:sp>
          <p:nvSpPr>
            <p:cNvPr id="458" name="Google Shape;2047;p81"/>
            <p:cNvSpPr/>
            <p:nvPr/>
          </p:nvSpPr>
          <p:spPr>
            <a:xfrm>
              <a:off x="0" y="0"/>
              <a:ext cx="327855" cy="33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55" y="9000"/>
                  </a:moveTo>
                  <a:cubicBezTo>
                    <a:pt x="19059" y="8820"/>
                    <a:pt x="19059" y="8820"/>
                    <a:pt x="19059" y="8820"/>
                  </a:cubicBezTo>
                  <a:cubicBezTo>
                    <a:pt x="18877" y="7920"/>
                    <a:pt x="18696" y="7200"/>
                    <a:pt x="18151" y="6480"/>
                  </a:cubicBezTo>
                  <a:cubicBezTo>
                    <a:pt x="19422" y="5040"/>
                    <a:pt x="19422" y="5040"/>
                    <a:pt x="19422" y="5040"/>
                  </a:cubicBezTo>
                  <a:cubicBezTo>
                    <a:pt x="19603" y="4680"/>
                    <a:pt x="19603" y="4320"/>
                    <a:pt x="19422" y="4140"/>
                  </a:cubicBezTo>
                  <a:cubicBezTo>
                    <a:pt x="17607" y="2340"/>
                    <a:pt x="17607" y="2340"/>
                    <a:pt x="17607" y="2340"/>
                  </a:cubicBezTo>
                  <a:cubicBezTo>
                    <a:pt x="17244" y="2160"/>
                    <a:pt x="16881" y="2160"/>
                    <a:pt x="16699" y="2340"/>
                  </a:cubicBezTo>
                  <a:cubicBezTo>
                    <a:pt x="15247" y="3420"/>
                    <a:pt x="15247" y="3420"/>
                    <a:pt x="15247" y="3420"/>
                  </a:cubicBezTo>
                  <a:cubicBezTo>
                    <a:pt x="14521" y="3060"/>
                    <a:pt x="13613" y="2700"/>
                    <a:pt x="12887" y="2520"/>
                  </a:cubicBezTo>
                  <a:cubicBezTo>
                    <a:pt x="12706" y="720"/>
                    <a:pt x="12706" y="720"/>
                    <a:pt x="12706" y="720"/>
                  </a:cubicBezTo>
                  <a:cubicBezTo>
                    <a:pt x="12706" y="360"/>
                    <a:pt x="12343" y="0"/>
                    <a:pt x="11980" y="0"/>
                  </a:cubicBezTo>
                  <a:cubicBezTo>
                    <a:pt x="9439" y="0"/>
                    <a:pt x="9439" y="0"/>
                    <a:pt x="9439" y="0"/>
                  </a:cubicBezTo>
                  <a:cubicBezTo>
                    <a:pt x="9076" y="0"/>
                    <a:pt x="8894" y="360"/>
                    <a:pt x="8894" y="720"/>
                  </a:cubicBezTo>
                  <a:cubicBezTo>
                    <a:pt x="8713" y="2520"/>
                    <a:pt x="8713" y="2520"/>
                    <a:pt x="8713" y="2520"/>
                  </a:cubicBezTo>
                  <a:cubicBezTo>
                    <a:pt x="7805" y="2700"/>
                    <a:pt x="7079" y="3060"/>
                    <a:pt x="6353" y="3420"/>
                  </a:cubicBezTo>
                  <a:cubicBezTo>
                    <a:pt x="4901" y="2340"/>
                    <a:pt x="4901" y="2340"/>
                    <a:pt x="4901" y="2340"/>
                  </a:cubicBezTo>
                  <a:cubicBezTo>
                    <a:pt x="4538" y="2160"/>
                    <a:pt x="4175" y="2160"/>
                    <a:pt x="3993" y="2340"/>
                  </a:cubicBezTo>
                  <a:cubicBezTo>
                    <a:pt x="2178" y="4140"/>
                    <a:pt x="2178" y="4140"/>
                    <a:pt x="2178" y="4140"/>
                  </a:cubicBezTo>
                  <a:cubicBezTo>
                    <a:pt x="1997" y="4320"/>
                    <a:pt x="1997" y="4680"/>
                    <a:pt x="2178" y="5040"/>
                  </a:cubicBezTo>
                  <a:cubicBezTo>
                    <a:pt x="3267" y="6480"/>
                    <a:pt x="3267" y="6480"/>
                    <a:pt x="3267" y="6480"/>
                  </a:cubicBezTo>
                  <a:cubicBezTo>
                    <a:pt x="2904" y="7200"/>
                    <a:pt x="2541" y="7920"/>
                    <a:pt x="2360" y="8820"/>
                  </a:cubicBezTo>
                  <a:cubicBezTo>
                    <a:pt x="545" y="9000"/>
                    <a:pt x="545" y="9000"/>
                    <a:pt x="545" y="9000"/>
                  </a:cubicBezTo>
                  <a:cubicBezTo>
                    <a:pt x="182" y="9000"/>
                    <a:pt x="0" y="9180"/>
                    <a:pt x="0" y="9540"/>
                  </a:cubicBezTo>
                  <a:cubicBezTo>
                    <a:pt x="0" y="12060"/>
                    <a:pt x="0" y="12060"/>
                    <a:pt x="0" y="12060"/>
                  </a:cubicBezTo>
                  <a:cubicBezTo>
                    <a:pt x="0" y="12420"/>
                    <a:pt x="182" y="12600"/>
                    <a:pt x="545" y="12780"/>
                  </a:cubicBezTo>
                  <a:cubicBezTo>
                    <a:pt x="2360" y="12960"/>
                    <a:pt x="2360" y="12960"/>
                    <a:pt x="2360" y="12960"/>
                  </a:cubicBezTo>
                  <a:cubicBezTo>
                    <a:pt x="2541" y="13680"/>
                    <a:pt x="2904" y="14580"/>
                    <a:pt x="3267" y="15300"/>
                  </a:cubicBezTo>
                  <a:cubicBezTo>
                    <a:pt x="2178" y="16740"/>
                    <a:pt x="2178" y="16740"/>
                    <a:pt x="2178" y="16740"/>
                  </a:cubicBezTo>
                  <a:cubicBezTo>
                    <a:pt x="1997" y="16920"/>
                    <a:pt x="1997" y="17280"/>
                    <a:pt x="2178" y="17460"/>
                  </a:cubicBezTo>
                  <a:cubicBezTo>
                    <a:pt x="3993" y="19260"/>
                    <a:pt x="3993" y="19260"/>
                    <a:pt x="3993" y="19260"/>
                  </a:cubicBezTo>
                  <a:cubicBezTo>
                    <a:pt x="4175" y="19620"/>
                    <a:pt x="4538" y="19620"/>
                    <a:pt x="4901" y="19440"/>
                  </a:cubicBezTo>
                  <a:cubicBezTo>
                    <a:pt x="6353" y="18180"/>
                    <a:pt x="6353" y="18180"/>
                    <a:pt x="6353" y="18180"/>
                  </a:cubicBezTo>
                  <a:cubicBezTo>
                    <a:pt x="7079" y="18540"/>
                    <a:pt x="7805" y="18900"/>
                    <a:pt x="8713" y="19080"/>
                  </a:cubicBezTo>
                  <a:cubicBezTo>
                    <a:pt x="8894" y="21060"/>
                    <a:pt x="8894" y="21060"/>
                    <a:pt x="8894" y="21060"/>
                  </a:cubicBezTo>
                  <a:cubicBezTo>
                    <a:pt x="8894" y="21420"/>
                    <a:pt x="9076" y="21600"/>
                    <a:pt x="9439" y="21600"/>
                  </a:cubicBezTo>
                  <a:cubicBezTo>
                    <a:pt x="11980" y="21600"/>
                    <a:pt x="11980" y="21600"/>
                    <a:pt x="11980" y="21600"/>
                  </a:cubicBezTo>
                  <a:cubicBezTo>
                    <a:pt x="12343" y="21600"/>
                    <a:pt x="12706" y="21420"/>
                    <a:pt x="12706" y="21060"/>
                  </a:cubicBezTo>
                  <a:cubicBezTo>
                    <a:pt x="12887" y="19080"/>
                    <a:pt x="12887" y="19080"/>
                    <a:pt x="12887" y="19080"/>
                  </a:cubicBezTo>
                  <a:cubicBezTo>
                    <a:pt x="13613" y="18900"/>
                    <a:pt x="14521" y="18540"/>
                    <a:pt x="15247" y="18180"/>
                  </a:cubicBezTo>
                  <a:cubicBezTo>
                    <a:pt x="16699" y="19440"/>
                    <a:pt x="16699" y="19440"/>
                    <a:pt x="16699" y="19440"/>
                  </a:cubicBezTo>
                  <a:cubicBezTo>
                    <a:pt x="16881" y="19620"/>
                    <a:pt x="17244" y="19620"/>
                    <a:pt x="17607" y="19260"/>
                  </a:cubicBezTo>
                  <a:cubicBezTo>
                    <a:pt x="19422" y="17460"/>
                    <a:pt x="19422" y="17460"/>
                    <a:pt x="19422" y="17460"/>
                  </a:cubicBezTo>
                  <a:cubicBezTo>
                    <a:pt x="19603" y="17280"/>
                    <a:pt x="19603" y="16920"/>
                    <a:pt x="19422" y="16740"/>
                  </a:cubicBezTo>
                  <a:cubicBezTo>
                    <a:pt x="18151" y="15300"/>
                    <a:pt x="18151" y="15300"/>
                    <a:pt x="18151" y="15300"/>
                  </a:cubicBezTo>
                  <a:cubicBezTo>
                    <a:pt x="18696" y="14580"/>
                    <a:pt x="18877" y="13680"/>
                    <a:pt x="19059" y="12960"/>
                  </a:cubicBezTo>
                  <a:cubicBezTo>
                    <a:pt x="21055" y="12780"/>
                    <a:pt x="21055" y="12780"/>
                    <a:pt x="21055" y="12780"/>
                  </a:cubicBezTo>
                  <a:cubicBezTo>
                    <a:pt x="21418" y="12600"/>
                    <a:pt x="21600" y="12420"/>
                    <a:pt x="21600" y="12060"/>
                  </a:cubicBezTo>
                  <a:cubicBezTo>
                    <a:pt x="21600" y="9540"/>
                    <a:pt x="21600" y="9540"/>
                    <a:pt x="21600" y="9540"/>
                  </a:cubicBezTo>
                  <a:cubicBezTo>
                    <a:pt x="21600" y="9180"/>
                    <a:pt x="21418" y="9000"/>
                    <a:pt x="21055" y="9000"/>
                  </a:cubicBezTo>
                  <a:close/>
                  <a:moveTo>
                    <a:pt x="20329" y="11520"/>
                  </a:moveTo>
                  <a:cubicBezTo>
                    <a:pt x="18514" y="11700"/>
                    <a:pt x="18514" y="11700"/>
                    <a:pt x="18514" y="11700"/>
                  </a:cubicBezTo>
                  <a:cubicBezTo>
                    <a:pt x="18333" y="11700"/>
                    <a:pt x="17970" y="11880"/>
                    <a:pt x="17970" y="12240"/>
                  </a:cubicBezTo>
                  <a:cubicBezTo>
                    <a:pt x="17788" y="13140"/>
                    <a:pt x="17425" y="14040"/>
                    <a:pt x="16881" y="14940"/>
                  </a:cubicBezTo>
                  <a:cubicBezTo>
                    <a:pt x="16699" y="15120"/>
                    <a:pt x="16699" y="15480"/>
                    <a:pt x="16881" y="15660"/>
                  </a:cubicBezTo>
                  <a:cubicBezTo>
                    <a:pt x="17970" y="17100"/>
                    <a:pt x="17970" y="17100"/>
                    <a:pt x="17970" y="17100"/>
                  </a:cubicBezTo>
                  <a:cubicBezTo>
                    <a:pt x="17062" y="18000"/>
                    <a:pt x="17062" y="18000"/>
                    <a:pt x="17062" y="18000"/>
                  </a:cubicBezTo>
                  <a:cubicBezTo>
                    <a:pt x="15610" y="16920"/>
                    <a:pt x="15610" y="16920"/>
                    <a:pt x="15610" y="16920"/>
                  </a:cubicBezTo>
                  <a:cubicBezTo>
                    <a:pt x="15429" y="16740"/>
                    <a:pt x="15066" y="16740"/>
                    <a:pt x="14884" y="16920"/>
                  </a:cubicBezTo>
                  <a:cubicBezTo>
                    <a:pt x="13976" y="17460"/>
                    <a:pt x="13069" y="17820"/>
                    <a:pt x="12161" y="18000"/>
                  </a:cubicBezTo>
                  <a:cubicBezTo>
                    <a:pt x="11980" y="18000"/>
                    <a:pt x="11617" y="18360"/>
                    <a:pt x="11617" y="18540"/>
                  </a:cubicBezTo>
                  <a:cubicBezTo>
                    <a:pt x="11435" y="20340"/>
                    <a:pt x="11435" y="20340"/>
                    <a:pt x="11435" y="20340"/>
                  </a:cubicBezTo>
                  <a:cubicBezTo>
                    <a:pt x="9983" y="20340"/>
                    <a:pt x="9983" y="20340"/>
                    <a:pt x="9983" y="20340"/>
                  </a:cubicBezTo>
                  <a:cubicBezTo>
                    <a:pt x="9802" y="18540"/>
                    <a:pt x="9802" y="18540"/>
                    <a:pt x="9802" y="18540"/>
                  </a:cubicBezTo>
                  <a:cubicBezTo>
                    <a:pt x="9802" y="18360"/>
                    <a:pt x="9620" y="18000"/>
                    <a:pt x="9257" y="18000"/>
                  </a:cubicBezTo>
                  <a:cubicBezTo>
                    <a:pt x="8350" y="17820"/>
                    <a:pt x="7442" y="17460"/>
                    <a:pt x="6716" y="16920"/>
                  </a:cubicBezTo>
                  <a:cubicBezTo>
                    <a:pt x="6353" y="16740"/>
                    <a:pt x="6171" y="16740"/>
                    <a:pt x="5808" y="16920"/>
                  </a:cubicBezTo>
                  <a:cubicBezTo>
                    <a:pt x="4538" y="18000"/>
                    <a:pt x="4538" y="18000"/>
                    <a:pt x="4538" y="18000"/>
                  </a:cubicBezTo>
                  <a:cubicBezTo>
                    <a:pt x="3449" y="17100"/>
                    <a:pt x="3449" y="17100"/>
                    <a:pt x="3449" y="17100"/>
                  </a:cubicBezTo>
                  <a:cubicBezTo>
                    <a:pt x="4538" y="15660"/>
                    <a:pt x="4538" y="15660"/>
                    <a:pt x="4538" y="15660"/>
                  </a:cubicBezTo>
                  <a:cubicBezTo>
                    <a:pt x="4719" y="15480"/>
                    <a:pt x="4719" y="15120"/>
                    <a:pt x="4719" y="14940"/>
                  </a:cubicBezTo>
                  <a:cubicBezTo>
                    <a:pt x="4175" y="14040"/>
                    <a:pt x="3630" y="13140"/>
                    <a:pt x="3449" y="12240"/>
                  </a:cubicBezTo>
                  <a:cubicBezTo>
                    <a:pt x="3449" y="11880"/>
                    <a:pt x="3267" y="11700"/>
                    <a:pt x="2904" y="11700"/>
                  </a:cubicBezTo>
                  <a:cubicBezTo>
                    <a:pt x="1271" y="11520"/>
                    <a:pt x="1271" y="11520"/>
                    <a:pt x="1271" y="11520"/>
                  </a:cubicBezTo>
                  <a:cubicBezTo>
                    <a:pt x="1271" y="10080"/>
                    <a:pt x="1271" y="10080"/>
                    <a:pt x="1271" y="10080"/>
                  </a:cubicBezTo>
                  <a:cubicBezTo>
                    <a:pt x="2904" y="9900"/>
                    <a:pt x="2904" y="9900"/>
                    <a:pt x="2904" y="9900"/>
                  </a:cubicBezTo>
                  <a:cubicBezTo>
                    <a:pt x="3267" y="9900"/>
                    <a:pt x="3449" y="9720"/>
                    <a:pt x="3449" y="9360"/>
                  </a:cubicBezTo>
                  <a:cubicBezTo>
                    <a:pt x="3630" y="8460"/>
                    <a:pt x="4175" y="7560"/>
                    <a:pt x="4719" y="6660"/>
                  </a:cubicBezTo>
                  <a:cubicBezTo>
                    <a:pt x="4719" y="6480"/>
                    <a:pt x="4719" y="6300"/>
                    <a:pt x="4538" y="5940"/>
                  </a:cubicBezTo>
                  <a:cubicBezTo>
                    <a:pt x="3449" y="4680"/>
                    <a:pt x="3449" y="4680"/>
                    <a:pt x="3449" y="4680"/>
                  </a:cubicBezTo>
                  <a:cubicBezTo>
                    <a:pt x="4538" y="3600"/>
                    <a:pt x="4538" y="3600"/>
                    <a:pt x="4538" y="3600"/>
                  </a:cubicBezTo>
                  <a:cubicBezTo>
                    <a:pt x="5808" y="4680"/>
                    <a:pt x="5808" y="4680"/>
                    <a:pt x="5808" y="4680"/>
                  </a:cubicBezTo>
                  <a:cubicBezTo>
                    <a:pt x="6171" y="4860"/>
                    <a:pt x="6353" y="4860"/>
                    <a:pt x="6716" y="4680"/>
                  </a:cubicBezTo>
                  <a:cubicBezTo>
                    <a:pt x="7442" y="4140"/>
                    <a:pt x="8350" y="3780"/>
                    <a:pt x="9257" y="3600"/>
                  </a:cubicBezTo>
                  <a:cubicBezTo>
                    <a:pt x="9620" y="3600"/>
                    <a:pt x="9802" y="3420"/>
                    <a:pt x="9802" y="3060"/>
                  </a:cubicBezTo>
                  <a:cubicBezTo>
                    <a:pt x="9983" y="1260"/>
                    <a:pt x="9983" y="1260"/>
                    <a:pt x="9983" y="1260"/>
                  </a:cubicBezTo>
                  <a:cubicBezTo>
                    <a:pt x="11435" y="1260"/>
                    <a:pt x="11435" y="1260"/>
                    <a:pt x="11435" y="1260"/>
                  </a:cubicBezTo>
                  <a:cubicBezTo>
                    <a:pt x="11617" y="3060"/>
                    <a:pt x="11617" y="3060"/>
                    <a:pt x="11617" y="3060"/>
                  </a:cubicBezTo>
                  <a:cubicBezTo>
                    <a:pt x="11617" y="3420"/>
                    <a:pt x="11980" y="3600"/>
                    <a:pt x="12161" y="3600"/>
                  </a:cubicBezTo>
                  <a:cubicBezTo>
                    <a:pt x="13069" y="3780"/>
                    <a:pt x="13976" y="4140"/>
                    <a:pt x="14884" y="4680"/>
                  </a:cubicBezTo>
                  <a:cubicBezTo>
                    <a:pt x="15066" y="4860"/>
                    <a:pt x="15429" y="4860"/>
                    <a:pt x="15610" y="4680"/>
                  </a:cubicBezTo>
                  <a:cubicBezTo>
                    <a:pt x="17062" y="3600"/>
                    <a:pt x="17062" y="3600"/>
                    <a:pt x="17062" y="3600"/>
                  </a:cubicBezTo>
                  <a:cubicBezTo>
                    <a:pt x="17970" y="4680"/>
                    <a:pt x="17970" y="4680"/>
                    <a:pt x="17970" y="4680"/>
                  </a:cubicBezTo>
                  <a:cubicBezTo>
                    <a:pt x="16881" y="5940"/>
                    <a:pt x="16881" y="5940"/>
                    <a:pt x="16881" y="5940"/>
                  </a:cubicBezTo>
                  <a:cubicBezTo>
                    <a:pt x="16699" y="6300"/>
                    <a:pt x="16699" y="6480"/>
                    <a:pt x="16881" y="6660"/>
                  </a:cubicBezTo>
                  <a:cubicBezTo>
                    <a:pt x="17425" y="7560"/>
                    <a:pt x="17788" y="8460"/>
                    <a:pt x="17970" y="9360"/>
                  </a:cubicBezTo>
                  <a:cubicBezTo>
                    <a:pt x="17970" y="9720"/>
                    <a:pt x="18333" y="9900"/>
                    <a:pt x="18514" y="9900"/>
                  </a:cubicBezTo>
                  <a:cubicBezTo>
                    <a:pt x="20329" y="10080"/>
                    <a:pt x="20329" y="10080"/>
                    <a:pt x="20329" y="10080"/>
                  </a:cubicBezTo>
                  <a:lnTo>
                    <a:pt x="20329" y="11520"/>
                  </a:lnTo>
                  <a:close/>
                  <a:moveTo>
                    <a:pt x="20329" y="11520"/>
                  </a:moveTo>
                  <a:cubicBezTo>
                    <a:pt x="20329" y="11520"/>
                    <a:pt x="20329" y="11520"/>
                    <a:pt x="20329" y="11520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9" name="Google Shape;2048;p81"/>
            <p:cNvSpPr/>
            <p:nvPr/>
          </p:nvSpPr>
          <p:spPr>
            <a:xfrm>
              <a:off x="76732" y="120911"/>
              <a:ext cx="82013" cy="8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600" fill="norm" stroke="1" extrusionOk="0">
                  <a:moveTo>
                    <a:pt x="12960" y="1350"/>
                  </a:moveTo>
                  <a:cubicBezTo>
                    <a:pt x="12960" y="675"/>
                    <a:pt x="11520" y="0"/>
                    <a:pt x="10800" y="0"/>
                  </a:cubicBezTo>
                  <a:cubicBezTo>
                    <a:pt x="9360" y="0"/>
                    <a:pt x="8640" y="675"/>
                    <a:pt x="7920" y="1350"/>
                  </a:cubicBezTo>
                  <a:cubicBezTo>
                    <a:pt x="7920" y="1350"/>
                    <a:pt x="0" y="18225"/>
                    <a:pt x="0" y="18225"/>
                  </a:cubicBezTo>
                  <a:cubicBezTo>
                    <a:pt x="0" y="19575"/>
                    <a:pt x="0" y="20925"/>
                    <a:pt x="1440" y="21600"/>
                  </a:cubicBezTo>
                  <a:cubicBezTo>
                    <a:pt x="2160" y="21600"/>
                    <a:pt x="2160" y="21600"/>
                    <a:pt x="2880" y="21600"/>
                  </a:cubicBezTo>
                  <a:cubicBezTo>
                    <a:pt x="3600" y="21600"/>
                    <a:pt x="4320" y="20925"/>
                    <a:pt x="5040" y="20250"/>
                  </a:cubicBezTo>
                  <a:cubicBezTo>
                    <a:pt x="6480" y="17550"/>
                    <a:pt x="6480" y="17550"/>
                    <a:pt x="6480" y="17550"/>
                  </a:cubicBezTo>
                  <a:cubicBezTo>
                    <a:pt x="15120" y="17550"/>
                    <a:pt x="15120" y="17550"/>
                    <a:pt x="15120" y="17550"/>
                  </a:cubicBezTo>
                  <a:cubicBezTo>
                    <a:pt x="15840" y="20250"/>
                    <a:pt x="15840" y="20250"/>
                    <a:pt x="15840" y="20250"/>
                  </a:cubicBezTo>
                  <a:cubicBezTo>
                    <a:pt x="16560" y="20925"/>
                    <a:pt x="17280" y="21600"/>
                    <a:pt x="18720" y="21600"/>
                  </a:cubicBezTo>
                  <a:cubicBezTo>
                    <a:pt x="18720" y="21600"/>
                    <a:pt x="19440" y="21600"/>
                    <a:pt x="19440" y="21600"/>
                  </a:cubicBezTo>
                  <a:cubicBezTo>
                    <a:pt x="20880" y="20925"/>
                    <a:pt x="21600" y="19575"/>
                    <a:pt x="20880" y="18225"/>
                  </a:cubicBezTo>
                  <a:cubicBezTo>
                    <a:pt x="20880" y="18225"/>
                    <a:pt x="12960" y="1350"/>
                    <a:pt x="12960" y="1350"/>
                  </a:cubicBezTo>
                  <a:close/>
                  <a:moveTo>
                    <a:pt x="7920" y="12825"/>
                  </a:moveTo>
                  <a:cubicBezTo>
                    <a:pt x="10800" y="7425"/>
                    <a:pt x="10800" y="7425"/>
                    <a:pt x="10800" y="7425"/>
                  </a:cubicBezTo>
                  <a:cubicBezTo>
                    <a:pt x="12960" y="12825"/>
                    <a:pt x="12960" y="12825"/>
                    <a:pt x="12960" y="12825"/>
                  </a:cubicBezTo>
                  <a:lnTo>
                    <a:pt x="7920" y="12825"/>
                  </a:lnTo>
                  <a:close/>
                  <a:moveTo>
                    <a:pt x="7920" y="12825"/>
                  </a:moveTo>
                  <a:cubicBezTo>
                    <a:pt x="7920" y="12825"/>
                    <a:pt x="7920" y="12825"/>
                    <a:pt x="7920" y="12825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0" name="Google Shape;2049;p81"/>
            <p:cNvSpPr/>
            <p:nvPr/>
          </p:nvSpPr>
          <p:spPr>
            <a:xfrm>
              <a:off x="229033" y="120911"/>
              <a:ext cx="19766" cy="8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cubicBezTo>
                    <a:pt x="6171" y="0"/>
                    <a:pt x="0" y="1350"/>
                    <a:pt x="0" y="2025"/>
                  </a:cubicBezTo>
                  <a:cubicBezTo>
                    <a:pt x="0" y="19575"/>
                    <a:pt x="0" y="19575"/>
                    <a:pt x="0" y="19575"/>
                  </a:cubicBezTo>
                  <a:cubicBezTo>
                    <a:pt x="0" y="20250"/>
                    <a:pt x="6171" y="21600"/>
                    <a:pt x="12343" y="21600"/>
                  </a:cubicBezTo>
                  <a:cubicBezTo>
                    <a:pt x="18514" y="21600"/>
                    <a:pt x="21600" y="20250"/>
                    <a:pt x="21600" y="19575"/>
                  </a:cubicBezTo>
                  <a:cubicBezTo>
                    <a:pt x="21600" y="2025"/>
                    <a:pt x="21600" y="2025"/>
                    <a:pt x="21600" y="2025"/>
                  </a:cubicBezTo>
                  <a:cubicBezTo>
                    <a:pt x="21600" y="1350"/>
                    <a:pt x="18514" y="0"/>
                    <a:pt x="12343" y="0"/>
                  </a:cubicBezTo>
                  <a:close/>
                  <a:moveTo>
                    <a:pt x="12343" y="0"/>
                  </a:moveTo>
                  <a:cubicBezTo>
                    <a:pt x="12343" y="0"/>
                    <a:pt x="12343" y="0"/>
                    <a:pt x="12343" y="0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1" name="Google Shape;2050;p81"/>
            <p:cNvSpPr/>
            <p:nvPr/>
          </p:nvSpPr>
          <p:spPr>
            <a:xfrm>
              <a:off x="162764" y="120911"/>
              <a:ext cx="60457" cy="8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3927" y="0"/>
                    <a:pt x="3927" y="0"/>
                    <a:pt x="3927" y="0"/>
                  </a:cubicBezTo>
                  <a:cubicBezTo>
                    <a:pt x="2945" y="0"/>
                    <a:pt x="1964" y="0"/>
                    <a:pt x="982" y="675"/>
                  </a:cubicBezTo>
                  <a:cubicBezTo>
                    <a:pt x="982" y="1350"/>
                    <a:pt x="0" y="2025"/>
                    <a:pt x="0" y="2025"/>
                  </a:cubicBezTo>
                  <a:cubicBezTo>
                    <a:pt x="0" y="19575"/>
                    <a:pt x="0" y="19575"/>
                    <a:pt x="0" y="19575"/>
                  </a:cubicBezTo>
                  <a:cubicBezTo>
                    <a:pt x="0" y="20250"/>
                    <a:pt x="1964" y="21600"/>
                    <a:pt x="3927" y="21600"/>
                  </a:cubicBezTo>
                  <a:cubicBezTo>
                    <a:pt x="5891" y="21600"/>
                    <a:pt x="6873" y="20250"/>
                    <a:pt x="6873" y="19575"/>
                  </a:cubicBezTo>
                  <a:cubicBezTo>
                    <a:pt x="6873" y="14175"/>
                    <a:pt x="6873" y="14175"/>
                    <a:pt x="6873" y="14175"/>
                  </a:cubicBezTo>
                  <a:cubicBezTo>
                    <a:pt x="8836" y="14175"/>
                    <a:pt x="9818" y="14175"/>
                    <a:pt x="10800" y="14175"/>
                  </a:cubicBezTo>
                  <a:cubicBezTo>
                    <a:pt x="16691" y="14175"/>
                    <a:pt x="21600" y="10800"/>
                    <a:pt x="21600" y="7425"/>
                  </a:cubicBezTo>
                  <a:cubicBezTo>
                    <a:pt x="21600" y="3375"/>
                    <a:pt x="16691" y="0"/>
                    <a:pt x="10800" y="0"/>
                  </a:cubicBezTo>
                  <a:close/>
                  <a:moveTo>
                    <a:pt x="10800" y="9450"/>
                  </a:moveTo>
                  <a:cubicBezTo>
                    <a:pt x="9818" y="9450"/>
                    <a:pt x="8836" y="9450"/>
                    <a:pt x="6873" y="9450"/>
                  </a:cubicBezTo>
                  <a:cubicBezTo>
                    <a:pt x="6873" y="8775"/>
                    <a:pt x="6873" y="7425"/>
                    <a:pt x="6873" y="7425"/>
                  </a:cubicBezTo>
                  <a:cubicBezTo>
                    <a:pt x="6873" y="6750"/>
                    <a:pt x="6873" y="5400"/>
                    <a:pt x="6873" y="4725"/>
                  </a:cubicBezTo>
                  <a:cubicBezTo>
                    <a:pt x="10800" y="4725"/>
                    <a:pt x="10800" y="4725"/>
                    <a:pt x="10800" y="4725"/>
                  </a:cubicBezTo>
                  <a:cubicBezTo>
                    <a:pt x="12764" y="4725"/>
                    <a:pt x="14727" y="6075"/>
                    <a:pt x="14727" y="7425"/>
                  </a:cubicBezTo>
                  <a:cubicBezTo>
                    <a:pt x="14727" y="8100"/>
                    <a:pt x="12764" y="9450"/>
                    <a:pt x="10800" y="9450"/>
                  </a:cubicBezTo>
                  <a:close/>
                  <a:moveTo>
                    <a:pt x="10800" y="9450"/>
                  </a:moveTo>
                  <a:cubicBezTo>
                    <a:pt x="10800" y="9450"/>
                    <a:pt x="10800" y="9450"/>
                    <a:pt x="10800" y="9450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65" name="Google Shape;1969;p81"/>
          <p:cNvGrpSpPr/>
          <p:nvPr/>
        </p:nvGrpSpPr>
        <p:grpSpPr>
          <a:xfrm>
            <a:off x="4993952" y="2905877"/>
            <a:ext cx="306211" cy="280409"/>
            <a:chOff x="0" y="0"/>
            <a:chExt cx="306209" cy="280408"/>
          </a:xfrm>
        </p:grpSpPr>
        <p:sp>
          <p:nvSpPr>
            <p:cNvPr id="463" name="Google Shape;1970;p81"/>
            <p:cNvSpPr/>
            <p:nvPr/>
          </p:nvSpPr>
          <p:spPr>
            <a:xfrm>
              <a:off x="-1" y="0"/>
              <a:ext cx="306211" cy="280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60" y="0"/>
                  </a:moveTo>
                  <a:cubicBezTo>
                    <a:pt x="480" y="0"/>
                    <a:pt x="480" y="0"/>
                    <a:pt x="480" y="0"/>
                  </a:cubicBezTo>
                  <a:cubicBezTo>
                    <a:pt x="160" y="0"/>
                    <a:pt x="0" y="363"/>
                    <a:pt x="0" y="726"/>
                  </a:cubicBezTo>
                  <a:cubicBezTo>
                    <a:pt x="0" y="20874"/>
                    <a:pt x="0" y="20874"/>
                    <a:pt x="0" y="20874"/>
                  </a:cubicBezTo>
                  <a:cubicBezTo>
                    <a:pt x="0" y="21237"/>
                    <a:pt x="160" y="21600"/>
                    <a:pt x="480" y="21600"/>
                  </a:cubicBezTo>
                  <a:cubicBezTo>
                    <a:pt x="20960" y="21600"/>
                    <a:pt x="20960" y="21600"/>
                    <a:pt x="20960" y="21600"/>
                  </a:cubicBezTo>
                  <a:cubicBezTo>
                    <a:pt x="21280" y="21600"/>
                    <a:pt x="21600" y="21237"/>
                    <a:pt x="21600" y="20874"/>
                  </a:cubicBezTo>
                  <a:cubicBezTo>
                    <a:pt x="21600" y="726"/>
                    <a:pt x="21600" y="726"/>
                    <a:pt x="21600" y="726"/>
                  </a:cubicBezTo>
                  <a:cubicBezTo>
                    <a:pt x="21600" y="363"/>
                    <a:pt x="21280" y="0"/>
                    <a:pt x="20960" y="0"/>
                  </a:cubicBezTo>
                  <a:close/>
                  <a:moveTo>
                    <a:pt x="20320" y="20148"/>
                  </a:moveTo>
                  <a:cubicBezTo>
                    <a:pt x="1120" y="20148"/>
                    <a:pt x="1120" y="20148"/>
                    <a:pt x="1120" y="20148"/>
                  </a:cubicBezTo>
                  <a:cubicBezTo>
                    <a:pt x="1120" y="1452"/>
                    <a:pt x="1120" y="1452"/>
                    <a:pt x="1120" y="1452"/>
                  </a:cubicBezTo>
                  <a:cubicBezTo>
                    <a:pt x="20320" y="1452"/>
                    <a:pt x="20320" y="1452"/>
                    <a:pt x="20320" y="1452"/>
                  </a:cubicBezTo>
                  <a:lnTo>
                    <a:pt x="20320" y="20148"/>
                  </a:lnTo>
                  <a:close/>
                  <a:moveTo>
                    <a:pt x="20320" y="20148"/>
                  </a:moveTo>
                  <a:cubicBezTo>
                    <a:pt x="20320" y="20148"/>
                    <a:pt x="20320" y="20148"/>
                    <a:pt x="20320" y="20148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4" name="Google Shape;1971;p81"/>
            <p:cNvSpPr/>
            <p:nvPr/>
          </p:nvSpPr>
          <p:spPr>
            <a:xfrm>
              <a:off x="33491" y="37651"/>
              <a:ext cx="236357" cy="20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1" y="21600"/>
                  </a:moveTo>
                  <a:cubicBezTo>
                    <a:pt x="4777" y="21600"/>
                    <a:pt x="4777" y="21600"/>
                    <a:pt x="4777" y="21600"/>
                  </a:cubicBezTo>
                  <a:cubicBezTo>
                    <a:pt x="5192" y="21600"/>
                    <a:pt x="5608" y="21103"/>
                    <a:pt x="5608" y="20607"/>
                  </a:cubicBezTo>
                  <a:cubicBezTo>
                    <a:pt x="5608" y="19614"/>
                    <a:pt x="5608" y="19614"/>
                    <a:pt x="5608" y="19614"/>
                  </a:cubicBezTo>
                  <a:cubicBezTo>
                    <a:pt x="7269" y="19614"/>
                    <a:pt x="7269" y="19614"/>
                    <a:pt x="7269" y="19614"/>
                  </a:cubicBezTo>
                  <a:cubicBezTo>
                    <a:pt x="8723" y="19614"/>
                    <a:pt x="9762" y="18372"/>
                    <a:pt x="9762" y="16634"/>
                  </a:cubicBezTo>
                  <a:cubicBezTo>
                    <a:pt x="9762" y="14400"/>
                    <a:pt x="9762" y="14400"/>
                    <a:pt x="9762" y="14400"/>
                  </a:cubicBezTo>
                  <a:cubicBezTo>
                    <a:pt x="9762" y="13903"/>
                    <a:pt x="9969" y="13655"/>
                    <a:pt x="10385" y="13655"/>
                  </a:cubicBezTo>
                  <a:cubicBezTo>
                    <a:pt x="11215" y="13655"/>
                    <a:pt x="11215" y="13655"/>
                    <a:pt x="11215" y="13655"/>
                  </a:cubicBezTo>
                  <a:cubicBezTo>
                    <a:pt x="11631" y="13655"/>
                    <a:pt x="11838" y="13903"/>
                    <a:pt x="11838" y="14400"/>
                  </a:cubicBezTo>
                  <a:cubicBezTo>
                    <a:pt x="11838" y="16634"/>
                    <a:pt x="11838" y="16634"/>
                    <a:pt x="11838" y="16634"/>
                  </a:cubicBezTo>
                  <a:cubicBezTo>
                    <a:pt x="11838" y="18372"/>
                    <a:pt x="12877" y="19614"/>
                    <a:pt x="14331" y="19614"/>
                  </a:cubicBezTo>
                  <a:cubicBezTo>
                    <a:pt x="15992" y="19614"/>
                    <a:pt x="15992" y="19614"/>
                    <a:pt x="15992" y="19614"/>
                  </a:cubicBezTo>
                  <a:cubicBezTo>
                    <a:pt x="15992" y="20607"/>
                    <a:pt x="15992" y="20607"/>
                    <a:pt x="15992" y="20607"/>
                  </a:cubicBezTo>
                  <a:cubicBezTo>
                    <a:pt x="15992" y="21103"/>
                    <a:pt x="16408" y="21600"/>
                    <a:pt x="16823" y="21600"/>
                  </a:cubicBezTo>
                  <a:cubicBezTo>
                    <a:pt x="20769" y="21600"/>
                    <a:pt x="20769" y="21600"/>
                    <a:pt x="20769" y="21600"/>
                  </a:cubicBezTo>
                  <a:cubicBezTo>
                    <a:pt x="21185" y="21600"/>
                    <a:pt x="21600" y="21103"/>
                    <a:pt x="21600" y="20607"/>
                  </a:cubicBezTo>
                  <a:cubicBezTo>
                    <a:pt x="21600" y="16634"/>
                    <a:pt x="21600" y="16634"/>
                    <a:pt x="21600" y="16634"/>
                  </a:cubicBezTo>
                  <a:cubicBezTo>
                    <a:pt x="21600" y="16138"/>
                    <a:pt x="21185" y="15641"/>
                    <a:pt x="20769" y="15641"/>
                  </a:cubicBezTo>
                  <a:cubicBezTo>
                    <a:pt x="16823" y="15641"/>
                    <a:pt x="16823" y="15641"/>
                    <a:pt x="16823" y="15641"/>
                  </a:cubicBezTo>
                  <a:cubicBezTo>
                    <a:pt x="16408" y="15641"/>
                    <a:pt x="15992" y="16138"/>
                    <a:pt x="15992" y="16634"/>
                  </a:cubicBezTo>
                  <a:cubicBezTo>
                    <a:pt x="15992" y="17628"/>
                    <a:pt x="15992" y="17628"/>
                    <a:pt x="15992" y="17628"/>
                  </a:cubicBezTo>
                  <a:cubicBezTo>
                    <a:pt x="14331" y="17628"/>
                    <a:pt x="14331" y="17628"/>
                    <a:pt x="14331" y="17628"/>
                  </a:cubicBezTo>
                  <a:cubicBezTo>
                    <a:pt x="13915" y="17628"/>
                    <a:pt x="13500" y="17131"/>
                    <a:pt x="13500" y="16634"/>
                  </a:cubicBezTo>
                  <a:cubicBezTo>
                    <a:pt x="13500" y="14400"/>
                    <a:pt x="13500" y="14400"/>
                    <a:pt x="13500" y="14400"/>
                  </a:cubicBezTo>
                  <a:cubicBezTo>
                    <a:pt x="13500" y="13903"/>
                    <a:pt x="13292" y="13407"/>
                    <a:pt x="13292" y="13159"/>
                  </a:cubicBezTo>
                  <a:cubicBezTo>
                    <a:pt x="13708" y="12662"/>
                    <a:pt x="13915" y="12414"/>
                    <a:pt x="14123" y="11669"/>
                  </a:cubicBezTo>
                  <a:cubicBezTo>
                    <a:pt x="14123" y="11669"/>
                    <a:pt x="14123" y="11669"/>
                    <a:pt x="14123" y="11669"/>
                  </a:cubicBezTo>
                  <a:cubicBezTo>
                    <a:pt x="15992" y="11669"/>
                    <a:pt x="15992" y="11669"/>
                    <a:pt x="15992" y="11669"/>
                  </a:cubicBezTo>
                  <a:cubicBezTo>
                    <a:pt x="15992" y="12662"/>
                    <a:pt x="15992" y="12662"/>
                    <a:pt x="15992" y="12662"/>
                  </a:cubicBezTo>
                  <a:cubicBezTo>
                    <a:pt x="15992" y="13159"/>
                    <a:pt x="16408" y="13655"/>
                    <a:pt x="16823" y="13655"/>
                  </a:cubicBezTo>
                  <a:cubicBezTo>
                    <a:pt x="20769" y="13655"/>
                    <a:pt x="20769" y="13655"/>
                    <a:pt x="20769" y="13655"/>
                  </a:cubicBezTo>
                  <a:cubicBezTo>
                    <a:pt x="21185" y="13655"/>
                    <a:pt x="21600" y="13159"/>
                    <a:pt x="21600" y="12662"/>
                  </a:cubicBezTo>
                  <a:cubicBezTo>
                    <a:pt x="21600" y="8690"/>
                    <a:pt x="21600" y="8690"/>
                    <a:pt x="21600" y="8690"/>
                  </a:cubicBezTo>
                  <a:cubicBezTo>
                    <a:pt x="21600" y="8193"/>
                    <a:pt x="21185" y="7697"/>
                    <a:pt x="20769" y="7697"/>
                  </a:cubicBezTo>
                  <a:cubicBezTo>
                    <a:pt x="16823" y="7697"/>
                    <a:pt x="16823" y="7697"/>
                    <a:pt x="16823" y="7697"/>
                  </a:cubicBezTo>
                  <a:cubicBezTo>
                    <a:pt x="16408" y="7697"/>
                    <a:pt x="15992" y="8193"/>
                    <a:pt x="15992" y="8690"/>
                  </a:cubicBezTo>
                  <a:cubicBezTo>
                    <a:pt x="15992" y="9683"/>
                    <a:pt x="15992" y="9683"/>
                    <a:pt x="15992" y="9683"/>
                  </a:cubicBezTo>
                  <a:cubicBezTo>
                    <a:pt x="14123" y="9683"/>
                    <a:pt x="14123" y="9683"/>
                    <a:pt x="14123" y="9683"/>
                  </a:cubicBezTo>
                  <a:cubicBezTo>
                    <a:pt x="14123" y="9683"/>
                    <a:pt x="14123" y="9683"/>
                    <a:pt x="14123" y="9683"/>
                  </a:cubicBezTo>
                  <a:cubicBezTo>
                    <a:pt x="13915" y="9186"/>
                    <a:pt x="13708" y="8690"/>
                    <a:pt x="13292" y="8441"/>
                  </a:cubicBezTo>
                  <a:cubicBezTo>
                    <a:pt x="13292" y="7945"/>
                    <a:pt x="13500" y="7697"/>
                    <a:pt x="13500" y="7200"/>
                  </a:cubicBezTo>
                  <a:cubicBezTo>
                    <a:pt x="13500" y="4966"/>
                    <a:pt x="13500" y="4966"/>
                    <a:pt x="13500" y="4966"/>
                  </a:cubicBezTo>
                  <a:cubicBezTo>
                    <a:pt x="13500" y="4221"/>
                    <a:pt x="13915" y="3972"/>
                    <a:pt x="14331" y="3972"/>
                  </a:cubicBezTo>
                  <a:cubicBezTo>
                    <a:pt x="15992" y="3972"/>
                    <a:pt x="15992" y="3972"/>
                    <a:pt x="15992" y="3972"/>
                  </a:cubicBezTo>
                  <a:cubicBezTo>
                    <a:pt x="15992" y="4966"/>
                    <a:pt x="15992" y="4966"/>
                    <a:pt x="15992" y="4966"/>
                  </a:cubicBezTo>
                  <a:cubicBezTo>
                    <a:pt x="15992" y="5462"/>
                    <a:pt x="16408" y="5959"/>
                    <a:pt x="16823" y="5959"/>
                  </a:cubicBezTo>
                  <a:cubicBezTo>
                    <a:pt x="20769" y="5959"/>
                    <a:pt x="20769" y="5959"/>
                    <a:pt x="20769" y="5959"/>
                  </a:cubicBezTo>
                  <a:cubicBezTo>
                    <a:pt x="21185" y="5959"/>
                    <a:pt x="21600" y="5462"/>
                    <a:pt x="21600" y="4966"/>
                  </a:cubicBezTo>
                  <a:cubicBezTo>
                    <a:pt x="21600" y="993"/>
                    <a:pt x="21600" y="993"/>
                    <a:pt x="21600" y="993"/>
                  </a:cubicBezTo>
                  <a:cubicBezTo>
                    <a:pt x="21600" y="497"/>
                    <a:pt x="21185" y="0"/>
                    <a:pt x="20769" y="0"/>
                  </a:cubicBezTo>
                  <a:cubicBezTo>
                    <a:pt x="16823" y="0"/>
                    <a:pt x="16823" y="0"/>
                    <a:pt x="16823" y="0"/>
                  </a:cubicBezTo>
                  <a:cubicBezTo>
                    <a:pt x="16408" y="0"/>
                    <a:pt x="15992" y="497"/>
                    <a:pt x="15992" y="993"/>
                  </a:cubicBezTo>
                  <a:cubicBezTo>
                    <a:pt x="15992" y="1986"/>
                    <a:pt x="15992" y="1986"/>
                    <a:pt x="15992" y="1986"/>
                  </a:cubicBezTo>
                  <a:cubicBezTo>
                    <a:pt x="14331" y="1986"/>
                    <a:pt x="14331" y="1986"/>
                    <a:pt x="14331" y="1986"/>
                  </a:cubicBezTo>
                  <a:cubicBezTo>
                    <a:pt x="12877" y="1986"/>
                    <a:pt x="11838" y="3228"/>
                    <a:pt x="11838" y="4966"/>
                  </a:cubicBezTo>
                  <a:cubicBezTo>
                    <a:pt x="11838" y="7200"/>
                    <a:pt x="11838" y="7200"/>
                    <a:pt x="11838" y="7200"/>
                  </a:cubicBezTo>
                  <a:cubicBezTo>
                    <a:pt x="11838" y="7448"/>
                    <a:pt x="11631" y="7697"/>
                    <a:pt x="11215" y="7697"/>
                  </a:cubicBezTo>
                  <a:cubicBezTo>
                    <a:pt x="10385" y="7697"/>
                    <a:pt x="10385" y="7697"/>
                    <a:pt x="10385" y="7697"/>
                  </a:cubicBezTo>
                  <a:cubicBezTo>
                    <a:pt x="9969" y="7697"/>
                    <a:pt x="9762" y="7448"/>
                    <a:pt x="9762" y="7200"/>
                  </a:cubicBezTo>
                  <a:cubicBezTo>
                    <a:pt x="9762" y="4966"/>
                    <a:pt x="9762" y="4966"/>
                    <a:pt x="9762" y="4966"/>
                  </a:cubicBezTo>
                  <a:cubicBezTo>
                    <a:pt x="9762" y="3228"/>
                    <a:pt x="8723" y="1986"/>
                    <a:pt x="7269" y="1986"/>
                  </a:cubicBezTo>
                  <a:cubicBezTo>
                    <a:pt x="5608" y="1986"/>
                    <a:pt x="5608" y="1986"/>
                    <a:pt x="5608" y="1986"/>
                  </a:cubicBezTo>
                  <a:cubicBezTo>
                    <a:pt x="5608" y="993"/>
                    <a:pt x="5608" y="993"/>
                    <a:pt x="5608" y="993"/>
                  </a:cubicBezTo>
                  <a:cubicBezTo>
                    <a:pt x="5608" y="497"/>
                    <a:pt x="5192" y="0"/>
                    <a:pt x="4777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415" y="0"/>
                    <a:pt x="0" y="497"/>
                    <a:pt x="0" y="993"/>
                  </a:cubicBezTo>
                  <a:cubicBezTo>
                    <a:pt x="0" y="4966"/>
                    <a:pt x="0" y="4966"/>
                    <a:pt x="0" y="4966"/>
                  </a:cubicBezTo>
                  <a:cubicBezTo>
                    <a:pt x="0" y="5462"/>
                    <a:pt x="415" y="5959"/>
                    <a:pt x="831" y="5959"/>
                  </a:cubicBezTo>
                  <a:cubicBezTo>
                    <a:pt x="4777" y="5959"/>
                    <a:pt x="4777" y="5959"/>
                    <a:pt x="4777" y="5959"/>
                  </a:cubicBezTo>
                  <a:cubicBezTo>
                    <a:pt x="5192" y="5959"/>
                    <a:pt x="5608" y="5462"/>
                    <a:pt x="5608" y="4966"/>
                  </a:cubicBezTo>
                  <a:cubicBezTo>
                    <a:pt x="5608" y="3972"/>
                    <a:pt x="5608" y="3972"/>
                    <a:pt x="5608" y="3972"/>
                  </a:cubicBezTo>
                  <a:cubicBezTo>
                    <a:pt x="7269" y="3972"/>
                    <a:pt x="7269" y="3972"/>
                    <a:pt x="7269" y="3972"/>
                  </a:cubicBezTo>
                  <a:cubicBezTo>
                    <a:pt x="7892" y="3972"/>
                    <a:pt x="8100" y="4221"/>
                    <a:pt x="8100" y="4966"/>
                  </a:cubicBezTo>
                  <a:cubicBezTo>
                    <a:pt x="8100" y="7200"/>
                    <a:pt x="8100" y="7200"/>
                    <a:pt x="8100" y="7200"/>
                  </a:cubicBezTo>
                  <a:cubicBezTo>
                    <a:pt x="8100" y="7697"/>
                    <a:pt x="8308" y="7945"/>
                    <a:pt x="8515" y="8441"/>
                  </a:cubicBezTo>
                  <a:cubicBezTo>
                    <a:pt x="8100" y="8690"/>
                    <a:pt x="7685" y="9186"/>
                    <a:pt x="7477" y="9683"/>
                  </a:cubicBezTo>
                  <a:cubicBezTo>
                    <a:pt x="7477" y="9683"/>
                    <a:pt x="7477" y="9683"/>
                    <a:pt x="7477" y="9683"/>
                  </a:cubicBezTo>
                  <a:cubicBezTo>
                    <a:pt x="5608" y="9683"/>
                    <a:pt x="5608" y="9683"/>
                    <a:pt x="5608" y="9683"/>
                  </a:cubicBezTo>
                  <a:cubicBezTo>
                    <a:pt x="5608" y="8690"/>
                    <a:pt x="5608" y="8690"/>
                    <a:pt x="5608" y="8690"/>
                  </a:cubicBezTo>
                  <a:cubicBezTo>
                    <a:pt x="5608" y="8193"/>
                    <a:pt x="5192" y="7697"/>
                    <a:pt x="4777" y="7697"/>
                  </a:cubicBezTo>
                  <a:cubicBezTo>
                    <a:pt x="831" y="7697"/>
                    <a:pt x="831" y="7697"/>
                    <a:pt x="831" y="7697"/>
                  </a:cubicBezTo>
                  <a:cubicBezTo>
                    <a:pt x="415" y="7697"/>
                    <a:pt x="0" y="8193"/>
                    <a:pt x="0" y="8690"/>
                  </a:cubicBezTo>
                  <a:cubicBezTo>
                    <a:pt x="0" y="12662"/>
                    <a:pt x="0" y="12662"/>
                    <a:pt x="0" y="12662"/>
                  </a:cubicBezTo>
                  <a:cubicBezTo>
                    <a:pt x="0" y="13159"/>
                    <a:pt x="415" y="13655"/>
                    <a:pt x="831" y="13655"/>
                  </a:cubicBezTo>
                  <a:cubicBezTo>
                    <a:pt x="4777" y="13655"/>
                    <a:pt x="4777" y="13655"/>
                    <a:pt x="4777" y="13655"/>
                  </a:cubicBezTo>
                  <a:cubicBezTo>
                    <a:pt x="5192" y="13655"/>
                    <a:pt x="5608" y="13159"/>
                    <a:pt x="5608" y="12662"/>
                  </a:cubicBezTo>
                  <a:cubicBezTo>
                    <a:pt x="5608" y="11669"/>
                    <a:pt x="5608" y="11669"/>
                    <a:pt x="5608" y="11669"/>
                  </a:cubicBezTo>
                  <a:cubicBezTo>
                    <a:pt x="7477" y="11669"/>
                    <a:pt x="7477" y="11669"/>
                    <a:pt x="7477" y="11669"/>
                  </a:cubicBezTo>
                  <a:cubicBezTo>
                    <a:pt x="7477" y="11669"/>
                    <a:pt x="7477" y="11669"/>
                    <a:pt x="7477" y="11669"/>
                  </a:cubicBezTo>
                  <a:cubicBezTo>
                    <a:pt x="7685" y="12414"/>
                    <a:pt x="8100" y="12662"/>
                    <a:pt x="8515" y="13159"/>
                  </a:cubicBezTo>
                  <a:cubicBezTo>
                    <a:pt x="8308" y="13407"/>
                    <a:pt x="8100" y="13903"/>
                    <a:pt x="8100" y="14400"/>
                  </a:cubicBezTo>
                  <a:cubicBezTo>
                    <a:pt x="8100" y="16634"/>
                    <a:pt x="8100" y="16634"/>
                    <a:pt x="8100" y="16634"/>
                  </a:cubicBezTo>
                  <a:cubicBezTo>
                    <a:pt x="8100" y="17131"/>
                    <a:pt x="7892" y="17628"/>
                    <a:pt x="7269" y="17628"/>
                  </a:cubicBezTo>
                  <a:cubicBezTo>
                    <a:pt x="5608" y="17628"/>
                    <a:pt x="5608" y="17628"/>
                    <a:pt x="5608" y="17628"/>
                  </a:cubicBezTo>
                  <a:cubicBezTo>
                    <a:pt x="5608" y="16634"/>
                    <a:pt x="5608" y="16634"/>
                    <a:pt x="5608" y="16634"/>
                  </a:cubicBezTo>
                  <a:cubicBezTo>
                    <a:pt x="5608" y="16138"/>
                    <a:pt x="5192" y="15641"/>
                    <a:pt x="4777" y="15641"/>
                  </a:cubicBezTo>
                  <a:cubicBezTo>
                    <a:pt x="831" y="15641"/>
                    <a:pt x="831" y="15641"/>
                    <a:pt x="831" y="15641"/>
                  </a:cubicBezTo>
                  <a:cubicBezTo>
                    <a:pt x="415" y="15641"/>
                    <a:pt x="0" y="16138"/>
                    <a:pt x="0" y="16634"/>
                  </a:cubicBezTo>
                  <a:cubicBezTo>
                    <a:pt x="0" y="20607"/>
                    <a:pt x="0" y="20607"/>
                    <a:pt x="0" y="20607"/>
                  </a:cubicBezTo>
                  <a:cubicBezTo>
                    <a:pt x="0" y="21103"/>
                    <a:pt x="415" y="21600"/>
                    <a:pt x="831" y="21600"/>
                  </a:cubicBezTo>
                  <a:close/>
                  <a:moveTo>
                    <a:pt x="17654" y="17628"/>
                  </a:moveTo>
                  <a:cubicBezTo>
                    <a:pt x="19938" y="17628"/>
                    <a:pt x="19938" y="17628"/>
                    <a:pt x="19938" y="17628"/>
                  </a:cubicBezTo>
                  <a:cubicBezTo>
                    <a:pt x="19938" y="19614"/>
                    <a:pt x="19938" y="19614"/>
                    <a:pt x="19938" y="19614"/>
                  </a:cubicBezTo>
                  <a:cubicBezTo>
                    <a:pt x="17654" y="19614"/>
                    <a:pt x="17654" y="19614"/>
                    <a:pt x="17654" y="19614"/>
                  </a:cubicBezTo>
                  <a:lnTo>
                    <a:pt x="17654" y="17628"/>
                  </a:lnTo>
                  <a:close/>
                  <a:moveTo>
                    <a:pt x="17654" y="9683"/>
                  </a:moveTo>
                  <a:cubicBezTo>
                    <a:pt x="19938" y="9683"/>
                    <a:pt x="19938" y="9683"/>
                    <a:pt x="19938" y="9683"/>
                  </a:cubicBezTo>
                  <a:cubicBezTo>
                    <a:pt x="19938" y="11669"/>
                    <a:pt x="19938" y="11669"/>
                    <a:pt x="19938" y="11669"/>
                  </a:cubicBezTo>
                  <a:cubicBezTo>
                    <a:pt x="17654" y="11669"/>
                    <a:pt x="17654" y="11669"/>
                    <a:pt x="17654" y="11669"/>
                  </a:cubicBezTo>
                  <a:lnTo>
                    <a:pt x="17654" y="9683"/>
                  </a:lnTo>
                  <a:close/>
                  <a:moveTo>
                    <a:pt x="17654" y="1986"/>
                  </a:moveTo>
                  <a:cubicBezTo>
                    <a:pt x="19938" y="1986"/>
                    <a:pt x="19938" y="1986"/>
                    <a:pt x="19938" y="1986"/>
                  </a:cubicBezTo>
                  <a:cubicBezTo>
                    <a:pt x="19938" y="3972"/>
                    <a:pt x="19938" y="3972"/>
                    <a:pt x="19938" y="3972"/>
                  </a:cubicBezTo>
                  <a:cubicBezTo>
                    <a:pt x="17654" y="3972"/>
                    <a:pt x="17654" y="3972"/>
                    <a:pt x="17654" y="3972"/>
                  </a:cubicBezTo>
                  <a:lnTo>
                    <a:pt x="17654" y="1986"/>
                  </a:lnTo>
                  <a:close/>
                  <a:moveTo>
                    <a:pt x="3946" y="3972"/>
                  </a:moveTo>
                  <a:cubicBezTo>
                    <a:pt x="1662" y="3972"/>
                    <a:pt x="1662" y="3972"/>
                    <a:pt x="1662" y="3972"/>
                  </a:cubicBezTo>
                  <a:cubicBezTo>
                    <a:pt x="1662" y="1986"/>
                    <a:pt x="1662" y="1986"/>
                    <a:pt x="1662" y="1986"/>
                  </a:cubicBezTo>
                  <a:cubicBezTo>
                    <a:pt x="3946" y="1986"/>
                    <a:pt x="3946" y="1986"/>
                    <a:pt x="3946" y="1986"/>
                  </a:cubicBezTo>
                  <a:lnTo>
                    <a:pt x="3946" y="3972"/>
                  </a:lnTo>
                  <a:close/>
                  <a:moveTo>
                    <a:pt x="3946" y="11669"/>
                  </a:moveTo>
                  <a:cubicBezTo>
                    <a:pt x="1662" y="11669"/>
                    <a:pt x="1662" y="11669"/>
                    <a:pt x="1662" y="11669"/>
                  </a:cubicBezTo>
                  <a:cubicBezTo>
                    <a:pt x="1662" y="9683"/>
                    <a:pt x="1662" y="9683"/>
                    <a:pt x="1662" y="9683"/>
                  </a:cubicBezTo>
                  <a:cubicBezTo>
                    <a:pt x="3946" y="9683"/>
                    <a:pt x="3946" y="9683"/>
                    <a:pt x="3946" y="9683"/>
                  </a:cubicBezTo>
                  <a:lnTo>
                    <a:pt x="3946" y="11669"/>
                  </a:lnTo>
                  <a:close/>
                  <a:moveTo>
                    <a:pt x="11838" y="9683"/>
                  </a:moveTo>
                  <a:cubicBezTo>
                    <a:pt x="12254" y="9683"/>
                    <a:pt x="12669" y="10179"/>
                    <a:pt x="12669" y="10676"/>
                  </a:cubicBezTo>
                  <a:cubicBezTo>
                    <a:pt x="12669" y="11421"/>
                    <a:pt x="12254" y="11669"/>
                    <a:pt x="11838" y="11669"/>
                  </a:cubicBezTo>
                  <a:cubicBezTo>
                    <a:pt x="9969" y="11669"/>
                    <a:pt x="9969" y="11669"/>
                    <a:pt x="9969" y="11669"/>
                  </a:cubicBezTo>
                  <a:cubicBezTo>
                    <a:pt x="9346" y="11669"/>
                    <a:pt x="9138" y="11421"/>
                    <a:pt x="9138" y="10676"/>
                  </a:cubicBezTo>
                  <a:cubicBezTo>
                    <a:pt x="9138" y="10179"/>
                    <a:pt x="9346" y="9683"/>
                    <a:pt x="9969" y="9683"/>
                  </a:cubicBezTo>
                  <a:lnTo>
                    <a:pt x="11838" y="9683"/>
                  </a:lnTo>
                  <a:close/>
                  <a:moveTo>
                    <a:pt x="1662" y="17628"/>
                  </a:moveTo>
                  <a:cubicBezTo>
                    <a:pt x="3946" y="17628"/>
                    <a:pt x="3946" y="17628"/>
                    <a:pt x="3946" y="17628"/>
                  </a:cubicBezTo>
                  <a:cubicBezTo>
                    <a:pt x="3946" y="19614"/>
                    <a:pt x="3946" y="19614"/>
                    <a:pt x="3946" y="19614"/>
                  </a:cubicBezTo>
                  <a:cubicBezTo>
                    <a:pt x="1662" y="19614"/>
                    <a:pt x="1662" y="19614"/>
                    <a:pt x="1662" y="19614"/>
                  </a:cubicBezTo>
                  <a:lnTo>
                    <a:pt x="1662" y="17628"/>
                  </a:lnTo>
                  <a:close/>
                  <a:moveTo>
                    <a:pt x="1662" y="17628"/>
                  </a:moveTo>
                  <a:cubicBezTo>
                    <a:pt x="1662" y="17628"/>
                    <a:pt x="1662" y="17628"/>
                    <a:pt x="1662" y="17628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66" name="Google Shape;1426;p55"/>
          <p:cNvSpPr txBox="1"/>
          <p:nvPr/>
        </p:nvSpPr>
        <p:spPr>
          <a:xfrm>
            <a:off x="1283505" y="3547748"/>
            <a:ext cx="267934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API’s used</a:t>
            </a:r>
          </a:p>
        </p:txBody>
      </p:sp>
      <p:sp>
        <p:nvSpPr>
          <p:cNvPr id="467" name="Google Shape;1426;p55"/>
          <p:cNvSpPr txBox="1"/>
          <p:nvPr/>
        </p:nvSpPr>
        <p:spPr>
          <a:xfrm>
            <a:off x="1335231" y="3969496"/>
            <a:ext cx="3061509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Diagram analysis of final Output </a:t>
            </a:r>
          </a:p>
        </p:txBody>
      </p:sp>
      <p:grpSp>
        <p:nvGrpSpPr>
          <p:cNvPr id="482" name="Google Shape;2027;p81"/>
          <p:cNvGrpSpPr/>
          <p:nvPr/>
        </p:nvGrpSpPr>
        <p:grpSpPr>
          <a:xfrm>
            <a:off x="801063" y="1943655"/>
            <a:ext cx="339482" cy="311580"/>
            <a:chOff x="0" y="0"/>
            <a:chExt cx="339480" cy="311579"/>
          </a:xfrm>
        </p:grpSpPr>
        <p:sp>
          <p:nvSpPr>
            <p:cNvPr id="468" name="Google Shape;2028;p81"/>
            <p:cNvSpPr/>
            <p:nvPr/>
          </p:nvSpPr>
          <p:spPr>
            <a:xfrm>
              <a:off x="-1" y="0"/>
              <a:ext cx="339482" cy="311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68" y="0"/>
                  </a:moveTo>
                  <a:cubicBezTo>
                    <a:pt x="1756" y="0"/>
                    <a:pt x="1756" y="0"/>
                    <a:pt x="1756" y="0"/>
                  </a:cubicBezTo>
                  <a:cubicBezTo>
                    <a:pt x="878" y="0"/>
                    <a:pt x="0" y="956"/>
                    <a:pt x="0" y="1912"/>
                  </a:cubicBezTo>
                  <a:cubicBezTo>
                    <a:pt x="0" y="19688"/>
                    <a:pt x="0" y="19688"/>
                    <a:pt x="0" y="19688"/>
                  </a:cubicBezTo>
                  <a:cubicBezTo>
                    <a:pt x="0" y="20835"/>
                    <a:pt x="878" y="21600"/>
                    <a:pt x="1756" y="21600"/>
                  </a:cubicBezTo>
                  <a:cubicBezTo>
                    <a:pt x="19668" y="21600"/>
                    <a:pt x="19668" y="21600"/>
                    <a:pt x="19668" y="21600"/>
                  </a:cubicBezTo>
                  <a:cubicBezTo>
                    <a:pt x="20722" y="21600"/>
                    <a:pt x="21600" y="20835"/>
                    <a:pt x="21600" y="19688"/>
                  </a:cubicBezTo>
                  <a:cubicBezTo>
                    <a:pt x="21600" y="1912"/>
                    <a:pt x="21600" y="1912"/>
                    <a:pt x="21600" y="1912"/>
                  </a:cubicBezTo>
                  <a:cubicBezTo>
                    <a:pt x="21600" y="956"/>
                    <a:pt x="20722" y="0"/>
                    <a:pt x="19668" y="0"/>
                  </a:cubicBezTo>
                  <a:close/>
                  <a:moveTo>
                    <a:pt x="20371" y="19688"/>
                  </a:moveTo>
                  <a:cubicBezTo>
                    <a:pt x="20371" y="20071"/>
                    <a:pt x="20020" y="20262"/>
                    <a:pt x="19668" y="20262"/>
                  </a:cubicBezTo>
                  <a:cubicBezTo>
                    <a:pt x="1756" y="20262"/>
                    <a:pt x="1756" y="20262"/>
                    <a:pt x="1756" y="20262"/>
                  </a:cubicBezTo>
                  <a:cubicBezTo>
                    <a:pt x="1580" y="20262"/>
                    <a:pt x="1229" y="20071"/>
                    <a:pt x="1229" y="19688"/>
                  </a:cubicBezTo>
                  <a:cubicBezTo>
                    <a:pt x="1229" y="6881"/>
                    <a:pt x="1229" y="6881"/>
                    <a:pt x="1229" y="6881"/>
                  </a:cubicBezTo>
                  <a:cubicBezTo>
                    <a:pt x="20371" y="6881"/>
                    <a:pt x="20371" y="6881"/>
                    <a:pt x="20371" y="6881"/>
                  </a:cubicBezTo>
                  <a:lnTo>
                    <a:pt x="20371" y="19688"/>
                  </a:lnTo>
                  <a:close/>
                  <a:moveTo>
                    <a:pt x="20371" y="5543"/>
                  </a:moveTo>
                  <a:cubicBezTo>
                    <a:pt x="1229" y="5543"/>
                    <a:pt x="1229" y="5543"/>
                    <a:pt x="1229" y="5543"/>
                  </a:cubicBezTo>
                  <a:cubicBezTo>
                    <a:pt x="1229" y="1912"/>
                    <a:pt x="1229" y="1912"/>
                    <a:pt x="1229" y="1912"/>
                  </a:cubicBezTo>
                  <a:cubicBezTo>
                    <a:pt x="1229" y="1720"/>
                    <a:pt x="1580" y="1338"/>
                    <a:pt x="1756" y="1338"/>
                  </a:cubicBezTo>
                  <a:cubicBezTo>
                    <a:pt x="19668" y="1338"/>
                    <a:pt x="19668" y="1338"/>
                    <a:pt x="19668" y="1338"/>
                  </a:cubicBezTo>
                  <a:cubicBezTo>
                    <a:pt x="20020" y="1338"/>
                    <a:pt x="20371" y="1720"/>
                    <a:pt x="20371" y="1912"/>
                  </a:cubicBezTo>
                  <a:lnTo>
                    <a:pt x="20371" y="5543"/>
                  </a:lnTo>
                  <a:close/>
                  <a:moveTo>
                    <a:pt x="20371" y="5543"/>
                  </a:moveTo>
                  <a:cubicBezTo>
                    <a:pt x="20371" y="5543"/>
                    <a:pt x="20371" y="5543"/>
                    <a:pt x="20371" y="5543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9" name="Google Shape;2029;p81"/>
            <p:cNvSpPr/>
            <p:nvPr/>
          </p:nvSpPr>
          <p:spPr>
            <a:xfrm>
              <a:off x="140674" y="118586"/>
              <a:ext cx="58132" cy="6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86" y="21600"/>
                  </a:moveTo>
                  <a:cubicBezTo>
                    <a:pt x="16457" y="21600"/>
                    <a:pt x="21600" y="17280"/>
                    <a:pt x="21600" y="12096"/>
                  </a:cubicBez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4320"/>
                    <a:pt x="16457" y="0"/>
                    <a:pt x="10286" y="0"/>
                  </a:cubicBezTo>
                  <a:cubicBezTo>
                    <a:pt x="4114" y="0"/>
                    <a:pt x="0" y="4320"/>
                    <a:pt x="0" y="9504"/>
                  </a:cubicBezTo>
                  <a:cubicBezTo>
                    <a:pt x="0" y="12096"/>
                    <a:pt x="0" y="12096"/>
                    <a:pt x="0" y="12096"/>
                  </a:cubicBezTo>
                  <a:cubicBezTo>
                    <a:pt x="0" y="17280"/>
                    <a:pt x="4114" y="21600"/>
                    <a:pt x="10286" y="21600"/>
                  </a:cubicBezTo>
                  <a:close/>
                  <a:moveTo>
                    <a:pt x="7200" y="9504"/>
                  </a:moveTo>
                  <a:cubicBezTo>
                    <a:pt x="7200" y="7776"/>
                    <a:pt x="8229" y="6048"/>
                    <a:pt x="10286" y="6048"/>
                  </a:cubicBezTo>
                  <a:cubicBezTo>
                    <a:pt x="12343" y="6048"/>
                    <a:pt x="14400" y="7776"/>
                    <a:pt x="14400" y="9504"/>
                  </a:cubicBezTo>
                  <a:cubicBezTo>
                    <a:pt x="14400" y="12096"/>
                    <a:pt x="14400" y="12096"/>
                    <a:pt x="14400" y="12096"/>
                  </a:cubicBezTo>
                  <a:cubicBezTo>
                    <a:pt x="14400" y="13824"/>
                    <a:pt x="12343" y="15552"/>
                    <a:pt x="10286" y="15552"/>
                  </a:cubicBezTo>
                  <a:cubicBezTo>
                    <a:pt x="8229" y="15552"/>
                    <a:pt x="7200" y="13824"/>
                    <a:pt x="7200" y="12096"/>
                  </a:cubicBezTo>
                  <a:lnTo>
                    <a:pt x="7200" y="9504"/>
                  </a:lnTo>
                  <a:close/>
                  <a:moveTo>
                    <a:pt x="7200" y="9504"/>
                  </a:moveTo>
                  <a:cubicBezTo>
                    <a:pt x="7200" y="9504"/>
                    <a:pt x="7200" y="9504"/>
                    <a:pt x="7200" y="9504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0" name="Google Shape;2030;p81"/>
            <p:cNvSpPr/>
            <p:nvPr/>
          </p:nvSpPr>
          <p:spPr>
            <a:xfrm>
              <a:off x="39528" y="118586"/>
              <a:ext cx="32554" cy="6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6048"/>
                  </a:moveTo>
                  <a:cubicBezTo>
                    <a:pt x="7200" y="6048"/>
                    <a:pt x="7200" y="6048"/>
                    <a:pt x="7200" y="6048"/>
                  </a:cubicBezTo>
                  <a:cubicBezTo>
                    <a:pt x="7200" y="18144"/>
                    <a:pt x="7200" y="18144"/>
                    <a:pt x="7200" y="18144"/>
                  </a:cubicBezTo>
                  <a:cubicBezTo>
                    <a:pt x="7200" y="19872"/>
                    <a:pt x="10800" y="21600"/>
                    <a:pt x="14400" y="21600"/>
                  </a:cubicBezTo>
                  <a:cubicBezTo>
                    <a:pt x="18000" y="21600"/>
                    <a:pt x="21600" y="19872"/>
                    <a:pt x="21600" y="18144"/>
                  </a:cubicBezTo>
                  <a:cubicBezTo>
                    <a:pt x="21600" y="3456"/>
                    <a:pt x="21600" y="3456"/>
                    <a:pt x="21600" y="3456"/>
                  </a:cubicBezTo>
                  <a:cubicBezTo>
                    <a:pt x="21600" y="1728"/>
                    <a:pt x="18000" y="0"/>
                    <a:pt x="14400" y="0"/>
                  </a:cubicBezTo>
                  <a:cubicBezTo>
                    <a:pt x="14400" y="0"/>
                    <a:pt x="14400" y="0"/>
                    <a:pt x="14400" y="0"/>
                  </a:cubicBezTo>
                  <a:cubicBezTo>
                    <a:pt x="14400" y="0"/>
                    <a:pt x="14400" y="0"/>
                    <a:pt x="144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3600" y="0"/>
                    <a:pt x="0" y="1728"/>
                    <a:pt x="0" y="3456"/>
                  </a:cubicBezTo>
                  <a:cubicBezTo>
                    <a:pt x="0" y="5184"/>
                    <a:pt x="3600" y="6048"/>
                    <a:pt x="7200" y="6048"/>
                  </a:cubicBezTo>
                  <a:close/>
                  <a:moveTo>
                    <a:pt x="7200" y="6048"/>
                  </a:moveTo>
                  <a:cubicBezTo>
                    <a:pt x="7200" y="6048"/>
                    <a:pt x="7200" y="6048"/>
                    <a:pt x="7200" y="6048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1" name="Google Shape;2031;p81"/>
            <p:cNvSpPr/>
            <p:nvPr/>
          </p:nvSpPr>
          <p:spPr>
            <a:xfrm>
              <a:off x="39528" y="204619"/>
              <a:ext cx="60457" cy="6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6691" y="21600"/>
                    <a:pt x="21600" y="17280"/>
                    <a:pt x="21600" y="12096"/>
                  </a:cubicBez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4320"/>
                    <a:pt x="16691" y="0"/>
                    <a:pt x="10800" y="0"/>
                  </a:cubicBezTo>
                  <a:cubicBezTo>
                    <a:pt x="4909" y="0"/>
                    <a:pt x="0" y="4320"/>
                    <a:pt x="0" y="9504"/>
                  </a:cubicBezTo>
                  <a:cubicBezTo>
                    <a:pt x="0" y="12096"/>
                    <a:pt x="0" y="12096"/>
                    <a:pt x="0" y="12096"/>
                  </a:cubicBezTo>
                  <a:cubicBezTo>
                    <a:pt x="0" y="17280"/>
                    <a:pt x="4909" y="21600"/>
                    <a:pt x="10800" y="21600"/>
                  </a:cubicBezTo>
                  <a:close/>
                  <a:moveTo>
                    <a:pt x="7855" y="9504"/>
                  </a:moveTo>
                  <a:cubicBezTo>
                    <a:pt x="7855" y="7776"/>
                    <a:pt x="8836" y="6912"/>
                    <a:pt x="10800" y="6912"/>
                  </a:cubicBezTo>
                  <a:cubicBezTo>
                    <a:pt x="12764" y="6912"/>
                    <a:pt x="14727" y="7776"/>
                    <a:pt x="14727" y="9504"/>
                  </a:cubicBezTo>
                  <a:cubicBezTo>
                    <a:pt x="14727" y="12096"/>
                    <a:pt x="14727" y="12096"/>
                    <a:pt x="14727" y="12096"/>
                  </a:cubicBezTo>
                  <a:cubicBezTo>
                    <a:pt x="14727" y="13824"/>
                    <a:pt x="12764" y="15552"/>
                    <a:pt x="10800" y="15552"/>
                  </a:cubicBezTo>
                  <a:cubicBezTo>
                    <a:pt x="8836" y="15552"/>
                    <a:pt x="7855" y="13824"/>
                    <a:pt x="7855" y="12096"/>
                  </a:cubicBezTo>
                  <a:lnTo>
                    <a:pt x="7855" y="9504"/>
                  </a:lnTo>
                  <a:close/>
                  <a:moveTo>
                    <a:pt x="7855" y="9504"/>
                  </a:moveTo>
                  <a:cubicBezTo>
                    <a:pt x="7855" y="9504"/>
                    <a:pt x="7855" y="9504"/>
                    <a:pt x="7855" y="9504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2" name="Google Shape;2032;p81"/>
            <p:cNvSpPr/>
            <p:nvPr/>
          </p:nvSpPr>
          <p:spPr>
            <a:xfrm>
              <a:off x="140674" y="204619"/>
              <a:ext cx="58132" cy="6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86" y="21600"/>
                  </a:moveTo>
                  <a:cubicBezTo>
                    <a:pt x="16457" y="21600"/>
                    <a:pt x="21600" y="17280"/>
                    <a:pt x="21600" y="12096"/>
                  </a:cubicBez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4320"/>
                    <a:pt x="16457" y="0"/>
                    <a:pt x="10286" y="0"/>
                  </a:cubicBezTo>
                  <a:cubicBezTo>
                    <a:pt x="4114" y="0"/>
                    <a:pt x="0" y="4320"/>
                    <a:pt x="0" y="9504"/>
                  </a:cubicBezTo>
                  <a:cubicBezTo>
                    <a:pt x="0" y="12096"/>
                    <a:pt x="0" y="12096"/>
                    <a:pt x="0" y="12096"/>
                  </a:cubicBezTo>
                  <a:cubicBezTo>
                    <a:pt x="0" y="17280"/>
                    <a:pt x="4114" y="21600"/>
                    <a:pt x="10286" y="21600"/>
                  </a:cubicBezTo>
                  <a:close/>
                  <a:moveTo>
                    <a:pt x="7200" y="9504"/>
                  </a:moveTo>
                  <a:cubicBezTo>
                    <a:pt x="7200" y="7776"/>
                    <a:pt x="8229" y="6912"/>
                    <a:pt x="10286" y="6912"/>
                  </a:cubicBezTo>
                  <a:cubicBezTo>
                    <a:pt x="12343" y="6912"/>
                    <a:pt x="14400" y="7776"/>
                    <a:pt x="14400" y="9504"/>
                  </a:cubicBezTo>
                  <a:cubicBezTo>
                    <a:pt x="14400" y="12096"/>
                    <a:pt x="14400" y="12096"/>
                    <a:pt x="14400" y="12096"/>
                  </a:cubicBezTo>
                  <a:cubicBezTo>
                    <a:pt x="14400" y="13824"/>
                    <a:pt x="12343" y="15552"/>
                    <a:pt x="10286" y="15552"/>
                  </a:cubicBezTo>
                  <a:cubicBezTo>
                    <a:pt x="8229" y="15552"/>
                    <a:pt x="7200" y="13824"/>
                    <a:pt x="7200" y="12096"/>
                  </a:cubicBezTo>
                  <a:lnTo>
                    <a:pt x="7200" y="9504"/>
                  </a:lnTo>
                  <a:close/>
                  <a:moveTo>
                    <a:pt x="7200" y="9504"/>
                  </a:moveTo>
                  <a:cubicBezTo>
                    <a:pt x="7200" y="9504"/>
                    <a:pt x="7200" y="9504"/>
                    <a:pt x="7200" y="9504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3" name="Google Shape;2033;p81"/>
            <p:cNvSpPr/>
            <p:nvPr/>
          </p:nvSpPr>
          <p:spPr>
            <a:xfrm>
              <a:off x="102308" y="204619"/>
              <a:ext cx="30229" cy="6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cubicBezTo>
                    <a:pt x="13745" y="0"/>
                    <a:pt x="13745" y="0"/>
                    <a:pt x="13745" y="0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964" y="0"/>
                    <a:pt x="0" y="1728"/>
                    <a:pt x="0" y="3456"/>
                  </a:cubicBezTo>
                  <a:cubicBezTo>
                    <a:pt x="0" y="5184"/>
                    <a:pt x="1964" y="6912"/>
                    <a:pt x="5891" y="6912"/>
                  </a:cubicBezTo>
                  <a:cubicBezTo>
                    <a:pt x="7855" y="6912"/>
                    <a:pt x="7855" y="6912"/>
                    <a:pt x="7855" y="6912"/>
                  </a:cubicBezTo>
                  <a:cubicBezTo>
                    <a:pt x="7855" y="19008"/>
                    <a:pt x="7855" y="19008"/>
                    <a:pt x="7855" y="19008"/>
                  </a:cubicBezTo>
                  <a:cubicBezTo>
                    <a:pt x="7855" y="19872"/>
                    <a:pt x="9818" y="21600"/>
                    <a:pt x="13745" y="21600"/>
                  </a:cubicBezTo>
                  <a:cubicBezTo>
                    <a:pt x="17673" y="21600"/>
                    <a:pt x="21600" y="19872"/>
                    <a:pt x="21600" y="19008"/>
                  </a:cubicBezTo>
                  <a:cubicBezTo>
                    <a:pt x="21600" y="3456"/>
                    <a:pt x="21600" y="3456"/>
                    <a:pt x="21600" y="3456"/>
                  </a:cubicBezTo>
                  <a:cubicBezTo>
                    <a:pt x="21600" y="1728"/>
                    <a:pt x="17673" y="0"/>
                    <a:pt x="13745" y="0"/>
                  </a:cubicBezTo>
                  <a:close/>
                  <a:moveTo>
                    <a:pt x="13745" y="0"/>
                  </a:moveTo>
                  <a:cubicBezTo>
                    <a:pt x="13745" y="0"/>
                    <a:pt x="13745" y="0"/>
                    <a:pt x="13745" y="0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4" name="Google Shape;2034;p81"/>
            <p:cNvSpPr/>
            <p:nvPr/>
          </p:nvSpPr>
          <p:spPr>
            <a:xfrm>
              <a:off x="202294" y="204619"/>
              <a:ext cx="30229" cy="6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91" y="6912"/>
                  </a:moveTo>
                  <a:cubicBezTo>
                    <a:pt x="7855" y="6912"/>
                    <a:pt x="7855" y="6912"/>
                    <a:pt x="7855" y="6912"/>
                  </a:cubicBezTo>
                  <a:cubicBezTo>
                    <a:pt x="7855" y="19008"/>
                    <a:pt x="7855" y="19008"/>
                    <a:pt x="7855" y="19008"/>
                  </a:cubicBezTo>
                  <a:cubicBezTo>
                    <a:pt x="7855" y="19872"/>
                    <a:pt x="11782" y="21600"/>
                    <a:pt x="15709" y="21600"/>
                  </a:cubicBezTo>
                  <a:cubicBezTo>
                    <a:pt x="19636" y="21600"/>
                    <a:pt x="21600" y="19872"/>
                    <a:pt x="21600" y="19008"/>
                  </a:cubicBezTo>
                  <a:cubicBezTo>
                    <a:pt x="21600" y="3456"/>
                    <a:pt x="21600" y="3456"/>
                    <a:pt x="21600" y="3456"/>
                  </a:cubicBezTo>
                  <a:cubicBezTo>
                    <a:pt x="21600" y="1728"/>
                    <a:pt x="19636" y="0"/>
                    <a:pt x="15709" y="0"/>
                  </a:cubicBezTo>
                  <a:cubicBezTo>
                    <a:pt x="15709" y="0"/>
                    <a:pt x="15709" y="0"/>
                    <a:pt x="15709" y="0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964" y="0"/>
                    <a:pt x="0" y="1728"/>
                    <a:pt x="0" y="3456"/>
                  </a:cubicBezTo>
                  <a:cubicBezTo>
                    <a:pt x="0" y="5184"/>
                    <a:pt x="1964" y="6912"/>
                    <a:pt x="5891" y="6912"/>
                  </a:cubicBezTo>
                  <a:close/>
                  <a:moveTo>
                    <a:pt x="5891" y="6912"/>
                  </a:moveTo>
                  <a:cubicBezTo>
                    <a:pt x="5891" y="6912"/>
                    <a:pt x="5891" y="6912"/>
                    <a:pt x="5891" y="6912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5" name="Google Shape;2035;p81"/>
            <p:cNvSpPr/>
            <p:nvPr/>
          </p:nvSpPr>
          <p:spPr>
            <a:xfrm>
              <a:off x="240658" y="204619"/>
              <a:ext cx="58132" cy="6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14" y="21600"/>
                  </a:moveTo>
                  <a:cubicBezTo>
                    <a:pt x="16457" y="21600"/>
                    <a:pt x="21600" y="17280"/>
                    <a:pt x="21600" y="12096"/>
                  </a:cubicBez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4320"/>
                    <a:pt x="16457" y="0"/>
                    <a:pt x="11314" y="0"/>
                  </a:cubicBezTo>
                  <a:cubicBezTo>
                    <a:pt x="5143" y="0"/>
                    <a:pt x="0" y="4320"/>
                    <a:pt x="0" y="9504"/>
                  </a:cubicBezTo>
                  <a:cubicBezTo>
                    <a:pt x="0" y="12096"/>
                    <a:pt x="0" y="12096"/>
                    <a:pt x="0" y="12096"/>
                  </a:cubicBezTo>
                  <a:cubicBezTo>
                    <a:pt x="0" y="17280"/>
                    <a:pt x="5143" y="21600"/>
                    <a:pt x="11314" y="21600"/>
                  </a:cubicBezTo>
                  <a:close/>
                  <a:moveTo>
                    <a:pt x="7200" y="9504"/>
                  </a:moveTo>
                  <a:cubicBezTo>
                    <a:pt x="7200" y="7776"/>
                    <a:pt x="9257" y="6912"/>
                    <a:pt x="11314" y="6912"/>
                  </a:cubicBezTo>
                  <a:cubicBezTo>
                    <a:pt x="13371" y="6912"/>
                    <a:pt x="14400" y="7776"/>
                    <a:pt x="14400" y="9504"/>
                  </a:cubicBezTo>
                  <a:cubicBezTo>
                    <a:pt x="14400" y="12096"/>
                    <a:pt x="14400" y="12096"/>
                    <a:pt x="14400" y="12096"/>
                  </a:cubicBezTo>
                  <a:cubicBezTo>
                    <a:pt x="14400" y="13824"/>
                    <a:pt x="13371" y="15552"/>
                    <a:pt x="11314" y="15552"/>
                  </a:cubicBezTo>
                  <a:cubicBezTo>
                    <a:pt x="9257" y="15552"/>
                    <a:pt x="7200" y="13824"/>
                    <a:pt x="7200" y="12096"/>
                  </a:cubicBezTo>
                  <a:lnTo>
                    <a:pt x="7200" y="9504"/>
                  </a:lnTo>
                  <a:close/>
                  <a:moveTo>
                    <a:pt x="7200" y="9504"/>
                  </a:moveTo>
                  <a:cubicBezTo>
                    <a:pt x="7200" y="9504"/>
                    <a:pt x="7200" y="9504"/>
                    <a:pt x="7200" y="9504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6" name="Google Shape;2036;p81"/>
            <p:cNvSpPr/>
            <p:nvPr/>
          </p:nvSpPr>
          <p:spPr>
            <a:xfrm>
              <a:off x="74407" y="118586"/>
              <a:ext cx="61619" cy="6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6691" y="21600"/>
                    <a:pt x="21600" y="17280"/>
                    <a:pt x="21600" y="12096"/>
                  </a:cubicBez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4320"/>
                    <a:pt x="16691" y="0"/>
                    <a:pt x="10800" y="0"/>
                  </a:cubicBezTo>
                  <a:cubicBezTo>
                    <a:pt x="4909" y="0"/>
                    <a:pt x="0" y="4320"/>
                    <a:pt x="0" y="9504"/>
                  </a:cubicBezTo>
                  <a:cubicBezTo>
                    <a:pt x="0" y="12096"/>
                    <a:pt x="0" y="12096"/>
                    <a:pt x="0" y="12096"/>
                  </a:cubicBezTo>
                  <a:cubicBezTo>
                    <a:pt x="0" y="17280"/>
                    <a:pt x="4909" y="21600"/>
                    <a:pt x="10800" y="21600"/>
                  </a:cubicBezTo>
                  <a:close/>
                  <a:moveTo>
                    <a:pt x="6873" y="9504"/>
                  </a:moveTo>
                  <a:cubicBezTo>
                    <a:pt x="6873" y="7776"/>
                    <a:pt x="8836" y="6048"/>
                    <a:pt x="10800" y="6048"/>
                  </a:cubicBezTo>
                  <a:cubicBezTo>
                    <a:pt x="12764" y="6048"/>
                    <a:pt x="14727" y="7776"/>
                    <a:pt x="14727" y="9504"/>
                  </a:cubicBezTo>
                  <a:cubicBezTo>
                    <a:pt x="14727" y="12096"/>
                    <a:pt x="14727" y="12096"/>
                    <a:pt x="14727" y="12096"/>
                  </a:cubicBezTo>
                  <a:cubicBezTo>
                    <a:pt x="14727" y="13824"/>
                    <a:pt x="12764" y="15552"/>
                    <a:pt x="10800" y="15552"/>
                  </a:cubicBezTo>
                  <a:cubicBezTo>
                    <a:pt x="8836" y="15552"/>
                    <a:pt x="6873" y="13824"/>
                    <a:pt x="6873" y="12096"/>
                  </a:cubicBezTo>
                  <a:lnTo>
                    <a:pt x="6873" y="9504"/>
                  </a:lnTo>
                  <a:close/>
                  <a:moveTo>
                    <a:pt x="6873" y="9504"/>
                  </a:moveTo>
                  <a:cubicBezTo>
                    <a:pt x="6873" y="9504"/>
                    <a:pt x="6873" y="9504"/>
                    <a:pt x="6873" y="9504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7" name="Google Shape;2037;p81"/>
            <p:cNvSpPr/>
            <p:nvPr/>
          </p:nvSpPr>
          <p:spPr>
            <a:xfrm>
              <a:off x="202294" y="118586"/>
              <a:ext cx="30229" cy="6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91" y="6048"/>
                  </a:moveTo>
                  <a:cubicBezTo>
                    <a:pt x="7855" y="6048"/>
                    <a:pt x="7855" y="6048"/>
                    <a:pt x="7855" y="6048"/>
                  </a:cubicBezTo>
                  <a:cubicBezTo>
                    <a:pt x="7855" y="18144"/>
                    <a:pt x="7855" y="18144"/>
                    <a:pt x="7855" y="18144"/>
                  </a:cubicBezTo>
                  <a:cubicBezTo>
                    <a:pt x="7855" y="19872"/>
                    <a:pt x="11782" y="21600"/>
                    <a:pt x="15709" y="21600"/>
                  </a:cubicBezTo>
                  <a:cubicBezTo>
                    <a:pt x="19636" y="21600"/>
                    <a:pt x="21600" y="19872"/>
                    <a:pt x="21600" y="18144"/>
                  </a:cubicBezTo>
                  <a:cubicBezTo>
                    <a:pt x="21600" y="3456"/>
                    <a:pt x="21600" y="3456"/>
                    <a:pt x="21600" y="3456"/>
                  </a:cubicBezTo>
                  <a:cubicBezTo>
                    <a:pt x="21600" y="1728"/>
                    <a:pt x="19636" y="0"/>
                    <a:pt x="15709" y="0"/>
                  </a:cubicBezTo>
                  <a:cubicBezTo>
                    <a:pt x="15709" y="0"/>
                    <a:pt x="15709" y="0"/>
                    <a:pt x="15709" y="0"/>
                  </a:cubicBezTo>
                  <a:cubicBezTo>
                    <a:pt x="13745" y="0"/>
                    <a:pt x="13745" y="0"/>
                    <a:pt x="13745" y="0"/>
                  </a:cubicBezTo>
                  <a:cubicBezTo>
                    <a:pt x="5891" y="0"/>
                    <a:pt x="5891" y="0"/>
                    <a:pt x="5891" y="0"/>
                  </a:cubicBezTo>
                  <a:cubicBezTo>
                    <a:pt x="1964" y="0"/>
                    <a:pt x="0" y="1728"/>
                    <a:pt x="0" y="3456"/>
                  </a:cubicBezTo>
                  <a:cubicBezTo>
                    <a:pt x="0" y="5184"/>
                    <a:pt x="1964" y="6048"/>
                    <a:pt x="5891" y="6048"/>
                  </a:cubicBezTo>
                  <a:close/>
                  <a:moveTo>
                    <a:pt x="5891" y="6048"/>
                  </a:moveTo>
                  <a:cubicBezTo>
                    <a:pt x="5891" y="6048"/>
                    <a:pt x="5891" y="6048"/>
                    <a:pt x="5891" y="6048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8" name="Google Shape;2038;p81"/>
            <p:cNvSpPr/>
            <p:nvPr/>
          </p:nvSpPr>
          <p:spPr>
            <a:xfrm>
              <a:off x="240658" y="118586"/>
              <a:ext cx="58132" cy="6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14" y="21600"/>
                  </a:moveTo>
                  <a:cubicBezTo>
                    <a:pt x="16457" y="21600"/>
                    <a:pt x="21600" y="17280"/>
                    <a:pt x="21600" y="12096"/>
                  </a:cubicBez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4320"/>
                    <a:pt x="16457" y="0"/>
                    <a:pt x="11314" y="0"/>
                  </a:cubicBezTo>
                  <a:cubicBezTo>
                    <a:pt x="5143" y="0"/>
                    <a:pt x="0" y="4320"/>
                    <a:pt x="0" y="9504"/>
                  </a:cubicBezTo>
                  <a:cubicBezTo>
                    <a:pt x="0" y="12096"/>
                    <a:pt x="0" y="12096"/>
                    <a:pt x="0" y="12096"/>
                  </a:cubicBezTo>
                  <a:cubicBezTo>
                    <a:pt x="0" y="17280"/>
                    <a:pt x="5143" y="21600"/>
                    <a:pt x="11314" y="21600"/>
                  </a:cubicBezTo>
                  <a:close/>
                  <a:moveTo>
                    <a:pt x="7200" y="9504"/>
                  </a:moveTo>
                  <a:cubicBezTo>
                    <a:pt x="7200" y="7776"/>
                    <a:pt x="9257" y="6048"/>
                    <a:pt x="11314" y="6048"/>
                  </a:cubicBezTo>
                  <a:cubicBezTo>
                    <a:pt x="13371" y="6048"/>
                    <a:pt x="14400" y="7776"/>
                    <a:pt x="14400" y="9504"/>
                  </a:cubicBezTo>
                  <a:cubicBezTo>
                    <a:pt x="14400" y="12096"/>
                    <a:pt x="14400" y="12096"/>
                    <a:pt x="14400" y="12096"/>
                  </a:cubicBezTo>
                  <a:cubicBezTo>
                    <a:pt x="14400" y="13824"/>
                    <a:pt x="13371" y="15552"/>
                    <a:pt x="11314" y="15552"/>
                  </a:cubicBezTo>
                  <a:cubicBezTo>
                    <a:pt x="9257" y="15552"/>
                    <a:pt x="7200" y="13824"/>
                    <a:pt x="7200" y="12096"/>
                  </a:cubicBezTo>
                  <a:lnTo>
                    <a:pt x="7200" y="9504"/>
                  </a:lnTo>
                  <a:close/>
                  <a:moveTo>
                    <a:pt x="7200" y="9504"/>
                  </a:moveTo>
                  <a:cubicBezTo>
                    <a:pt x="7200" y="9504"/>
                    <a:pt x="7200" y="9504"/>
                    <a:pt x="7200" y="9504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9" name="Google Shape;2039;p81"/>
            <p:cNvSpPr/>
            <p:nvPr/>
          </p:nvSpPr>
          <p:spPr>
            <a:xfrm>
              <a:off x="198806" y="41855"/>
              <a:ext cx="19766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57"/>
                  </a:moveTo>
                  <a:cubicBezTo>
                    <a:pt x="21600" y="15429"/>
                    <a:pt x="18514" y="21600"/>
                    <a:pt x="12343" y="21600"/>
                  </a:cubicBezTo>
                  <a:cubicBezTo>
                    <a:pt x="6171" y="21600"/>
                    <a:pt x="0" y="15429"/>
                    <a:pt x="0" y="9257"/>
                  </a:cubicBezTo>
                  <a:cubicBezTo>
                    <a:pt x="0" y="3086"/>
                    <a:pt x="6171" y="0"/>
                    <a:pt x="12343" y="0"/>
                  </a:cubicBezTo>
                  <a:cubicBezTo>
                    <a:pt x="18514" y="0"/>
                    <a:pt x="21600" y="3086"/>
                    <a:pt x="21600" y="9257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9257"/>
                    <a:pt x="21600" y="9257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0" name="Google Shape;2040;p81"/>
            <p:cNvSpPr/>
            <p:nvPr/>
          </p:nvSpPr>
          <p:spPr>
            <a:xfrm>
              <a:off x="240659" y="41855"/>
              <a:ext cx="18603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57"/>
                  </a:moveTo>
                  <a:cubicBezTo>
                    <a:pt x="21600" y="15429"/>
                    <a:pt x="15429" y="21600"/>
                    <a:pt x="9257" y="21600"/>
                  </a:cubicBezTo>
                  <a:cubicBezTo>
                    <a:pt x="3086" y="21600"/>
                    <a:pt x="0" y="15429"/>
                    <a:pt x="0" y="9257"/>
                  </a:cubicBezTo>
                  <a:cubicBezTo>
                    <a:pt x="0" y="3086"/>
                    <a:pt x="3086" y="0"/>
                    <a:pt x="9257" y="0"/>
                  </a:cubicBezTo>
                  <a:cubicBezTo>
                    <a:pt x="15429" y="0"/>
                    <a:pt x="21600" y="3086"/>
                    <a:pt x="21600" y="9257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9257"/>
                    <a:pt x="21600" y="9257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1" name="Google Shape;2041;p81"/>
            <p:cNvSpPr/>
            <p:nvPr/>
          </p:nvSpPr>
          <p:spPr>
            <a:xfrm>
              <a:off x="279026" y="41855"/>
              <a:ext cx="19766" cy="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57"/>
                  </a:moveTo>
                  <a:cubicBezTo>
                    <a:pt x="21600" y="15429"/>
                    <a:pt x="18514" y="21600"/>
                    <a:pt x="12343" y="21600"/>
                  </a:cubicBezTo>
                  <a:cubicBezTo>
                    <a:pt x="6171" y="21600"/>
                    <a:pt x="0" y="15429"/>
                    <a:pt x="0" y="9257"/>
                  </a:cubicBezTo>
                  <a:cubicBezTo>
                    <a:pt x="0" y="3086"/>
                    <a:pt x="6171" y="0"/>
                    <a:pt x="12343" y="0"/>
                  </a:cubicBezTo>
                  <a:cubicBezTo>
                    <a:pt x="18514" y="0"/>
                    <a:pt x="21600" y="3086"/>
                    <a:pt x="21600" y="9257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9257"/>
                    <a:pt x="21600" y="9257"/>
                  </a:cubicBezTo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1818;p78"/>
          <p:cNvSpPr txBox="1"/>
          <p:nvPr>
            <p:ph type="title"/>
          </p:nvPr>
        </p:nvSpPr>
        <p:spPr>
          <a:xfrm>
            <a:off x="1821366" y="693483"/>
            <a:ext cx="5370301" cy="906900"/>
          </a:xfrm>
          <a:prstGeom prst="rect">
            <a:avLst/>
          </a:prstGeom>
        </p:spPr>
        <p:txBody>
          <a:bodyPr/>
          <a:lstStyle>
            <a:lvl1pPr defTabSz="722376">
              <a:defRPr sz="3318"/>
            </a:lvl1pPr>
          </a:lstStyle>
          <a:p>
            <a:pPr/>
            <a:r>
              <a:t>Conclusion &amp; Future Scope</a:t>
            </a:r>
          </a:p>
        </p:txBody>
      </p:sp>
      <p:sp>
        <p:nvSpPr>
          <p:cNvPr id="485" name="Google Shape;1819;p78"/>
          <p:cNvSpPr txBox="1"/>
          <p:nvPr>
            <p:ph type="body" sz="half" idx="1"/>
          </p:nvPr>
        </p:nvSpPr>
        <p:spPr>
          <a:xfrm>
            <a:off x="1414431" y="1783996"/>
            <a:ext cx="6575000" cy="2599361"/>
          </a:xfrm>
          <a:prstGeom prst="rect">
            <a:avLst/>
          </a:prstGeom>
        </p:spPr>
        <p:txBody>
          <a:bodyPr anchor="t"/>
          <a:lstStyle/>
          <a:p>
            <a:pPr marL="342900" indent="-342900" algn="l">
              <a:buClr>
                <a:srgbClr val="233251"/>
              </a:buClr>
              <a:buSzPts val="1600"/>
              <a:buAutoNum type="arabicPeriod" startAt="1"/>
            </a:pPr>
            <a:r>
              <a:t>Future Scope and conclusion </a:t>
            </a:r>
          </a:p>
          <a:p>
            <a:pPr marL="342900" indent="-342900" algn="l">
              <a:buClr>
                <a:srgbClr val="233251"/>
              </a:buClr>
              <a:buSzPts val="1600"/>
              <a:buAutoNum type="arabicPeriod" startAt="1"/>
            </a:pPr>
            <a:r>
              <a:t>AI-Driven Personalization: </a:t>
            </a:r>
          </a:p>
          <a:p>
            <a:pPr marL="342900" indent="-342900" algn="l">
              <a:buClr>
                <a:srgbClr val="233251"/>
              </a:buClr>
              <a:buSzPts val="1600"/>
              <a:buAutoNum type="arabicPeriod" startAt="1"/>
            </a:pPr>
            <a:r>
              <a:t>Extended Reality (XR) Integration: </a:t>
            </a:r>
          </a:p>
          <a:p>
            <a:pPr marL="342900" indent="-342900" algn="l">
              <a:buClr>
                <a:srgbClr val="233251"/>
              </a:buClr>
              <a:buSzPts val="1600"/>
              <a:buAutoNum type="arabicPeriod" startAt="1"/>
            </a:pPr>
            <a:r>
              <a:t>Blockchain for Rewards &amp; Certification:</a:t>
            </a:r>
          </a:p>
          <a:p>
            <a:pPr marL="342900" indent="-342900" algn="l">
              <a:buClr>
                <a:srgbClr val="233251"/>
              </a:buClr>
              <a:buSzPts val="1600"/>
              <a:buAutoNum type="arabicPeriod" startAt="1"/>
            </a:pPr>
            <a:r>
              <a:t>Multiplayer &amp; Social Collaboration: </a:t>
            </a:r>
          </a:p>
          <a:p>
            <a:pPr marL="342900" indent="-342900" algn="l">
              <a:buClr>
                <a:srgbClr val="233251"/>
              </a:buClr>
              <a:buSzPts val="1600"/>
              <a:buAutoNum type="arabicPeriod" startAt="1"/>
            </a:pPr>
            <a:r>
              <a:t>Gamification in Workforce Training: </a:t>
            </a:r>
          </a:p>
          <a:p>
            <a:pPr marL="342900" indent="-342900" algn="l">
              <a:buClr>
                <a:srgbClr val="233251"/>
              </a:buClr>
              <a:buSzPts val="1600"/>
              <a:buAutoNum type="arabicPeriod" startAt="1"/>
            </a:pPr>
            <a:r>
              <a:t>Health &amp; Wellness Applications:</a:t>
            </a:r>
          </a:p>
        </p:txBody>
      </p:sp>
      <p:grpSp>
        <p:nvGrpSpPr>
          <p:cNvPr id="491" name="Google Shape;1820;p78"/>
          <p:cNvGrpSpPr/>
          <p:nvPr/>
        </p:nvGrpSpPr>
        <p:grpSpPr>
          <a:xfrm>
            <a:off x="-502244" y="-459340"/>
            <a:ext cx="2471151" cy="2703095"/>
            <a:chOff x="0" y="0"/>
            <a:chExt cx="2471149" cy="2703093"/>
          </a:xfrm>
        </p:grpSpPr>
        <p:sp>
          <p:nvSpPr>
            <p:cNvPr id="486" name="Google Shape;1821;p78"/>
            <p:cNvSpPr/>
            <p:nvPr/>
          </p:nvSpPr>
          <p:spPr>
            <a:xfrm rot="16200000">
              <a:off x="-7" y="6"/>
              <a:ext cx="2471164" cy="247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2395" y="0"/>
                  </a:moveTo>
                  <a:cubicBezTo>
                    <a:pt x="1782" y="0"/>
                    <a:pt x="1170" y="239"/>
                    <a:pt x="702" y="717"/>
                  </a:cubicBezTo>
                  <a:cubicBezTo>
                    <a:pt x="-234" y="1674"/>
                    <a:pt x="-234" y="3228"/>
                    <a:pt x="702" y="4184"/>
                  </a:cubicBezTo>
                  <a:lnTo>
                    <a:pt x="17045" y="20883"/>
                  </a:lnTo>
                  <a:cubicBezTo>
                    <a:pt x="17512" y="21361"/>
                    <a:pt x="18125" y="21600"/>
                    <a:pt x="18737" y="21600"/>
                  </a:cubicBezTo>
                  <a:cubicBezTo>
                    <a:pt x="19350" y="21600"/>
                    <a:pt x="19962" y="21361"/>
                    <a:pt x="20430" y="20883"/>
                  </a:cubicBezTo>
                  <a:cubicBezTo>
                    <a:pt x="21366" y="19926"/>
                    <a:pt x="21366" y="18379"/>
                    <a:pt x="20430" y="17422"/>
                  </a:cubicBezTo>
                  <a:lnTo>
                    <a:pt x="4087" y="717"/>
                  </a:lnTo>
                  <a:cubicBezTo>
                    <a:pt x="3619" y="239"/>
                    <a:pt x="3007" y="0"/>
                    <a:pt x="2395" y="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7" name="Google Shape;1822;p78"/>
            <p:cNvSpPr/>
            <p:nvPr/>
          </p:nvSpPr>
          <p:spPr>
            <a:xfrm rot="16200000">
              <a:off x="190984" y="451303"/>
              <a:ext cx="1154082" cy="115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0898" fill="norm" stroke="1" extrusionOk="0">
                  <a:moveTo>
                    <a:pt x="19832" y="19845"/>
                  </a:moveTo>
                  <a:cubicBezTo>
                    <a:pt x="21249" y="18441"/>
                    <a:pt x="21249" y="16155"/>
                    <a:pt x="19832" y="14751"/>
                  </a:cubicBezTo>
                  <a:lnTo>
                    <a:pt x="6143" y="1053"/>
                  </a:lnTo>
                  <a:cubicBezTo>
                    <a:pt x="4739" y="-351"/>
                    <a:pt x="2455" y="-351"/>
                    <a:pt x="1052" y="1053"/>
                  </a:cubicBezTo>
                  <a:cubicBezTo>
                    <a:pt x="-351" y="2457"/>
                    <a:pt x="-351" y="4729"/>
                    <a:pt x="1052" y="6147"/>
                  </a:cubicBezTo>
                  <a:lnTo>
                    <a:pt x="14755" y="19845"/>
                  </a:lnTo>
                  <a:cubicBezTo>
                    <a:pt x="16159" y="21249"/>
                    <a:pt x="18429" y="21249"/>
                    <a:pt x="19832" y="19845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Google Shape;1823;p78"/>
            <p:cNvSpPr/>
            <p:nvPr/>
          </p:nvSpPr>
          <p:spPr>
            <a:xfrm rot="16200000">
              <a:off x="556728" y="1060315"/>
              <a:ext cx="1642876" cy="164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148" fill="norm" stroke="1" extrusionOk="0">
                  <a:moveTo>
                    <a:pt x="20475" y="20465"/>
                  </a:moveTo>
                  <a:cubicBezTo>
                    <a:pt x="21375" y="19565"/>
                    <a:pt x="21375" y="18108"/>
                    <a:pt x="20475" y="17208"/>
                  </a:cubicBezTo>
                  <a:lnTo>
                    <a:pt x="3942" y="675"/>
                  </a:lnTo>
                  <a:cubicBezTo>
                    <a:pt x="3042" y="-225"/>
                    <a:pt x="1585" y="-225"/>
                    <a:pt x="675" y="675"/>
                  </a:cubicBezTo>
                  <a:cubicBezTo>
                    <a:pt x="-225" y="1575"/>
                    <a:pt x="-225" y="3032"/>
                    <a:pt x="675" y="3933"/>
                  </a:cubicBezTo>
                  <a:lnTo>
                    <a:pt x="17208" y="20465"/>
                  </a:lnTo>
                  <a:cubicBezTo>
                    <a:pt x="18118" y="21375"/>
                    <a:pt x="19575" y="21375"/>
                    <a:pt x="20475" y="20465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9" name="Google Shape;1824;p78"/>
            <p:cNvSpPr/>
            <p:nvPr/>
          </p:nvSpPr>
          <p:spPr>
            <a:xfrm rot="16200000">
              <a:off x="666990" y="924202"/>
              <a:ext cx="1274344" cy="127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2964" y="0"/>
                  </a:moveTo>
                  <a:cubicBezTo>
                    <a:pt x="2207" y="0"/>
                    <a:pt x="1448" y="296"/>
                    <a:pt x="866" y="889"/>
                  </a:cubicBezTo>
                  <a:cubicBezTo>
                    <a:pt x="-288" y="2074"/>
                    <a:pt x="-288" y="4006"/>
                    <a:pt x="866" y="5191"/>
                  </a:cubicBezTo>
                  <a:lnTo>
                    <a:pt x="15972" y="20711"/>
                  </a:lnTo>
                  <a:cubicBezTo>
                    <a:pt x="16548" y="21304"/>
                    <a:pt x="17307" y="21600"/>
                    <a:pt x="18065" y="21600"/>
                  </a:cubicBezTo>
                  <a:cubicBezTo>
                    <a:pt x="18824" y="21600"/>
                    <a:pt x="19582" y="21304"/>
                    <a:pt x="20159" y="20711"/>
                  </a:cubicBezTo>
                  <a:cubicBezTo>
                    <a:pt x="21312" y="19513"/>
                    <a:pt x="21312" y="17594"/>
                    <a:pt x="20159" y="16409"/>
                  </a:cubicBezTo>
                  <a:lnTo>
                    <a:pt x="5053" y="889"/>
                  </a:lnTo>
                  <a:cubicBezTo>
                    <a:pt x="4476" y="296"/>
                    <a:pt x="3720" y="0"/>
                    <a:pt x="2964" y="0"/>
                  </a:cubicBezTo>
                  <a:close/>
                </a:path>
              </a:pathLst>
            </a:custGeom>
            <a:solidFill>
              <a:srgbClr val="3457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0" name="Google Shape;1825;p78"/>
            <p:cNvSpPr/>
            <p:nvPr/>
          </p:nvSpPr>
          <p:spPr>
            <a:xfrm rot="16200000">
              <a:off x="123774" y="144049"/>
              <a:ext cx="1809501" cy="180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1100" y="0"/>
                  </a:moveTo>
                  <a:cubicBezTo>
                    <a:pt x="819" y="0"/>
                    <a:pt x="539" y="107"/>
                    <a:pt x="323" y="320"/>
                  </a:cubicBezTo>
                  <a:cubicBezTo>
                    <a:pt x="-108" y="755"/>
                    <a:pt x="-108" y="1454"/>
                    <a:pt x="323" y="1889"/>
                  </a:cubicBezTo>
                  <a:lnTo>
                    <a:pt x="19516" y="21274"/>
                  </a:lnTo>
                  <a:cubicBezTo>
                    <a:pt x="19727" y="21491"/>
                    <a:pt x="20008" y="21600"/>
                    <a:pt x="20289" y="21600"/>
                  </a:cubicBezTo>
                  <a:cubicBezTo>
                    <a:pt x="20571" y="21600"/>
                    <a:pt x="20854" y="21491"/>
                    <a:pt x="21070" y="21274"/>
                  </a:cubicBezTo>
                  <a:cubicBezTo>
                    <a:pt x="21492" y="20838"/>
                    <a:pt x="21492" y="20140"/>
                    <a:pt x="21070" y="19704"/>
                  </a:cubicBezTo>
                  <a:lnTo>
                    <a:pt x="1877" y="320"/>
                  </a:lnTo>
                  <a:cubicBezTo>
                    <a:pt x="1661" y="107"/>
                    <a:pt x="1381" y="0"/>
                    <a:pt x="1100" y="0"/>
                  </a:cubicBezTo>
                  <a:close/>
                </a:path>
              </a:pathLst>
            </a:custGeom>
            <a:solidFill>
              <a:srgbClr val="3457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7" name="Google Shape;1826;p78"/>
          <p:cNvGrpSpPr/>
          <p:nvPr/>
        </p:nvGrpSpPr>
        <p:grpSpPr>
          <a:xfrm>
            <a:off x="7598628" y="29"/>
            <a:ext cx="1664279" cy="1664279"/>
            <a:chOff x="26" y="26"/>
            <a:chExt cx="1664277" cy="1664277"/>
          </a:xfrm>
        </p:grpSpPr>
        <p:sp>
          <p:nvSpPr>
            <p:cNvPr id="492" name="Google Shape;1827;p78"/>
            <p:cNvSpPr/>
            <p:nvPr/>
          </p:nvSpPr>
          <p:spPr>
            <a:xfrm>
              <a:off x="332240" y="333042"/>
              <a:ext cx="999049" cy="99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7" y="0"/>
                    <a:pt x="0" y="4833"/>
                    <a:pt x="0" y="10791"/>
                  </a:cubicBezTo>
                  <a:cubicBezTo>
                    <a:pt x="0" y="16767"/>
                    <a:pt x="4847" y="21600"/>
                    <a:pt x="10800" y="21600"/>
                  </a:cubicBezTo>
                  <a:cubicBezTo>
                    <a:pt x="16771" y="21600"/>
                    <a:pt x="21600" y="16767"/>
                    <a:pt x="21600" y="10791"/>
                  </a:cubicBezTo>
                  <a:cubicBezTo>
                    <a:pt x="21600" y="4833"/>
                    <a:pt x="16771" y="0"/>
                    <a:pt x="10800" y="0"/>
                  </a:cubicBezTo>
                  <a:close/>
                </a:path>
              </a:pathLst>
            </a:custGeom>
            <a:noFill/>
            <a:ln w="9525" cap="flat">
              <a:solidFill>
                <a:srgbClr val="23325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3" name="Google Shape;1828;p78"/>
            <p:cNvSpPr/>
            <p:nvPr/>
          </p:nvSpPr>
          <p:spPr>
            <a:xfrm>
              <a:off x="517427" y="517427"/>
              <a:ext cx="629477" cy="629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86"/>
                  </a:moveTo>
                  <a:cubicBezTo>
                    <a:pt x="21600" y="16750"/>
                    <a:pt x="16751" y="21600"/>
                    <a:pt x="10786" y="21600"/>
                  </a:cubicBezTo>
                  <a:cubicBezTo>
                    <a:pt x="4821" y="21600"/>
                    <a:pt x="0" y="16750"/>
                    <a:pt x="0" y="10786"/>
                  </a:cubicBezTo>
                  <a:cubicBezTo>
                    <a:pt x="0" y="4821"/>
                    <a:pt x="4821" y="0"/>
                    <a:pt x="10786" y="0"/>
                  </a:cubicBezTo>
                  <a:cubicBezTo>
                    <a:pt x="16751" y="0"/>
                    <a:pt x="21600" y="4821"/>
                    <a:pt x="21600" y="10786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4" name="Google Shape;1829;p78"/>
            <p:cNvSpPr/>
            <p:nvPr/>
          </p:nvSpPr>
          <p:spPr>
            <a:xfrm>
              <a:off x="742404" y="743232"/>
              <a:ext cx="178694" cy="17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2" y="0"/>
                  </a:moveTo>
                  <a:cubicBezTo>
                    <a:pt x="4910" y="0"/>
                    <a:pt x="0" y="4832"/>
                    <a:pt x="0" y="10751"/>
                  </a:cubicBezTo>
                  <a:cubicBezTo>
                    <a:pt x="0" y="16768"/>
                    <a:pt x="4910" y="21600"/>
                    <a:pt x="10802" y="21600"/>
                  </a:cubicBezTo>
                  <a:cubicBezTo>
                    <a:pt x="16790" y="21600"/>
                    <a:pt x="21600" y="16768"/>
                    <a:pt x="21600" y="10751"/>
                  </a:cubicBezTo>
                  <a:cubicBezTo>
                    <a:pt x="21600" y="4832"/>
                    <a:pt x="16790" y="0"/>
                    <a:pt x="10802" y="0"/>
                  </a:cubicBezTo>
                  <a:close/>
                </a:path>
              </a:pathLst>
            </a:custGeom>
            <a:solidFill>
              <a:srgbClr val="3686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5" name="Google Shape;1830;p78"/>
            <p:cNvSpPr/>
            <p:nvPr/>
          </p:nvSpPr>
          <p:spPr>
            <a:xfrm>
              <a:off x="636022" y="636823"/>
              <a:ext cx="391485" cy="39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78"/>
                  </a:moveTo>
                  <a:cubicBezTo>
                    <a:pt x="21600" y="16750"/>
                    <a:pt x="16761" y="21600"/>
                    <a:pt x="10800" y="21600"/>
                  </a:cubicBezTo>
                  <a:cubicBezTo>
                    <a:pt x="4839" y="21600"/>
                    <a:pt x="0" y="16750"/>
                    <a:pt x="0" y="10778"/>
                  </a:cubicBezTo>
                  <a:cubicBezTo>
                    <a:pt x="0" y="4849"/>
                    <a:pt x="4839" y="0"/>
                    <a:pt x="10800" y="0"/>
                  </a:cubicBezTo>
                  <a:cubicBezTo>
                    <a:pt x="16761" y="0"/>
                    <a:pt x="21600" y="4849"/>
                    <a:pt x="21600" y="10778"/>
                  </a:cubicBezTo>
                  <a:close/>
                </a:path>
              </a:pathLst>
            </a:custGeom>
            <a:noFill/>
            <a:ln w="9875" cap="flat">
              <a:solidFill>
                <a:srgbClr val="233251"/>
              </a:solidFill>
              <a:prstDash val="solid"/>
              <a:miter lim="30395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6" name="Google Shape;1831;p78"/>
            <p:cNvSpPr/>
            <p:nvPr/>
          </p:nvSpPr>
          <p:spPr>
            <a:xfrm>
              <a:off x="26" y="26"/>
              <a:ext cx="1664279" cy="1664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5" y="1824"/>
                  </a:moveTo>
                  <a:cubicBezTo>
                    <a:pt x="15749" y="1824"/>
                    <a:pt x="19776" y="5840"/>
                    <a:pt x="19776" y="10795"/>
                  </a:cubicBezTo>
                  <a:cubicBezTo>
                    <a:pt x="19776" y="15760"/>
                    <a:pt x="15749" y="19776"/>
                    <a:pt x="10795" y="19776"/>
                  </a:cubicBezTo>
                  <a:cubicBezTo>
                    <a:pt x="5840" y="19776"/>
                    <a:pt x="1824" y="15760"/>
                    <a:pt x="1824" y="10795"/>
                  </a:cubicBezTo>
                  <a:cubicBezTo>
                    <a:pt x="1824" y="5840"/>
                    <a:pt x="5840" y="1824"/>
                    <a:pt x="10795" y="1824"/>
                  </a:cubicBezTo>
                  <a:close/>
                  <a:moveTo>
                    <a:pt x="10795" y="0"/>
                  </a:moveTo>
                  <a:cubicBezTo>
                    <a:pt x="4828" y="0"/>
                    <a:pt x="0" y="4838"/>
                    <a:pt x="0" y="10795"/>
                  </a:cubicBezTo>
                  <a:cubicBezTo>
                    <a:pt x="0" y="16762"/>
                    <a:pt x="4828" y="21600"/>
                    <a:pt x="10795" y="21600"/>
                  </a:cubicBezTo>
                  <a:cubicBezTo>
                    <a:pt x="16762" y="21600"/>
                    <a:pt x="21600" y="16762"/>
                    <a:pt x="21600" y="10795"/>
                  </a:cubicBezTo>
                  <a:cubicBezTo>
                    <a:pt x="21600" y="4838"/>
                    <a:pt x="16762" y="0"/>
                    <a:pt x="10795" y="0"/>
                  </a:cubicBezTo>
                  <a:close/>
                </a:path>
              </a:pathLst>
            </a:custGeom>
            <a:solidFill>
              <a:srgbClr val="2332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opology - Master of Science in Mathematics by Slidesgo">
  <a:themeElements>
    <a:clrScheme name="Topology - Master of Science in Mathematics by Slidesgo">
      <a:dk1>
        <a:srgbClr val="233251"/>
      </a:dk1>
      <a:lt1>
        <a:srgbClr val="F1F1F1"/>
      </a:lt1>
      <a:dk2>
        <a:srgbClr val="A7A7A7"/>
      </a:dk2>
      <a:lt2>
        <a:srgbClr val="535353"/>
      </a:lt2>
      <a:accent1>
        <a:srgbClr val="F1F1F1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Topology - Master of Science in Mathematics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opology - Master of Science in Mathematic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579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3325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3325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opology - Master of Science in Mathematics by Slidesgo">
  <a:themeElements>
    <a:clrScheme name="Topology - Master of Science in Mathematics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1F1F1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Topology - Master of Science in Mathematics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opology - Master of Science in Mathematics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579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3325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3325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