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Bebas Neue" panose="020B060402020202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Fira Sans" panose="020B0503050000020004" pitchFamily="34" charset="0"/>
      <p:regular r:id="rId31"/>
      <p:bold r:id="rId32"/>
      <p:italic r:id="rId33"/>
      <p:boldItalic r:id="rId34"/>
    </p:embeddedFont>
    <p:embeddedFont>
      <p:font typeface="Mandali" panose="020B0604020202020204" charset="0"/>
      <p:regular r:id="rId35"/>
    </p:embeddedFont>
    <p:embeddedFont>
      <p:font typeface="Raleway" pitchFamily="2" charset="0"/>
      <p:regular r:id="rId36"/>
      <p:bold r:id="rId37"/>
      <p:italic r:id="rId38"/>
      <p:boldItalic r:id="rId39"/>
    </p:embeddedFont>
    <p:embeddedFont>
      <p:font typeface="Space Mono" panose="020B0604020202020204" charset="0"/>
      <p:regular r:id="rId40"/>
      <p:bold r:id="rId41"/>
      <p:italic r:id="rId42"/>
      <p:boldItalic r:id="rId43"/>
    </p:embeddedFont>
    <p:embeddedFont>
      <p:font typeface="Spinnaker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UJmL7qklQgBOP0nbKZO8pwpfj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9CC4E9-32FF-4937-8731-E25DF734E443}">
  <a:tblStyle styleId="{D19CC4E9-32FF-4937-8731-E25DF734E4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ade80fcee8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1ade80fcee8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ade80fcee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ade80fcee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ade80fcee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1ade80fcee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ade80fcee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1ade80fcee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ade80fcee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ade80fcee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ade80fce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1ade80fce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ade80fcee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1ade80fcee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ade80fcee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1ade80fcee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g1ade80fcee8_0_1050"/>
          <p:cNvGrpSpPr/>
          <p:nvPr/>
        </p:nvGrpSpPr>
        <p:grpSpPr>
          <a:xfrm>
            <a:off x="-1343400" y="-1442525"/>
            <a:ext cx="12563875" cy="7484975"/>
            <a:chOff x="-1343400" y="-1442525"/>
            <a:chExt cx="12563875" cy="7484975"/>
          </a:xfrm>
        </p:grpSpPr>
        <p:grpSp>
          <p:nvGrpSpPr>
            <p:cNvPr id="10" name="Google Shape;10;g1ade80fcee8_0_1050"/>
            <p:cNvGrpSpPr/>
            <p:nvPr/>
          </p:nvGrpSpPr>
          <p:grpSpPr>
            <a:xfrm>
              <a:off x="-1343400" y="-1442525"/>
              <a:ext cx="12563875" cy="7484975"/>
              <a:chOff x="-1343400" y="-1442525"/>
              <a:chExt cx="12563875" cy="7484975"/>
            </a:xfrm>
          </p:grpSpPr>
          <p:sp>
            <p:nvSpPr>
              <p:cNvPr id="11" name="Google Shape;11;g1ade80fcee8_0_1050"/>
              <p:cNvSpPr/>
              <p:nvPr/>
            </p:nvSpPr>
            <p:spPr>
              <a:xfrm rot="5400000">
                <a:off x="987349" y="3024590"/>
                <a:ext cx="1507140" cy="3693660"/>
              </a:xfrm>
              <a:custGeom>
                <a:avLst/>
                <a:gdLst/>
                <a:ahLst/>
                <a:cxnLst/>
                <a:rect l="l" t="t" r="r" b="b"/>
                <a:pathLst>
                  <a:path w="10376" h="15270" extrusionOk="0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g1ade80fcee8_0_1050"/>
              <p:cNvSpPr/>
              <p:nvPr/>
            </p:nvSpPr>
            <p:spPr>
              <a:xfrm rot="10800000" flipH="1">
                <a:off x="-1343400" y="2828906"/>
                <a:ext cx="3885351" cy="2685920"/>
              </a:xfrm>
              <a:custGeom>
                <a:avLst/>
                <a:gdLst/>
                <a:ahLst/>
                <a:cxnLst/>
                <a:rect l="l" t="t" r="r" b="b"/>
                <a:pathLst>
                  <a:path w="193277" h="133578" extrusionOk="0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g1ade80fcee8_0_1050"/>
              <p:cNvSpPr/>
              <p:nvPr/>
            </p:nvSpPr>
            <p:spPr>
              <a:xfrm>
                <a:off x="-595150" y="539500"/>
                <a:ext cx="2286175" cy="5502950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" name="Google Shape;14;g1ade80fcee8_0_1050"/>
              <p:cNvSpPr/>
              <p:nvPr/>
            </p:nvSpPr>
            <p:spPr>
              <a:xfrm>
                <a:off x="3837875" y="676475"/>
                <a:ext cx="6592375" cy="5181388"/>
              </a:xfrm>
              <a:custGeom>
                <a:avLst/>
                <a:gdLst/>
                <a:ahLst/>
                <a:cxnLst/>
                <a:rect l="l" t="t" r="r" b="b"/>
                <a:pathLst>
                  <a:path w="263695" h="175834" extrusionOk="0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g1ade80fcee8_0_1050"/>
              <p:cNvSpPr/>
              <p:nvPr/>
            </p:nvSpPr>
            <p:spPr>
              <a:xfrm rot="10800000" flipH="1">
                <a:off x="6141300" y="-1442525"/>
                <a:ext cx="4288950" cy="3233250"/>
              </a:xfrm>
              <a:custGeom>
                <a:avLst/>
                <a:gdLst/>
                <a:ahLst/>
                <a:cxnLst/>
                <a:rect l="l" t="t" r="r" b="b"/>
                <a:pathLst>
                  <a:path w="171558" h="129330" extrusionOk="0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g1ade80fcee8_0_1050"/>
              <p:cNvSpPr/>
              <p:nvPr/>
            </p:nvSpPr>
            <p:spPr>
              <a:xfrm>
                <a:off x="6463750" y="-257250"/>
                <a:ext cx="4756725" cy="3365700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7" name="Google Shape;17;g1ade80fcee8_0_1050"/>
            <p:cNvGrpSpPr/>
            <p:nvPr/>
          </p:nvGrpSpPr>
          <p:grpSpPr>
            <a:xfrm>
              <a:off x="7988894" y="4308581"/>
              <a:ext cx="883759" cy="600001"/>
              <a:chOff x="-3966800" y="-2580100"/>
              <a:chExt cx="1127675" cy="765600"/>
            </a:xfrm>
          </p:grpSpPr>
          <p:cxnSp>
            <p:nvCxnSpPr>
              <p:cNvPr id="18" name="Google Shape;18;g1ade80fcee8_0_1050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g1ade80fcee8_0_1050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g1ade80fcee8_0_1050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" name="Google Shape;21;g1ade80fcee8_0_1050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22" name="Google Shape;22;g1ade80fcee8_0_1050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g1ade80fcee8_0_1050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g1ade80fcee8_0_1050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" name="Google Shape;25;g1ade80fcee8_0_1050"/>
          <p:cNvSpPr txBox="1">
            <a:spLocks noGrp="1"/>
          </p:cNvSpPr>
          <p:nvPr>
            <p:ph type="ctrTitle"/>
          </p:nvPr>
        </p:nvSpPr>
        <p:spPr>
          <a:xfrm>
            <a:off x="1018025" y="996700"/>
            <a:ext cx="58653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g1ade80fcee8_0_1050"/>
          <p:cNvSpPr txBox="1">
            <a:spLocks noGrp="1"/>
          </p:cNvSpPr>
          <p:nvPr>
            <p:ph type="subTitle" idx="1"/>
          </p:nvPr>
        </p:nvSpPr>
        <p:spPr>
          <a:xfrm>
            <a:off x="1018025" y="3030600"/>
            <a:ext cx="58653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dali"/>
                <a:ea typeface="Mandali"/>
                <a:cs typeface="Mandali"/>
                <a:sym typeface="Mandal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g1ade80fcee8_0_1176"/>
          <p:cNvGrpSpPr/>
          <p:nvPr/>
        </p:nvGrpSpPr>
        <p:grpSpPr>
          <a:xfrm>
            <a:off x="-1241314" y="-1178648"/>
            <a:ext cx="12681632" cy="7011223"/>
            <a:chOff x="-1241314" y="-1178648"/>
            <a:chExt cx="12681632" cy="7011223"/>
          </a:xfrm>
        </p:grpSpPr>
        <p:grpSp>
          <p:nvGrpSpPr>
            <p:cNvPr id="136" name="Google Shape;136;g1ade80fcee8_0_1176"/>
            <p:cNvGrpSpPr/>
            <p:nvPr/>
          </p:nvGrpSpPr>
          <p:grpSpPr>
            <a:xfrm flipH="1">
              <a:off x="-1241314" y="-1178648"/>
              <a:ext cx="12681632" cy="7011223"/>
              <a:chOff x="-2040622" y="-1178648"/>
              <a:chExt cx="12681632" cy="7011223"/>
            </a:xfrm>
          </p:grpSpPr>
          <p:sp>
            <p:nvSpPr>
              <p:cNvPr id="137" name="Google Shape;137;g1ade80fcee8_0_1176"/>
              <p:cNvSpPr/>
              <p:nvPr/>
            </p:nvSpPr>
            <p:spPr>
              <a:xfrm rot="-5400000">
                <a:off x="6475980" y="-571400"/>
                <a:ext cx="3241700" cy="2698000"/>
              </a:xfrm>
              <a:custGeom>
                <a:avLst/>
                <a:gdLst/>
                <a:ahLst/>
                <a:cxnLst/>
                <a:rect l="l" t="t" r="r" b="b"/>
                <a:pathLst>
                  <a:path w="129668" h="107920" extrusionOk="0">
                    <a:moveTo>
                      <a:pt x="1" y="107919"/>
                    </a:moveTo>
                    <a:lnTo>
                      <a:pt x="129667" y="107919"/>
                    </a:lnTo>
                    <a:lnTo>
                      <a:pt x="129667" y="0"/>
                    </a:lnTo>
                    <a:cubicBezTo>
                      <a:pt x="99874" y="49487"/>
                      <a:pt x="22198" y="63131"/>
                      <a:pt x="1" y="1079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g1ade80fcee8_0_1176"/>
              <p:cNvGrpSpPr/>
              <p:nvPr/>
            </p:nvGrpSpPr>
            <p:grpSpPr>
              <a:xfrm>
                <a:off x="-159250" y="-108756"/>
                <a:ext cx="3580675" cy="5844088"/>
                <a:chOff x="-159250" y="-108756"/>
                <a:chExt cx="3580675" cy="5844088"/>
              </a:xfrm>
            </p:grpSpPr>
            <p:sp>
              <p:nvSpPr>
                <p:cNvPr id="139" name="Google Shape;139;g1ade80fcee8_0_1176"/>
                <p:cNvSpPr/>
                <p:nvPr/>
              </p:nvSpPr>
              <p:spPr>
                <a:xfrm rot="10800000" flipH="1">
                  <a:off x="-121600" y="2482406"/>
                  <a:ext cx="1611350" cy="325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54" h="130117" extrusionOk="0">
                      <a:moveTo>
                        <a:pt x="64454" y="0"/>
                      </a:moveTo>
                      <a:lnTo>
                        <a:pt x="0" y="0"/>
                      </a:lnTo>
                      <a:lnTo>
                        <a:pt x="0" y="130117"/>
                      </a:lnTo>
                      <a:cubicBezTo>
                        <a:pt x="24251" y="88648"/>
                        <a:pt x="24420" y="20875"/>
                        <a:pt x="644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g1ade80fcee8_0_1176"/>
                <p:cNvSpPr/>
                <p:nvPr/>
              </p:nvSpPr>
              <p:spPr>
                <a:xfrm>
                  <a:off x="-159250" y="-108756"/>
                  <a:ext cx="3580675" cy="241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27" h="96442" extrusionOk="0">
                      <a:moveTo>
                        <a:pt x="143227" y="0"/>
                      </a:moveTo>
                      <a:lnTo>
                        <a:pt x="0" y="0"/>
                      </a:lnTo>
                      <a:lnTo>
                        <a:pt x="0" y="96441"/>
                      </a:lnTo>
                      <a:cubicBezTo>
                        <a:pt x="30834" y="50584"/>
                        <a:pt x="41131" y="5571"/>
                        <a:pt x="77873" y="8778"/>
                      </a:cubicBezTo>
                      <a:cubicBezTo>
                        <a:pt x="111436" y="11704"/>
                        <a:pt x="132452" y="5121"/>
                        <a:pt x="143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g1ade80fcee8_0_1176"/>
              <p:cNvSpPr/>
              <p:nvPr/>
            </p:nvSpPr>
            <p:spPr>
              <a:xfrm>
                <a:off x="5676913" y="1436725"/>
                <a:ext cx="4696175" cy="4395850"/>
              </a:xfrm>
              <a:custGeom>
                <a:avLst/>
                <a:gdLst/>
                <a:ahLst/>
                <a:cxnLst/>
                <a:rect l="l" t="t" r="r" b="b"/>
                <a:pathLst>
                  <a:path w="187847" h="175834" extrusionOk="0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g1ade80fcee8_0_1176"/>
              <p:cNvSpPr/>
              <p:nvPr/>
            </p:nvSpPr>
            <p:spPr>
              <a:xfrm rot="2700000">
                <a:off x="-429853" y="-707275"/>
                <a:ext cx="2286153" cy="5502897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" name="Google Shape;143;g1ade80fcee8_0_1176"/>
              <p:cNvSpPr/>
              <p:nvPr/>
            </p:nvSpPr>
            <p:spPr>
              <a:xfrm rot="-549993">
                <a:off x="5646721" y="-821265"/>
                <a:ext cx="4756583" cy="3365600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44" name="Google Shape;144;g1ade80fcee8_0_1176"/>
            <p:cNvGrpSpPr/>
            <p:nvPr/>
          </p:nvGrpSpPr>
          <p:grpSpPr>
            <a:xfrm>
              <a:off x="271342" y="4308580"/>
              <a:ext cx="883759" cy="600001"/>
              <a:chOff x="-3966800" y="-2580100"/>
              <a:chExt cx="1127675" cy="765600"/>
            </a:xfrm>
          </p:grpSpPr>
          <p:cxnSp>
            <p:nvCxnSpPr>
              <p:cNvPr id="145" name="Google Shape;145;g1ade80fcee8_0_1176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g1ade80fcee8_0_1176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g1ade80fcee8_0_1176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8" name="Google Shape;148;g1ade80fcee8_0_1176"/>
            <p:cNvGrpSpPr/>
            <p:nvPr/>
          </p:nvGrpSpPr>
          <p:grpSpPr>
            <a:xfrm>
              <a:off x="195142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149" name="Google Shape;149;g1ade80fcee8_0_1176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g1ade80fcee8_0_1176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g1ade80fcee8_0_1176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2" name="Google Shape;152;g1ade80fcee8_0_1176"/>
          <p:cNvSpPr txBox="1">
            <a:spLocks noGrp="1"/>
          </p:cNvSpPr>
          <p:nvPr>
            <p:ph type="title" hasCustomPrompt="1"/>
          </p:nvPr>
        </p:nvSpPr>
        <p:spPr>
          <a:xfrm>
            <a:off x="1784088" y="1383450"/>
            <a:ext cx="55758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1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sz="12000" b="1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sz="12000" b="1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sz="12000" b="1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sz="12000" b="1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sz="12000" b="1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sz="12000" b="1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sz="12000" b="1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pinnaker"/>
              <a:buNone/>
              <a:defRPr sz="120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g1ade80fcee8_0_1176"/>
          <p:cNvSpPr txBox="1">
            <a:spLocks noGrp="1"/>
          </p:cNvSpPr>
          <p:nvPr>
            <p:ph type="subTitle" idx="1"/>
          </p:nvPr>
        </p:nvSpPr>
        <p:spPr>
          <a:xfrm>
            <a:off x="1784113" y="3357150"/>
            <a:ext cx="55758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1ade80fcee8_0_1197"/>
          <p:cNvGrpSpPr/>
          <p:nvPr/>
        </p:nvGrpSpPr>
        <p:grpSpPr>
          <a:xfrm>
            <a:off x="-1665150" y="-290950"/>
            <a:ext cx="12102225" cy="5961100"/>
            <a:chOff x="-1665150" y="-290950"/>
            <a:chExt cx="12102225" cy="5961100"/>
          </a:xfrm>
        </p:grpSpPr>
        <p:grpSp>
          <p:nvGrpSpPr>
            <p:cNvPr id="157" name="Google Shape;157;g1ade80fcee8_0_1197"/>
            <p:cNvGrpSpPr/>
            <p:nvPr/>
          </p:nvGrpSpPr>
          <p:grpSpPr>
            <a:xfrm>
              <a:off x="-1665150" y="-290950"/>
              <a:ext cx="12102225" cy="5961100"/>
              <a:chOff x="-1665150" y="-290950"/>
              <a:chExt cx="12102225" cy="5961100"/>
            </a:xfrm>
          </p:grpSpPr>
          <p:grpSp>
            <p:nvGrpSpPr>
              <p:cNvPr id="158" name="Google Shape;158;g1ade80fcee8_0_1197"/>
              <p:cNvGrpSpPr/>
              <p:nvPr/>
            </p:nvGrpSpPr>
            <p:grpSpPr>
              <a:xfrm>
                <a:off x="-1665150" y="2304450"/>
                <a:ext cx="4756725" cy="3365700"/>
                <a:chOff x="-1665150" y="2304450"/>
                <a:chExt cx="4756725" cy="3365700"/>
              </a:xfrm>
            </p:grpSpPr>
            <p:sp>
              <p:nvSpPr>
                <p:cNvPr id="159" name="Google Shape;159;g1ade80fcee8_0_1197"/>
                <p:cNvSpPr/>
                <p:nvPr/>
              </p:nvSpPr>
              <p:spPr>
                <a:xfrm flipH="1">
                  <a:off x="-133661" y="4459676"/>
                  <a:ext cx="1934537" cy="784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65" h="60263" extrusionOk="0">
                      <a:moveTo>
                        <a:pt x="142664" y="60262"/>
                      </a:moveTo>
                      <a:lnTo>
                        <a:pt x="142664" y="1"/>
                      </a:lnTo>
                      <a:cubicBezTo>
                        <a:pt x="118976" y="39613"/>
                        <a:pt x="31678" y="15334"/>
                        <a:pt x="0" y="602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g1ade80fcee8_0_1197"/>
                <p:cNvSpPr/>
                <p:nvPr/>
              </p:nvSpPr>
              <p:spPr>
                <a:xfrm>
                  <a:off x="-1665150" y="2304450"/>
                  <a:ext cx="4756725" cy="33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69" h="134628" extrusionOk="0">
                      <a:moveTo>
                        <a:pt x="0" y="0"/>
                      </a:moveTo>
                      <a:cubicBezTo>
                        <a:pt x="2239" y="5010"/>
                        <a:pt x="2932" y="21958"/>
                        <a:pt x="13431" y="30059"/>
                      </a:cubicBezTo>
                      <a:cubicBezTo>
                        <a:pt x="23931" y="38160"/>
                        <a:pt x="47701" y="34643"/>
                        <a:pt x="62997" y="48607"/>
                      </a:cubicBezTo>
                      <a:cubicBezTo>
                        <a:pt x="78293" y="62571"/>
                        <a:pt x="83996" y="99505"/>
                        <a:pt x="105208" y="113842"/>
                      </a:cubicBezTo>
                      <a:cubicBezTo>
                        <a:pt x="126420" y="128179"/>
                        <a:pt x="176092" y="131164"/>
                        <a:pt x="190269" y="13462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1" name="Google Shape;161;g1ade80fcee8_0_1197"/>
              <p:cNvGrpSpPr/>
              <p:nvPr/>
            </p:nvGrpSpPr>
            <p:grpSpPr>
              <a:xfrm>
                <a:off x="5605150" y="-290950"/>
                <a:ext cx="4831925" cy="5709350"/>
                <a:chOff x="5605150" y="-290950"/>
                <a:chExt cx="4831925" cy="5709350"/>
              </a:xfrm>
            </p:grpSpPr>
            <p:sp>
              <p:nvSpPr>
                <p:cNvPr id="162" name="Google Shape;162;g1ade80fcee8_0_1197"/>
                <p:cNvSpPr/>
                <p:nvPr/>
              </p:nvSpPr>
              <p:spPr>
                <a:xfrm>
                  <a:off x="6424498" y="1996850"/>
                  <a:ext cx="4012576" cy="3339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68" h="107920" extrusionOk="0">
                      <a:moveTo>
                        <a:pt x="1" y="107919"/>
                      </a:moveTo>
                      <a:lnTo>
                        <a:pt x="129667" y="107919"/>
                      </a:lnTo>
                      <a:lnTo>
                        <a:pt x="129667" y="0"/>
                      </a:lnTo>
                      <a:cubicBezTo>
                        <a:pt x="99874" y="49487"/>
                        <a:pt x="22198" y="63131"/>
                        <a:pt x="1" y="10791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g1ade80fcee8_0_1197"/>
                <p:cNvSpPr/>
                <p:nvPr/>
              </p:nvSpPr>
              <p:spPr>
                <a:xfrm flipH="1">
                  <a:off x="5605150" y="-290950"/>
                  <a:ext cx="4831925" cy="33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77" h="133578" extrusionOk="0">
                      <a:moveTo>
                        <a:pt x="0" y="0"/>
                      </a:moveTo>
                      <a:lnTo>
                        <a:pt x="0" y="133577"/>
                      </a:lnTo>
                      <a:cubicBezTo>
                        <a:pt x="28331" y="127191"/>
                        <a:pt x="62822" y="123421"/>
                        <a:pt x="81024" y="92840"/>
                      </a:cubicBezTo>
                      <a:cubicBezTo>
                        <a:pt x="108454" y="46758"/>
                        <a:pt x="106007" y="21100"/>
                        <a:pt x="154874" y="18990"/>
                      </a:cubicBezTo>
                      <a:cubicBezTo>
                        <a:pt x="179406" y="17921"/>
                        <a:pt x="189394" y="8806"/>
                        <a:pt x="1932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g1ade80fcee8_0_1197"/>
                <p:cNvSpPr/>
                <p:nvPr/>
              </p:nvSpPr>
              <p:spPr>
                <a:xfrm flipH="1">
                  <a:off x="7175624" y="-84550"/>
                  <a:ext cx="2286175" cy="550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7" h="220118" extrusionOk="0">
                      <a:moveTo>
                        <a:pt x="0" y="0"/>
                      </a:moveTo>
                      <a:cubicBezTo>
                        <a:pt x="6876" y="6922"/>
                        <a:pt x="35024" y="21088"/>
                        <a:pt x="41258" y="41533"/>
                      </a:cubicBezTo>
                      <a:cubicBezTo>
                        <a:pt x="47493" y="61979"/>
                        <a:pt x="30347" y="101093"/>
                        <a:pt x="37407" y="122673"/>
                      </a:cubicBezTo>
                      <a:cubicBezTo>
                        <a:pt x="44467" y="144253"/>
                        <a:pt x="74609" y="154773"/>
                        <a:pt x="83616" y="171014"/>
                      </a:cubicBezTo>
                      <a:cubicBezTo>
                        <a:pt x="92623" y="187255"/>
                        <a:pt x="90142" y="211934"/>
                        <a:pt x="91447" y="22011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65" name="Google Shape;165;g1ade80fcee8_0_1197"/>
            <p:cNvGrpSpPr/>
            <p:nvPr/>
          </p:nvGrpSpPr>
          <p:grpSpPr>
            <a:xfrm>
              <a:off x="7988894" y="4308581"/>
              <a:ext cx="883759" cy="600001"/>
              <a:chOff x="-3966800" y="-2580100"/>
              <a:chExt cx="1127675" cy="765600"/>
            </a:xfrm>
          </p:grpSpPr>
          <p:cxnSp>
            <p:nvCxnSpPr>
              <p:cNvPr id="166" name="Google Shape;166;g1ade80fcee8_0_1197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g1ade80fcee8_0_1197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g1ade80fcee8_0_1197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9" name="Google Shape;169;g1ade80fcee8_0_1197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170" name="Google Shape;170;g1ade80fcee8_0_1197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g1ade80fcee8_0_1197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g1ade80fcee8_0_1197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3" name="Google Shape;173;g1ade80fcee8_0_119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g1ade80fcee8_0_1197"/>
          <p:cNvSpPr txBox="1">
            <a:spLocks noGrp="1"/>
          </p:cNvSpPr>
          <p:nvPr>
            <p:ph type="subTitle" idx="1"/>
          </p:nvPr>
        </p:nvSpPr>
        <p:spPr>
          <a:xfrm>
            <a:off x="1024800" y="2309375"/>
            <a:ext cx="281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1ade80fcee8_0_1197"/>
          <p:cNvSpPr txBox="1">
            <a:spLocks noGrp="1"/>
          </p:cNvSpPr>
          <p:nvPr>
            <p:ph type="subTitle" idx="2"/>
          </p:nvPr>
        </p:nvSpPr>
        <p:spPr>
          <a:xfrm>
            <a:off x="4172925" y="2309375"/>
            <a:ext cx="281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1ade80fcee8_0_1197"/>
          <p:cNvSpPr txBox="1">
            <a:spLocks noGrp="1"/>
          </p:cNvSpPr>
          <p:nvPr>
            <p:ph type="subTitle" idx="3"/>
          </p:nvPr>
        </p:nvSpPr>
        <p:spPr>
          <a:xfrm>
            <a:off x="1024800" y="3895175"/>
            <a:ext cx="281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1ade80fcee8_0_1197"/>
          <p:cNvSpPr txBox="1">
            <a:spLocks noGrp="1"/>
          </p:cNvSpPr>
          <p:nvPr>
            <p:ph type="subTitle" idx="4"/>
          </p:nvPr>
        </p:nvSpPr>
        <p:spPr>
          <a:xfrm>
            <a:off x="4172925" y="3895175"/>
            <a:ext cx="281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1ade80fcee8_0_1197"/>
          <p:cNvSpPr txBox="1">
            <a:spLocks noGrp="1"/>
          </p:cNvSpPr>
          <p:nvPr>
            <p:ph type="title" idx="5" hasCustomPrompt="1"/>
          </p:nvPr>
        </p:nvSpPr>
        <p:spPr>
          <a:xfrm>
            <a:off x="1024800" y="1460975"/>
            <a:ext cx="89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g1ade80fcee8_0_1197"/>
          <p:cNvSpPr txBox="1">
            <a:spLocks noGrp="1"/>
          </p:cNvSpPr>
          <p:nvPr>
            <p:ph type="title" idx="6" hasCustomPrompt="1"/>
          </p:nvPr>
        </p:nvSpPr>
        <p:spPr>
          <a:xfrm>
            <a:off x="1024800" y="3046788"/>
            <a:ext cx="89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g1ade80fcee8_0_1197"/>
          <p:cNvSpPr txBox="1">
            <a:spLocks noGrp="1"/>
          </p:cNvSpPr>
          <p:nvPr>
            <p:ph type="title" idx="7" hasCustomPrompt="1"/>
          </p:nvPr>
        </p:nvSpPr>
        <p:spPr>
          <a:xfrm>
            <a:off x="4172927" y="1460975"/>
            <a:ext cx="89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g1ade80fcee8_0_1197"/>
          <p:cNvSpPr txBox="1">
            <a:spLocks noGrp="1"/>
          </p:cNvSpPr>
          <p:nvPr>
            <p:ph type="title" idx="8" hasCustomPrompt="1"/>
          </p:nvPr>
        </p:nvSpPr>
        <p:spPr>
          <a:xfrm>
            <a:off x="4172927" y="3046788"/>
            <a:ext cx="898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innaker"/>
              <a:buNone/>
              <a:defRPr sz="30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g1ade80fcee8_0_1197"/>
          <p:cNvSpPr txBox="1">
            <a:spLocks noGrp="1"/>
          </p:cNvSpPr>
          <p:nvPr>
            <p:ph type="subTitle" idx="9"/>
          </p:nvPr>
        </p:nvSpPr>
        <p:spPr>
          <a:xfrm>
            <a:off x="1024800" y="1975578"/>
            <a:ext cx="2818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183" name="Google Shape;183;g1ade80fcee8_0_1197"/>
          <p:cNvSpPr txBox="1">
            <a:spLocks noGrp="1"/>
          </p:cNvSpPr>
          <p:nvPr>
            <p:ph type="subTitle" idx="13"/>
          </p:nvPr>
        </p:nvSpPr>
        <p:spPr>
          <a:xfrm>
            <a:off x="4172927" y="1975578"/>
            <a:ext cx="2818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184" name="Google Shape;184;g1ade80fcee8_0_1197"/>
          <p:cNvSpPr txBox="1">
            <a:spLocks noGrp="1"/>
          </p:cNvSpPr>
          <p:nvPr>
            <p:ph type="subTitle" idx="14"/>
          </p:nvPr>
        </p:nvSpPr>
        <p:spPr>
          <a:xfrm>
            <a:off x="1024800" y="3561458"/>
            <a:ext cx="2818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185" name="Google Shape;185;g1ade80fcee8_0_1197"/>
          <p:cNvSpPr txBox="1">
            <a:spLocks noGrp="1"/>
          </p:cNvSpPr>
          <p:nvPr>
            <p:ph type="subTitle" idx="15"/>
          </p:nvPr>
        </p:nvSpPr>
        <p:spPr>
          <a:xfrm>
            <a:off x="4172927" y="3561458"/>
            <a:ext cx="2818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innaker"/>
              <a:buNone/>
              <a:defRPr sz="24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g1ade80fcee8_0_1228"/>
          <p:cNvGrpSpPr/>
          <p:nvPr/>
        </p:nvGrpSpPr>
        <p:grpSpPr>
          <a:xfrm>
            <a:off x="-1901713" y="-2013025"/>
            <a:ext cx="12274806" cy="10233025"/>
            <a:chOff x="-1901713" y="-2013025"/>
            <a:chExt cx="12274806" cy="10233025"/>
          </a:xfrm>
        </p:grpSpPr>
        <p:grpSp>
          <p:nvGrpSpPr>
            <p:cNvPr id="188" name="Google Shape;188;g1ade80fcee8_0_1228"/>
            <p:cNvGrpSpPr/>
            <p:nvPr/>
          </p:nvGrpSpPr>
          <p:grpSpPr>
            <a:xfrm>
              <a:off x="-1901713" y="-2013025"/>
              <a:ext cx="11201838" cy="10233025"/>
              <a:chOff x="-1901713" y="-2013025"/>
              <a:chExt cx="11201838" cy="10233025"/>
            </a:xfrm>
          </p:grpSpPr>
          <p:sp>
            <p:nvSpPr>
              <p:cNvPr id="189" name="Google Shape;189;g1ade80fcee8_0_1228"/>
              <p:cNvSpPr/>
              <p:nvPr/>
            </p:nvSpPr>
            <p:spPr>
              <a:xfrm>
                <a:off x="-315950" y="-618575"/>
                <a:ext cx="1611350" cy="3252925"/>
              </a:xfrm>
              <a:custGeom>
                <a:avLst/>
                <a:gdLst/>
                <a:ahLst/>
                <a:cxnLst/>
                <a:rect l="l" t="t" r="r" b="b"/>
                <a:pathLst>
                  <a:path w="64454" h="130117" extrusionOk="0">
                    <a:moveTo>
                      <a:pt x="64454" y="0"/>
                    </a:moveTo>
                    <a:lnTo>
                      <a:pt x="0" y="0"/>
                    </a:lnTo>
                    <a:lnTo>
                      <a:pt x="0" y="130117"/>
                    </a:lnTo>
                    <a:cubicBezTo>
                      <a:pt x="24251" y="88648"/>
                      <a:pt x="24420" y="20875"/>
                      <a:pt x="6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g1ade80fcee8_0_1228"/>
              <p:cNvSpPr/>
              <p:nvPr/>
            </p:nvSpPr>
            <p:spPr>
              <a:xfrm>
                <a:off x="2706338" y="4429725"/>
                <a:ext cx="6593775" cy="3790275"/>
              </a:xfrm>
              <a:custGeom>
                <a:avLst/>
                <a:gdLst/>
                <a:ahLst/>
                <a:cxnLst/>
                <a:rect l="l" t="t" r="r" b="b"/>
                <a:pathLst>
                  <a:path w="263751" h="151611" extrusionOk="0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1ade80fcee8_0_1228"/>
              <p:cNvSpPr/>
              <p:nvPr/>
            </p:nvSpPr>
            <p:spPr>
              <a:xfrm flipH="1">
                <a:off x="4468200" y="-2013025"/>
                <a:ext cx="4831925" cy="3339450"/>
              </a:xfrm>
              <a:custGeom>
                <a:avLst/>
                <a:gdLst/>
                <a:ahLst/>
                <a:cxnLst/>
                <a:rect l="l" t="t" r="r" b="b"/>
                <a:pathLst>
                  <a:path w="193277" h="133578" extrusionOk="0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g1ade80fcee8_0_1228"/>
              <p:cNvGrpSpPr/>
              <p:nvPr/>
            </p:nvGrpSpPr>
            <p:grpSpPr>
              <a:xfrm>
                <a:off x="7988895" y="239505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193" name="Google Shape;193;g1ade80fcee8_0_1228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4;g1ade80fcee8_0_1228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g1ade80fcee8_0_1228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6" name="Google Shape;196;g1ade80fcee8_0_1228"/>
              <p:cNvSpPr/>
              <p:nvPr/>
            </p:nvSpPr>
            <p:spPr>
              <a:xfrm rot="3110315">
                <a:off x="-175041" y="-952129"/>
                <a:ext cx="2286253" cy="5503137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97" name="Google Shape;197;g1ade80fcee8_0_1228"/>
            <p:cNvSpPr/>
            <p:nvPr/>
          </p:nvSpPr>
          <p:spPr>
            <a:xfrm rot="4615608">
              <a:off x="5817436" y="2046982"/>
              <a:ext cx="4756814" cy="3365763"/>
            </a:xfrm>
            <a:custGeom>
              <a:avLst/>
              <a:gdLst/>
              <a:ahLst/>
              <a:cxnLst/>
              <a:rect l="l" t="t" r="r" b="b"/>
              <a:pathLst>
                <a:path w="190269" h="134628" extrusionOk="0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98" name="Google Shape;198;g1ade80fcee8_0_1228"/>
          <p:cNvSpPr txBox="1">
            <a:spLocks noGrp="1"/>
          </p:cNvSpPr>
          <p:nvPr>
            <p:ph type="subTitle" idx="1"/>
          </p:nvPr>
        </p:nvSpPr>
        <p:spPr>
          <a:xfrm>
            <a:off x="1094563" y="1760125"/>
            <a:ext cx="6954900" cy="14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9" name="Google Shape;199;g1ade80fcee8_0_1228"/>
          <p:cNvSpPr txBox="1">
            <a:spLocks noGrp="1"/>
          </p:cNvSpPr>
          <p:nvPr>
            <p:ph type="title"/>
          </p:nvPr>
        </p:nvSpPr>
        <p:spPr>
          <a:xfrm>
            <a:off x="1094538" y="3256175"/>
            <a:ext cx="69549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1ade80fcee8_0_1242"/>
          <p:cNvGrpSpPr/>
          <p:nvPr/>
        </p:nvGrpSpPr>
        <p:grpSpPr>
          <a:xfrm>
            <a:off x="-1114800" y="-1968754"/>
            <a:ext cx="12236825" cy="7898544"/>
            <a:chOff x="-1114800" y="-1968754"/>
            <a:chExt cx="12236825" cy="7898544"/>
          </a:xfrm>
        </p:grpSpPr>
        <p:sp>
          <p:nvSpPr>
            <p:cNvPr id="202" name="Google Shape;202;g1ade80fcee8_0_1242"/>
            <p:cNvSpPr/>
            <p:nvPr/>
          </p:nvSpPr>
          <p:spPr>
            <a:xfrm rot="5400000">
              <a:off x="987349" y="3329390"/>
              <a:ext cx="1507140" cy="3693660"/>
            </a:xfrm>
            <a:custGeom>
              <a:avLst/>
              <a:gdLst/>
              <a:ahLst/>
              <a:cxnLst/>
              <a:rect l="l" t="t" r="r" b="b"/>
              <a:pathLst>
                <a:path w="10376" h="15270" extrusionOk="0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g1ade80fcee8_0_1242"/>
            <p:cNvSpPr/>
            <p:nvPr/>
          </p:nvSpPr>
          <p:spPr>
            <a:xfrm rot="10800000" flipH="1">
              <a:off x="-1114800" y="2981306"/>
              <a:ext cx="3885351" cy="2685920"/>
            </a:xfrm>
            <a:custGeom>
              <a:avLst/>
              <a:gdLst/>
              <a:ahLst/>
              <a:cxnLst/>
              <a:rect l="l" t="t" r="r" b="b"/>
              <a:pathLst>
                <a:path w="193277" h="133578" extrusionOk="0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1ade80fcee8_0_1242"/>
            <p:cNvSpPr/>
            <p:nvPr/>
          </p:nvSpPr>
          <p:spPr>
            <a:xfrm rot="-3190281">
              <a:off x="7091536" y="-2155958"/>
              <a:ext cx="2286084" cy="5502731"/>
            </a:xfrm>
            <a:custGeom>
              <a:avLst/>
              <a:gdLst/>
              <a:ahLst/>
              <a:cxnLst/>
              <a:rect l="l" t="t" r="r" b="b"/>
              <a:pathLst>
                <a:path w="91447" h="220118" extrusionOk="0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05" name="Google Shape;205;g1ade80fcee8_0_12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sz="3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g1ade80fcee8_0_1248"/>
          <p:cNvGrpSpPr/>
          <p:nvPr/>
        </p:nvGrpSpPr>
        <p:grpSpPr>
          <a:xfrm>
            <a:off x="-1876800" y="-1968754"/>
            <a:ext cx="12236825" cy="7898544"/>
            <a:chOff x="-1876800" y="-1968754"/>
            <a:chExt cx="12236825" cy="7898544"/>
          </a:xfrm>
        </p:grpSpPr>
        <p:sp>
          <p:nvSpPr>
            <p:cNvPr id="208" name="Google Shape;208;g1ade80fcee8_0_1248"/>
            <p:cNvSpPr/>
            <p:nvPr/>
          </p:nvSpPr>
          <p:spPr>
            <a:xfrm>
              <a:off x="-315950" y="-618575"/>
              <a:ext cx="1611350" cy="3252925"/>
            </a:xfrm>
            <a:custGeom>
              <a:avLst/>
              <a:gdLst/>
              <a:ahLst/>
              <a:cxnLst/>
              <a:rect l="l" t="t" r="r" b="b"/>
              <a:pathLst>
                <a:path w="64454" h="130117" extrusionOk="0">
                  <a:moveTo>
                    <a:pt x="64454" y="0"/>
                  </a:moveTo>
                  <a:lnTo>
                    <a:pt x="0" y="0"/>
                  </a:lnTo>
                  <a:lnTo>
                    <a:pt x="0" y="130117"/>
                  </a:lnTo>
                  <a:cubicBezTo>
                    <a:pt x="24251" y="88648"/>
                    <a:pt x="24420" y="20875"/>
                    <a:pt x="64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g1ade80fcee8_0_1248"/>
            <p:cNvSpPr/>
            <p:nvPr/>
          </p:nvSpPr>
          <p:spPr>
            <a:xfrm rot="-5400000" flipH="1">
              <a:off x="6750736" y="3329390"/>
              <a:ext cx="1507140" cy="3693660"/>
            </a:xfrm>
            <a:custGeom>
              <a:avLst/>
              <a:gdLst/>
              <a:ahLst/>
              <a:cxnLst/>
              <a:rect l="l" t="t" r="r" b="b"/>
              <a:pathLst>
                <a:path w="10376" h="15270" extrusionOk="0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g1ade80fcee8_0_1248"/>
            <p:cNvSpPr/>
            <p:nvPr/>
          </p:nvSpPr>
          <p:spPr>
            <a:xfrm rot="10800000">
              <a:off x="6474674" y="2981306"/>
              <a:ext cx="3885351" cy="2685920"/>
            </a:xfrm>
            <a:custGeom>
              <a:avLst/>
              <a:gdLst/>
              <a:ahLst/>
              <a:cxnLst/>
              <a:rect l="l" t="t" r="r" b="b"/>
              <a:pathLst>
                <a:path w="193277" h="133578" extrusionOk="0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1ade80fcee8_0_1248"/>
            <p:cNvSpPr/>
            <p:nvPr/>
          </p:nvSpPr>
          <p:spPr>
            <a:xfrm rot="3190281" flipH="1">
              <a:off x="-132395" y="-2155958"/>
              <a:ext cx="2286084" cy="5502731"/>
            </a:xfrm>
            <a:custGeom>
              <a:avLst/>
              <a:gdLst/>
              <a:ahLst/>
              <a:cxnLst/>
              <a:rect l="l" t="t" r="r" b="b"/>
              <a:pathLst>
                <a:path w="91447" h="220118" extrusionOk="0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2" name="Google Shape;212;g1ade80fcee8_0_12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sz="3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1ade80fcee8_0_1255"/>
          <p:cNvGrpSpPr/>
          <p:nvPr/>
        </p:nvGrpSpPr>
        <p:grpSpPr>
          <a:xfrm>
            <a:off x="-1876800" y="-1968754"/>
            <a:ext cx="12236825" cy="7898544"/>
            <a:chOff x="-1876800" y="-1968754"/>
            <a:chExt cx="12236825" cy="7898544"/>
          </a:xfrm>
        </p:grpSpPr>
        <p:sp>
          <p:nvSpPr>
            <p:cNvPr id="215" name="Google Shape;215;g1ade80fcee8_0_1255"/>
            <p:cNvSpPr/>
            <p:nvPr/>
          </p:nvSpPr>
          <p:spPr>
            <a:xfrm>
              <a:off x="-315950" y="-618575"/>
              <a:ext cx="1611350" cy="3252925"/>
            </a:xfrm>
            <a:custGeom>
              <a:avLst/>
              <a:gdLst/>
              <a:ahLst/>
              <a:cxnLst/>
              <a:rect l="l" t="t" r="r" b="b"/>
              <a:pathLst>
                <a:path w="64454" h="130117" extrusionOk="0">
                  <a:moveTo>
                    <a:pt x="64454" y="0"/>
                  </a:moveTo>
                  <a:lnTo>
                    <a:pt x="0" y="0"/>
                  </a:lnTo>
                  <a:lnTo>
                    <a:pt x="0" y="130117"/>
                  </a:lnTo>
                  <a:cubicBezTo>
                    <a:pt x="24251" y="88648"/>
                    <a:pt x="24420" y="20875"/>
                    <a:pt x="6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g1ade80fcee8_0_1255"/>
            <p:cNvSpPr/>
            <p:nvPr/>
          </p:nvSpPr>
          <p:spPr>
            <a:xfrm rot="-5400000" flipH="1">
              <a:off x="6750736" y="3329390"/>
              <a:ext cx="1507140" cy="3693660"/>
            </a:xfrm>
            <a:custGeom>
              <a:avLst/>
              <a:gdLst/>
              <a:ahLst/>
              <a:cxnLst/>
              <a:rect l="l" t="t" r="r" b="b"/>
              <a:pathLst>
                <a:path w="10376" h="15270" extrusionOk="0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g1ade80fcee8_0_1255"/>
            <p:cNvSpPr/>
            <p:nvPr/>
          </p:nvSpPr>
          <p:spPr>
            <a:xfrm rot="10800000">
              <a:off x="6474674" y="2981306"/>
              <a:ext cx="3885351" cy="2685920"/>
            </a:xfrm>
            <a:custGeom>
              <a:avLst/>
              <a:gdLst/>
              <a:ahLst/>
              <a:cxnLst/>
              <a:rect l="l" t="t" r="r" b="b"/>
              <a:pathLst>
                <a:path w="193277" h="133578" extrusionOk="0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g1ade80fcee8_0_1255"/>
            <p:cNvSpPr/>
            <p:nvPr/>
          </p:nvSpPr>
          <p:spPr>
            <a:xfrm rot="3190281" flipH="1">
              <a:off x="-132395" y="-2155958"/>
              <a:ext cx="2286084" cy="5502731"/>
            </a:xfrm>
            <a:custGeom>
              <a:avLst/>
              <a:gdLst/>
              <a:ahLst/>
              <a:cxnLst/>
              <a:rect l="l" t="t" r="r" b="b"/>
              <a:pathLst>
                <a:path w="91447" h="220118" extrusionOk="0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9" name="Google Shape;219;g1ade80fcee8_0_12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sz="3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1ade80fcee8_0_1262"/>
          <p:cNvGrpSpPr/>
          <p:nvPr/>
        </p:nvGrpSpPr>
        <p:grpSpPr>
          <a:xfrm flipH="1">
            <a:off x="-2345420" y="-1586931"/>
            <a:ext cx="12858695" cy="7257081"/>
            <a:chOff x="-1665150" y="-1586931"/>
            <a:chExt cx="12858695" cy="7257081"/>
          </a:xfrm>
        </p:grpSpPr>
        <p:grpSp>
          <p:nvGrpSpPr>
            <p:cNvPr id="222" name="Google Shape;222;g1ade80fcee8_0_1262"/>
            <p:cNvGrpSpPr/>
            <p:nvPr/>
          </p:nvGrpSpPr>
          <p:grpSpPr>
            <a:xfrm>
              <a:off x="-1665150" y="2304450"/>
              <a:ext cx="4756725" cy="3365700"/>
              <a:chOff x="-1665150" y="2304450"/>
              <a:chExt cx="4756725" cy="3365700"/>
            </a:xfrm>
          </p:grpSpPr>
          <p:sp>
            <p:nvSpPr>
              <p:cNvPr id="223" name="Google Shape;223;g1ade80fcee8_0_1262"/>
              <p:cNvSpPr/>
              <p:nvPr/>
            </p:nvSpPr>
            <p:spPr>
              <a:xfrm flipH="1">
                <a:off x="-133661" y="4459676"/>
                <a:ext cx="1934537" cy="784022"/>
              </a:xfrm>
              <a:custGeom>
                <a:avLst/>
                <a:gdLst/>
                <a:ahLst/>
                <a:cxnLst/>
                <a:rect l="l" t="t" r="r" b="b"/>
                <a:pathLst>
                  <a:path w="142665" h="60263" extrusionOk="0">
                    <a:moveTo>
                      <a:pt x="142664" y="60262"/>
                    </a:moveTo>
                    <a:lnTo>
                      <a:pt x="142664" y="1"/>
                    </a:lnTo>
                    <a:cubicBezTo>
                      <a:pt x="118976" y="39613"/>
                      <a:pt x="31678" y="15334"/>
                      <a:pt x="0" y="60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g1ade80fcee8_0_1262"/>
              <p:cNvSpPr/>
              <p:nvPr/>
            </p:nvSpPr>
            <p:spPr>
              <a:xfrm>
                <a:off x="-1665150" y="2304450"/>
                <a:ext cx="4756725" cy="3365700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5" name="Google Shape;225;g1ade80fcee8_0_1262"/>
            <p:cNvGrpSpPr/>
            <p:nvPr/>
          </p:nvGrpSpPr>
          <p:grpSpPr>
            <a:xfrm>
              <a:off x="5605148" y="-1586931"/>
              <a:ext cx="5588397" cy="6923365"/>
              <a:chOff x="5605148" y="-1586931"/>
              <a:chExt cx="5588397" cy="6923365"/>
            </a:xfrm>
          </p:grpSpPr>
          <p:sp>
            <p:nvSpPr>
              <p:cNvPr id="226" name="Google Shape;226;g1ade80fcee8_0_1262"/>
              <p:cNvSpPr/>
              <p:nvPr/>
            </p:nvSpPr>
            <p:spPr>
              <a:xfrm>
                <a:off x="7048673" y="1996850"/>
                <a:ext cx="4012576" cy="3339584"/>
              </a:xfrm>
              <a:custGeom>
                <a:avLst/>
                <a:gdLst/>
                <a:ahLst/>
                <a:cxnLst/>
                <a:rect l="l" t="t" r="r" b="b"/>
                <a:pathLst>
                  <a:path w="129668" h="107920" extrusionOk="0">
                    <a:moveTo>
                      <a:pt x="1" y="107919"/>
                    </a:moveTo>
                    <a:lnTo>
                      <a:pt x="129667" y="107919"/>
                    </a:lnTo>
                    <a:lnTo>
                      <a:pt x="129667" y="0"/>
                    </a:lnTo>
                    <a:cubicBezTo>
                      <a:pt x="99874" y="49487"/>
                      <a:pt x="22198" y="63131"/>
                      <a:pt x="1" y="10791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g1ade80fcee8_0_1262"/>
              <p:cNvSpPr/>
              <p:nvPr/>
            </p:nvSpPr>
            <p:spPr>
              <a:xfrm flipH="1">
                <a:off x="5605150" y="-290950"/>
                <a:ext cx="4831925" cy="3339450"/>
              </a:xfrm>
              <a:custGeom>
                <a:avLst/>
                <a:gdLst/>
                <a:ahLst/>
                <a:cxnLst/>
                <a:rect l="l" t="t" r="r" b="b"/>
                <a:pathLst>
                  <a:path w="193277" h="133578" extrusionOk="0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g1ade80fcee8_0_1262"/>
              <p:cNvSpPr/>
              <p:nvPr/>
            </p:nvSpPr>
            <p:spPr>
              <a:xfrm rot="-2827896" flipH="1">
                <a:off x="7256287" y="-1628740"/>
                <a:ext cx="2286118" cy="5502814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29" name="Google Shape;229;g1ade80fcee8_0_12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sz="3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g1ade80fcee8_0_1262"/>
          <p:cNvSpPr txBox="1">
            <a:spLocks noGrp="1"/>
          </p:cNvSpPr>
          <p:nvPr>
            <p:ph type="title" idx="2" hasCustomPrompt="1"/>
          </p:nvPr>
        </p:nvSpPr>
        <p:spPr>
          <a:xfrm>
            <a:off x="1418188" y="2109776"/>
            <a:ext cx="1117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g1ade80fcee8_0_1262"/>
          <p:cNvSpPr txBox="1">
            <a:spLocks noGrp="1"/>
          </p:cNvSpPr>
          <p:nvPr>
            <p:ph type="title" idx="3" hasCustomPrompt="1"/>
          </p:nvPr>
        </p:nvSpPr>
        <p:spPr>
          <a:xfrm>
            <a:off x="4013100" y="2109776"/>
            <a:ext cx="1117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g1ade80fcee8_0_1262"/>
          <p:cNvSpPr txBox="1">
            <a:spLocks noGrp="1"/>
          </p:cNvSpPr>
          <p:nvPr>
            <p:ph type="title" idx="4" hasCustomPrompt="1"/>
          </p:nvPr>
        </p:nvSpPr>
        <p:spPr>
          <a:xfrm>
            <a:off x="6608013" y="2109776"/>
            <a:ext cx="11178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Spinnaker"/>
              <a:buNone/>
              <a:defRPr sz="22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g1ade80fcee8_0_1262"/>
          <p:cNvSpPr txBox="1">
            <a:spLocks noGrp="1"/>
          </p:cNvSpPr>
          <p:nvPr>
            <p:ph type="subTitle" idx="1"/>
          </p:nvPr>
        </p:nvSpPr>
        <p:spPr>
          <a:xfrm>
            <a:off x="831688" y="3716965"/>
            <a:ext cx="229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g1ade80fcee8_0_1262"/>
          <p:cNvSpPr txBox="1">
            <a:spLocks noGrp="1"/>
          </p:cNvSpPr>
          <p:nvPr>
            <p:ph type="subTitle" idx="5"/>
          </p:nvPr>
        </p:nvSpPr>
        <p:spPr>
          <a:xfrm>
            <a:off x="3426600" y="3716987"/>
            <a:ext cx="229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g1ade80fcee8_0_1262"/>
          <p:cNvSpPr txBox="1">
            <a:spLocks noGrp="1"/>
          </p:cNvSpPr>
          <p:nvPr>
            <p:ph type="subTitle" idx="6"/>
          </p:nvPr>
        </p:nvSpPr>
        <p:spPr>
          <a:xfrm>
            <a:off x="6021513" y="3716965"/>
            <a:ext cx="229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1ade80fcee8_0_1262"/>
          <p:cNvSpPr txBox="1">
            <a:spLocks noGrp="1"/>
          </p:cNvSpPr>
          <p:nvPr>
            <p:ph type="subTitle" idx="7"/>
          </p:nvPr>
        </p:nvSpPr>
        <p:spPr>
          <a:xfrm>
            <a:off x="831688" y="3363038"/>
            <a:ext cx="2290800" cy="4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237" name="Google Shape;237;g1ade80fcee8_0_1262"/>
          <p:cNvSpPr txBox="1">
            <a:spLocks noGrp="1"/>
          </p:cNvSpPr>
          <p:nvPr>
            <p:ph type="subTitle" idx="8"/>
          </p:nvPr>
        </p:nvSpPr>
        <p:spPr>
          <a:xfrm>
            <a:off x="3426600" y="3363038"/>
            <a:ext cx="2290800" cy="4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238" name="Google Shape;238;g1ade80fcee8_0_1262"/>
          <p:cNvSpPr txBox="1">
            <a:spLocks noGrp="1"/>
          </p:cNvSpPr>
          <p:nvPr>
            <p:ph type="subTitle" idx="9"/>
          </p:nvPr>
        </p:nvSpPr>
        <p:spPr>
          <a:xfrm>
            <a:off x="6021513" y="3363038"/>
            <a:ext cx="2290800" cy="4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g1ade80fcee8_0_1281"/>
          <p:cNvGrpSpPr/>
          <p:nvPr/>
        </p:nvGrpSpPr>
        <p:grpSpPr>
          <a:xfrm rot="10800000">
            <a:off x="-2419588" y="-1955297"/>
            <a:ext cx="12443150" cy="8117960"/>
            <a:chOff x="-704800" y="-1677934"/>
            <a:chExt cx="12443150" cy="8117960"/>
          </a:xfrm>
        </p:grpSpPr>
        <p:grpSp>
          <p:nvGrpSpPr>
            <p:cNvPr id="241" name="Google Shape;241;g1ade80fcee8_0_1281"/>
            <p:cNvGrpSpPr/>
            <p:nvPr/>
          </p:nvGrpSpPr>
          <p:grpSpPr>
            <a:xfrm>
              <a:off x="-704800" y="-1677934"/>
              <a:ext cx="2962036" cy="7455208"/>
              <a:chOff x="-704800" y="-1677934"/>
              <a:chExt cx="2962036" cy="7455208"/>
            </a:xfrm>
          </p:grpSpPr>
          <p:sp>
            <p:nvSpPr>
              <p:cNvPr id="242" name="Google Shape;242;g1ade80fcee8_0_1281"/>
              <p:cNvSpPr/>
              <p:nvPr/>
            </p:nvSpPr>
            <p:spPr>
              <a:xfrm flipH="1">
                <a:off x="-487642" y="3449265"/>
                <a:ext cx="1507140" cy="2318635"/>
              </a:xfrm>
              <a:custGeom>
                <a:avLst/>
                <a:gdLst/>
                <a:ahLst/>
                <a:cxnLst/>
                <a:rect l="l" t="t" r="r" b="b"/>
                <a:pathLst>
                  <a:path w="10376" h="15270" extrusionOk="0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g1ade80fcee8_0_1281"/>
              <p:cNvSpPr/>
              <p:nvPr/>
            </p:nvSpPr>
            <p:spPr>
              <a:xfrm rot="-5400000" flipH="1">
                <a:off x="-1087375" y="-1078219"/>
                <a:ext cx="3885351" cy="2685920"/>
              </a:xfrm>
              <a:custGeom>
                <a:avLst/>
                <a:gdLst/>
                <a:ahLst/>
                <a:cxnLst/>
                <a:rect l="l" t="t" r="r" b="b"/>
                <a:pathLst>
                  <a:path w="193277" h="133578" extrusionOk="0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g1ade80fcee8_0_1281"/>
              <p:cNvSpPr/>
              <p:nvPr/>
            </p:nvSpPr>
            <p:spPr>
              <a:xfrm rot="-434621">
                <a:off x="-366963" y="151692"/>
                <a:ext cx="2286362" cy="5503400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5" name="Google Shape;245;g1ade80fcee8_0_1281"/>
            <p:cNvGrpSpPr/>
            <p:nvPr/>
          </p:nvGrpSpPr>
          <p:grpSpPr>
            <a:xfrm>
              <a:off x="5145975" y="-1438300"/>
              <a:ext cx="6592375" cy="7878326"/>
              <a:chOff x="5145975" y="-1438300"/>
              <a:chExt cx="6592375" cy="7878326"/>
            </a:xfrm>
          </p:grpSpPr>
          <p:sp>
            <p:nvSpPr>
              <p:cNvPr id="246" name="Google Shape;246;g1ade80fcee8_0_1281"/>
              <p:cNvSpPr/>
              <p:nvPr/>
            </p:nvSpPr>
            <p:spPr>
              <a:xfrm>
                <a:off x="5145975" y="1258638"/>
                <a:ext cx="6592375" cy="5181388"/>
              </a:xfrm>
              <a:custGeom>
                <a:avLst/>
                <a:gdLst/>
                <a:ahLst/>
                <a:cxnLst/>
                <a:rect l="l" t="t" r="r" b="b"/>
                <a:pathLst>
                  <a:path w="263695" h="175834" extrusionOk="0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g1ade80fcee8_0_1281"/>
              <p:cNvSpPr/>
              <p:nvPr/>
            </p:nvSpPr>
            <p:spPr>
              <a:xfrm rot="10800000" flipH="1">
                <a:off x="5977738" y="-1438300"/>
                <a:ext cx="4288950" cy="3233250"/>
              </a:xfrm>
              <a:custGeom>
                <a:avLst/>
                <a:gdLst/>
                <a:ahLst/>
                <a:cxnLst/>
                <a:rect l="l" t="t" r="r" b="b"/>
                <a:pathLst>
                  <a:path w="171558" h="129330" extrusionOk="0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g1ade80fcee8_0_1281"/>
              <p:cNvSpPr/>
              <p:nvPr/>
            </p:nvSpPr>
            <p:spPr>
              <a:xfrm>
                <a:off x="5743850" y="-1438300"/>
                <a:ext cx="4756725" cy="3365700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49" name="Google Shape;249;g1ade80fcee8_0_12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g1ade80fcee8_0_1281"/>
          <p:cNvSpPr txBox="1">
            <a:spLocks noGrp="1"/>
          </p:cNvSpPr>
          <p:nvPr>
            <p:ph type="subTitle" idx="1"/>
          </p:nvPr>
        </p:nvSpPr>
        <p:spPr>
          <a:xfrm>
            <a:off x="2099375" y="3952025"/>
            <a:ext cx="4945200" cy="57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51" name="Google Shape;251;g1ade80fcee8_0_1281"/>
          <p:cNvGrpSpPr/>
          <p:nvPr/>
        </p:nvGrpSpPr>
        <p:grpSpPr>
          <a:xfrm>
            <a:off x="271345" y="4308580"/>
            <a:ext cx="883759" cy="600001"/>
            <a:chOff x="-3966800" y="-2580100"/>
            <a:chExt cx="1127675" cy="765600"/>
          </a:xfrm>
        </p:grpSpPr>
        <p:cxnSp>
          <p:nvCxnSpPr>
            <p:cNvPr id="252" name="Google Shape;252;g1ade80fcee8_0_1281"/>
            <p:cNvCxnSpPr/>
            <p:nvPr/>
          </p:nvCxnSpPr>
          <p:spPr>
            <a:xfrm>
              <a:off x="-3793300" y="-2580100"/>
              <a:ext cx="765600" cy="765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g1ade80fcee8_0_1281"/>
            <p:cNvCxnSpPr/>
            <p:nvPr/>
          </p:nvCxnSpPr>
          <p:spPr>
            <a:xfrm>
              <a:off x="-3359625" y="-2457550"/>
              <a:ext cx="520500" cy="520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g1ade80fcee8_0_1281"/>
            <p:cNvCxnSpPr/>
            <p:nvPr/>
          </p:nvCxnSpPr>
          <p:spPr>
            <a:xfrm>
              <a:off x="-3966800" y="-2457550"/>
              <a:ext cx="520500" cy="520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g1ade80fcee8_0_1297"/>
          <p:cNvGrpSpPr/>
          <p:nvPr/>
        </p:nvGrpSpPr>
        <p:grpSpPr>
          <a:xfrm>
            <a:off x="-1241314" y="-1178648"/>
            <a:ext cx="5231995" cy="4080365"/>
            <a:chOff x="-1241314" y="-1178648"/>
            <a:chExt cx="5231995" cy="4080365"/>
          </a:xfrm>
        </p:grpSpPr>
        <p:sp>
          <p:nvSpPr>
            <p:cNvPr id="257" name="Google Shape;257;g1ade80fcee8_0_1297"/>
            <p:cNvSpPr/>
            <p:nvPr/>
          </p:nvSpPr>
          <p:spPr>
            <a:xfrm rot="5400000" flipH="1">
              <a:off x="-470384" y="-266600"/>
              <a:ext cx="3241700" cy="2698000"/>
            </a:xfrm>
            <a:custGeom>
              <a:avLst/>
              <a:gdLst/>
              <a:ahLst/>
              <a:cxnLst/>
              <a:rect l="l" t="t" r="r" b="b"/>
              <a:pathLst>
                <a:path w="129668" h="107920" extrusionOk="0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g1ade80fcee8_0_1297"/>
            <p:cNvSpPr/>
            <p:nvPr/>
          </p:nvSpPr>
          <p:spPr>
            <a:xfrm rot="549993" flipH="1">
              <a:off x="-1003608" y="-821265"/>
              <a:ext cx="4756583" cy="3365600"/>
            </a:xfrm>
            <a:custGeom>
              <a:avLst/>
              <a:gdLst/>
              <a:ahLst/>
              <a:cxnLst/>
              <a:rect l="l" t="t" r="r" b="b"/>
              <a:pathLst>
                <a:path w="190269" h="134628" extrusionOk="0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59" name="Google Shape;259;g1ade80fcee8_0_1297"/>
            <p:cNvCxnSpPr/>
            <p:nvPr/>
          </p:nvCxnSpPr>
          <p:spPr>
            <a:xfrm>
              <a:off x="331114" y="239505"/>
              <a:ext cx="600000" cy="600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g1ade80fcee8_0_1297"/>
            <p:cNvCxnSpPr/>
            <p:nvPr/>
          </p:nvCxnSpPr>
          <p:spPr>
            <a:xfrm>
              <a:off x="670985" y="335547"/>
              <a:ext cx="408000" cy="408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g1ade80fcee8_0_1297"/>
            <p:cNvCxnSpPr/>
            <p:nvPr/>
          </p:nvCxnSpPr>
          <p:spPr>
            <a:xfrm>
              <a:off x="195142" y="335547"/>
              <a:ext cx="408000" cy="408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2" name="Google Shape;262;g1ade80fcee8_0_1297"/>
          <p:cNvSpPr txBox="1">
            <a:spLocks noGrp="1"/>
          </p:cNvSpPr>
          <p:nvPr>
            <p:ph type="title"/>
          </p:nvPr>
        </p:nvSpPr>
        <p:spPr>
          <a:xfrm>
            <a:off x="713225" y="2213027"/>
            <a:ext cx="45927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63" name="Google Shape;263;g1ade80fcee8_0_1297"/>
          <p:cNvSpPr txBox="1">
            <a:spLocks noGrp="1"/>
          </p:cNvSpPr>
          <p:nvPr>
            <p:ph type="subTitle" idx="1"/>
          </p:nvPr>
        </p:nvSpPr>
        <p:spPr>
          <a:xfrm>
            <a:off x="713277" y="3816776"/>
            <a:ext cx="45927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1ade80fcee8_0_1069"/>
          <p:cNvGrpSpPr/>
          <p:nvPr/>
        </p:nvGrpSpPr>
        <p:grpSpPr>
          <a:xfrm>
            <a:off x="-2040622" y="-843250"/>
            <a:ext cx="12642739" cy="8720487"/>
            <a:chOff x="-2040622" y="-843250"/>
            <a:chExt cx="12642739" cy="8720487"/>
          </a:xfrm>
        </p:grpSpPr>
        <p:grpSp>
          <p:nvGrpSpPr>
            <p:cNvPr id="29" name="Google Shape;29;g1ade80fcee8_0_1069"/>
            <p:cNvGrpSpPr/>
            <p:nvPr/>
          </p:nvGrpSpPr>
          <p:grpSpPr>
            <a:xfrm>
              <a:off x="-2040622" y="-843250"/>
              <a:ext cx="12642739" cy="8720487"/>
              <a:chOff x="-2040622" y="-843250"/>
              <a:chExt cx="12642739" cy="8720487"/>
            </a:xfrm>
          </p:grpSpPr>
          <p:sp>
            <p:nvSpPr>
              <p:cNvPr id="30" name="Google Shape;30;g1ade80fcee8_0_1069"/>
              <p:cNvSpPr/>
              <p:nvPr/>
            </p:nvSpPr>
            <p:spPr>
              <a:xfrm rot="-5400000">
                <a:off x="6475980" y="-571400"/>
                <a:ext cx="3241700" cy="2698000"/>
              </a:xfrm>
              <a:custGeom>
                <a:avLst/>
                <a:gdLst/>
                <a:ahLst/>
                <a:cxnLst/>
                <a:rect l="l" t="t" r="r" b="b"/>
                <a:pathLst>
                  <a:path w="129668" h="107920" extrusionOk="0">
                    <a:moveTo>
                      <a:pt x="1" y="107919"/>
                    </a:moveTo>
                    <a:lnTo>
                      <a:pt x="129667" y="107919"/>
                    </a:lnTo>
                    <a:lnTo>
                      <a:pt x="129667" y="0"/>
                    </a:lnTo>
                    <a:cubicBezTo>
                      <a:pt x="99874" y="49487"/>
                      <a:pt x="22198" y="63131"/>
                      <a:pt x="1" y="1079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31;g1ade80fcee8_0_1069"/>
              <p:cNvGrpSpPr/>
              <p:nvPr/>
            </p:nvGrpSpPr>
            <p:grpSpPr>
              <a:xfrm>
                <a:off x="-426400" y="-108756"/>
                <a:ext cx="3847825" cy="5844088"/>
                <a:chOff x="-426400" y="-108756"/>
                <a:chExt cx="3847825" cy="5844088"/>
              </a:xfrm>
            </p:grpSpPr>
            <p:sp>
              <p:nvSpPr>
                <p:cNvPr id="32" name="Google Shape;32;g1ade80fcee8_0_1069"/>
                <p:cNvSpPr/>
                <p:nvPr/>
              </p:nvSpPr>
              <p:spPr>
                <a:xfrm rot="10800000" flipH="1">
                  <a:off x="-426400" y="2482406"/>
                  <a:ext cx="1611350" cy="325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54" h="130117" extrusionOk="0">
                      <a:moveTo>
                        <a:pt x="64454" y="0"/>
                      </a:moveTo>
                      <a:lnTo>
                        <a:pt x="0" y="0"/>
                      </a:lnTo>
                      <a:lnTo>
                        <a:pt x="0" y="130117"/>
                      </a:lnTo>
                      <a:cubicBezTo>
                        <a:pt x="24251" y="88648"/>
                        <a:pt x="24420" y="20875"/>
                        <a:pt x="644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g1ade80fcee8_0_1069"/>
                <p:cNvSpPr/>
                <p:nvPr/>
              </p:nvSpPr>
              <p:spPr>
                <a:xfrm>
                  <a:off x="-159250" y="-108756"/>
                  <a:ext cx="3580675" cy="241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27" h="96442" extrusionOk="0">
                      <a:moveTo>
                        <a:pt x="143227" y="0"/>
                      </a:moveTo>
                      <a:lnTo>
                        <a:pt x="0" y="0"/>
                      </a:lnTo>
                      <a:lnTo>
                        <a:pt x="0" y="96441"/>
                      </a:lnTo>
                      <a:cubicBezTo>
                        <a:pt x="30834" y="50584"/>
                        <a:pt x="41131" y="5571"/>
                        <a:pt x="77873" y="8778"/>
                      </a:cubicBezTo>
                      <a:cubicBezTo>
                        <a:pt x="111436" y="11704"/>
                        <a:pt x="132452" y="5121"/>
                        <a:pt x="1432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g1ade80fcee8_0_1069"/>
              <p:cNvSpPr/>
              <p:nvPr/>
            </p:nvSpPr>
            <p:spPr>
              <a:xfrm>
                <a:off x="5676913" y="1436725"/>
                <a:ext cx="4696175" cy="4395850"/>
              </a:xfrm>
              <a:custGeom>
                <a:avLst/>
                <a:gdLst/>
                <a:ahLst/>
                <a:cxnLst/>
                <a:rect l="l" t="t" r="r" b="b"/>
                <a:pathLst>
                  <a:path w="187847" h="175834" extrusionOk="0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g1ade80fcee8_0_1069"/>
              <p:cNvSpPr/>
              <p:nvPr/>
            </p:nvSpPr>
            <p:spPr>
              <a:xfrm rot="2700000">
                <a:off x="-429853" y="-707275"/>
                <a:ext cx="2286153" cy="5502897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" name="Google Shape;36;g1ade80fcee8_0_1069"/>
              <p:cNvSpPr/>
              <p:nvPr/>
            </p:nvSpPr>
            <p:spPr>
              <a:xfrm rot="4615608">
                <a:off x="6046461" y="3496932"/>
                <a:ext cx="4756814" cy="3365763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7" name="Google Shape;37;g1ade80fcee8_0_1069"/>
            <p:cNvGrpSpPr/>
            <p:nvPr/>
          </p:nvGrpSpPr>
          <p:grpSpPr>
            <a:xfrm>
              <a:off x="7988895" y="4308580"/>
              <a:ext cx="883759" cy="600001"/>
              <a:chOff x="-3966800" y="-2580100"/>
              <a:chExt cx="1127675" cy="765600"/>
            </a:xfrm>
          </p:grpSpPr>
          <p:cxnSp>
            <p:nvCxnSpPr>
              <p:cNvPr id="38" name="Google Shape;38;g1ade80fcee8_0_1069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g1ade80fcee8_0_1069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g1ade80fcee8_0_1069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" name="Google Shape;41;g1ade80fcee8_0_1069"/>
            <p:cNvGrpSpPr/>
            <p:nvPr/>
          </p:nvGrpSpPr>
          <p:grpSpPr>
            <a:xfrm>
              <a:off x="8141295" y="391905"/>
              <a:ext cx="883759" cy="600001"/>
              <a:chOff x="-3966800" y="-2580100"/>
              <a:chExt cx="1127675" cy="765600"/>
            </a:xfrm>
          </p:grpSpPr>
          <p:cxnSp>
            <p:nvCxnSpPr>
              <p:cNvPr id="42" name="Google Shape;42;g1ade80fcee8_0_1069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g1ade80fcee8_0_1069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g1ade80fcee8_0_1069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g1ade80fcee8_0_1069"/>
          <p:cNvSpPr txBox="1">
            <a:spLocks noGrp="1"/>
          </p:cNvSpPr>
          <p:nvPr>
            <p:ph type="ctrTitle"/>
          </p:nvPr>
        </p:nvSpPr>
        <p:spPr>
          <a:xfrm>
            <a:off x="2254800" y="2706450"/>
            <a:ext cx="4634400" cy="7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g1ade80fcee8_0_1069"/>
          <p:cNvSpPr txBox="1">
            <a:spLocks noGrp="1"/>
          </p:cNvSpPr>
          <p:nvPr>
            <p:ph type="subTitle" idx="1"/>
          </p:nvPr>
        </p:nvSpPr>
        <p:spPr>
          <a:xfrm>
            <a:off x="2254800" y="3442650"/>
            <a:ext cx="4634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andali"/>
                <a:ea typeface="Mandali"/>
                <a:cs typeface="Mandali"/>
                <a:sym typeface="Manda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g1ade80fcee8_0_1069"/>
          <p:cNvSpPr txBox="1">
            <a:spLocks noGrp="1"/>
          </p:cNvSpPr>
          <p:nvPr>
            <p:ph type="title" idx="2" hasCustomPrompt="1"/>
          </p:nvPr>
        </p:nvSpPr>
        <p:spPr>
          <a:xfrm>
            <a:off x="3891150" y="1316850"/>
            <a:ext cx="13617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g1ade80fcee8_0_1306"/>
          <p:cNvGrpSpPr/>
          <p:nvPr/>
        </p:nvGrpSpPr>
        <p:grpSpPr>
          <a:xfrm rot="10800000">
            <a:off x="-2419588" y="-1955297"/>
            <a:ext cx="12824150" cy="8117960"/>
            <a:chOff x="-1085800" y="-1677934"/>
            <a:chExt cx="12824150" cy="8117960"/>
          </a:xfrm>
        </p:grpSpPr>
        <p:grpSp>
          <p:nvGrpSpPr>
            <p:cNvPr id="266" name="Google Shape;266;g1ade80fcee8_0_1306"/>
            <p:cNvGrpSpPr/>
            <p:nvPr/>
          </p:nvGrpSpPr>
          <p:grpSpPr>
            <a:xfrm>
              <a:off x="-487659" y="-1677934"/>
              <a:ext cx="10607234" cy="7445834"/>
              <a:chOff x="-487659" y="-1677934"/>
              <a:chExt cx="10607234" cy="7445834"/>
            </a:xfrm>
          </p:grpSpPr>
          <p:sp>
            <p:nvSpPr>
              <p:cNvPr id="267" name="Google Shape;267;g1ade80fcee8_0_1306"/>
              <p:cNvSpPr/>
              <p:nvPr/>
            </p:nvSpPr>
            <p:spPr>
              <a:xfrm flipH="1">
                <a:off x="-487642" y="3449265"/>
                <a:ext cx="1507140" cy="2318635"/>
              </a:xfrm>
              <a:custGeom>
                <a:avLst/>
                <a:gdLst/>
                <a:ahLst/>
                <a:cxnLst/>
                <a:rect l="l" t="t" r="r" b="b"/>
                <a:pathLst>
                  <a:path w="10376" h="15270" extrusionOk="0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g1ade80fcee8_0_1306"/>
              <p:cNvSpPr/>
              <p:nvPr/>
            </p:nvSpPr>
            <p:spPr>
              <a:xfrm rot="-5400000" flipH="1">
                <a:off x="-1087375" y="-1078219"/>
                <a:ext cx="3885351" cy="2685920"/>
              </a:xfrm>
              <a:custGeom>
                <a:avLst/>
                <a:gdLst/>
                <a:ahLst/>
                <a:cxnLst/>
                <a:rect l="l" t="t" r="r" b="b"/>
                <a:pathLst>
                  <a:path w="193277" h="133578" extrusionOk="0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g1ade80fcee8_0_1306"/>
              <p:cNvSpPr/>
              <p:nvPr/>
            </p:nvSpPr>
            <p:spPr>
              <a:xfrm rot="434621" flipH="1">
                <a:off x="7495376" y="-708"/>
                <a:ext cx="2286362" cy="5503400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70" name="Google Shape;270;g1ade80fcee8_0_1306"/>
            <p:cNvGrpSpPr/>
            <p:nvPr/>
          </p:nvGrpSpPr>
          <p:grpSpPr>
            <a:xfrm>
              <a:off x="-1085800" y="-1590700"/>
              <a:ext cx="12824150" cy="8030726"/>
              <a:chOff x="-1085800" y="-1590700"/>
              <a:chExt cx="12824150" cy="8030726"/>
            </a:xfrm>
          </p:grpSpPr>
          <p:sp>
            <p:nvSpPr>
              <p:cNvPr id="271" name="Google Shape;271;g1ade80fcee8_0_1306"/>
              <p:cNvSpPr/>
              <p:nvPr/>
            </p:nvSpPr>
            <p:spPr>
              <a:xfrm>
                <a:off x="5145975" y="1258638"/>
                <a:ext cx="6592375" cy="5181388"/>
              </a:xfrm>
              <a:custGeom>
                <a:avLst/>
                <a:gdLst/>
                <a:ahLst/>
                <a:cxnLst/>
                <a:rect l="l" t="t" r="r" b="b"/>
                <a:pathLst>
                  <a:path w="263695" h="175834" extrusionOk="0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g1ade80fcee8_0_1306"/>
              <p:cNvSpPr/>
              <p:nvPr/>
            </p:nvSpPr>
            <p:spPr>
              <a:xfrm rot="10800000" flipH="1">
                <a:off x="5977738" y="-1438300"/>
                <a:ext cx="4288950" cy="3233250"/>
              </a:xfrm>
              <a:custGeom>
                <a:avLst/>
                <a:gdLst/>
                <a:ahLst/>
                <a:cxnLst/>
                <a:rect l="l" t="t" r="r" b="b"/>
                <a:pathLst>
                  <a:path w="171558" h="129330" extrusionOk="0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g1ade80fcee8_0_1306"/>
              <p:cNvSpPr/>
              <p:nvPr/>
            </p:nvSpPr>
            <p:spPr>
              <a:xfrm flipH="1">
                <a:off x="-1085800" y="-1590700"/>
                <a:ext cx="4756725" cy="3365700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74" name="Google Shape;274;g1ade80fcee8_0_1306"/>
          <p:cNvSpPr txBox="1">
            <a:spLocks noGrp="1"/>
          </p:cNvSpPr>
          <p:nvPr>
            <p:ph type="body" idx="1"/>
          </p:nvPr>
        </p:nvSpPr>
        <p:spPr>
          <a:xfrm>
            <a:off x="1914400" y="1602200"/>
            <a:ext cx="6509700" cy="24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g1ade80fcee8_0_1306"/>
          <p:cNvSpPr txBox="1">
            <a:spLocks noGrp="1"/>
          </p:cNvSpPr>
          <p:nvPr>
            <p:ph type="title"/>
          </p:nvPr>
        </p:nvSpPr>
        <p:spPr>
          <a:xfrm>
            <a:off x="1914400" y="445025"/>
            <a:ext cx="65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g1ade80fcee8_0_1318"/>
          <p:cNvGrpSpPr/>
          <p:nvPr/>
        </p:nvGrpSpPr>
        <p:grpSpPr>
          <a:xfrm>
            <a:off x="-127067" y="-1061060"/>
            <a:ext cx="12085315" cy="7045983"/>
            <a:chOff x="-127067" y="-1061060"/>
            <a:chExt cx="12085315" cy="7045983"/>
          </a:xfrm>
        </p:grpSpPr>
        <p:sp>
          <p:nvSpPr>
            <p:cNvPr id="278" name="Google Shape;278;g1ade80fcee8_0_1318"/>
            <p:cNvSpPr/>
            <p:nvPr/>
          </p:nvSpPr>
          <p:spPr>
            <a:xfrm flipH="1">
              <a:off x="-127067" y="-1061060"/>
              <a:ext cx="1507140" cy="2318635"/>
            </a:xfrm>
            <a:custGeom>
              <a:avLst/>
              <a:gdLst/>
              <a:ahLst/>
              <a:cxnLst/>
              <a:rect l="l" t="t" r="r" b="b"/>
              <a:pathLst>
                <a:path w="10376" h="15270" extrusionOk="0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g1ade80fcee8_0_1318"/>
            <p:cNvGrpSpPr/>
            <p:nvPr/>
          </p:nvGrpSpPr>
          <p:grpSpPr>
            <a:xfrm>
              <a:off x="5758075" y="-579587"/>
              <a:ext cx="6200173" cy="6564510"/>
              <a:chOff x="5758075" y="-579587"/>
              <a:chExt cx="6200173" cy="6564510"/>
            </a:xfrm>
          </p:grpSpPr>
          <p:sp>
            <p:nvSpPr>
              <p:cNvPr id="280" name="Google Shape;280;g1ade80fcee8_0_1318"/>
              <p:cNvSpPr/>
              <p:nvPr/>
            </p:nvSpPr>
            <p:spPr>
              <a:xfrm rot="-1799996">
                <a:off x="8372067" y="-393309"/>
                <a:ext cx="1185357" cy="1643094"/>
              </a:xfrm>
              <a:custGeom>
                <a:avLst/>
                <a:gdLst/>
                <a:ahLst/>
                <a:cxnLst/>
                <a:rect l="l" t="t" r="r" b="b"/>
                <a:pathLst>
                  <a:path w="10376" h="15270" extrusionOk="0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g1ade80fcee8_0_1318"/>
              <p:cNvSpPr/>
              <p:nvPr/>
            </p:nvSpPr>
            <p:spPr>
              <a:xfrm rot="8827893" flipH="1">
                <a:off x="6669069" y="1093017"/>
                <a:ext cx="4756619" cy="3365625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2" name="Google Shape;282;g1ade80fcee8_0_1318"/>
              <p:cNvSpPr/>
              <p:nvPr/>
            </p:nvSpPr>
            <p:spPr>
              <a:xfrm rot="10800000">
                <a:off x="5758075" y="2182698"/>
                <a:ext cx="4130700" cy="3802225"/>
              </a:xfrm>
              <a:custGeom>
                <a:avLst/>
                <a:gdLst/>
                <a:ahLst/>
                <a:cxnLst/>
                <a:rect l="l" t="t" r="r" b="b"/>
                <a:pathLst>
                  <a:path w="165228" h="152089" extrusionOk="0">
                    <a:moveTo>
                      <a:pt x="0" y="0"/>
                    </a:moveTo>
                    <a:lnTo>
                      <a:pt x="0" y="152089"/>
                    </a:lnTo>
                    <a:cubicBezTo>
                      <a:pt x="55367" y="111014"/>
                      <a:pt x="37727" y="14686"/>
                      <a:pt x="80687" y="27768"/>
                    </a:cubicBezTo>
                    <a:cubicBezTo>
                      <a:pt x="123224" y="40709"/>
                      <a:pt x="154959" y="29878"/>
                      <a:pt x="165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g1ade80fcee8_0_1318"/>
            <p:cNvGrpSpPr/>
            <p:nvPr/>
          </p:nvGrpSpPr>
          <p:grpSpPr>
            <a:xfrm>
              <a:off x="27134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284" name="Google Shape;284;g1ade80fcee8_0_131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g1ade80fcee8_0_131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g1ade80fcee8_0_131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7" name="Google Shape;287;g1ade80fcee8_0_13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9pPr>
          </a:lstStyle>
          <a:p>
            <a:endParaRPr/>
          </a:p>
        </p:txBody>
      </p:sp>
      <p:sp>
        <p:nvSpPr>
          <p:cNvPr id="288" name="Google Shape;288;g1ade80fcee8_0_1318"/>
          <p:cNvSpPr txBox="1">
            <a:spLocks noGrp="1"/>
          </p:cNvSpPr>
          <p:nvPr>
            <p:ph type="subTitle" idx="1"/>
          </p:nvPr>
        </p:nvSpPr>
        <p:spPr>
          <a:xfrm>
            <a:off x="3015000" y="1505788"/>
            <a:ext cx="4213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289" name="Google Shape;289;g1ade80fcee8_0_1318"/>
          <p:cNvSpPr txBox="1">
            <a:spLocks noGrp="1"/>
          </p:cNvSpPr>
          <p:nvPr>
            <p:ph type="subTitle" idx="2"/>
          </p:nvPr>
        </p:nvSpPr>
        <p:spPr>
          <a:xfrm>
            <a:off x="3015000" y="1798313"/>
            <a:ext cx="4213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g1ade80fcee8_0_1318"/>
          <p:cNvSpPr txBox="1">
            <a:spLocks noGrp="1"/>
          </p:cNvSpPr>
          <p:nvPr>
            <p:ph type="subTitle" idx="3"/>
          </p:nvPr>
        </p:nvSpPr>
        <p:spPr>
          <a:xfrm>
            <a:off x="3015000" y="2906856"/>
            <a:ext cx="4213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g1ade80fcee8_0_1318"/>
          <p:cNvSpPr txBox="1">
            <a:spLocks noGrp="1"/>
          </p:cNvSpPr>
          <p:nvPr>
            <p:ph type="subTitle" idx="4"/>
          </p:nvPr>
        </p:nvSpPr>
        <p:spPr>
          <a:xfrm>
            <a:off x="3015000" y="4015400"/>
            <a:ext cx="4213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g1ade80fcee8_0_1318"/>
          <p:cNvSpPr txBox="1">
            <a:spLocks noGrp="1"/>
          </p:cNvSpPr>
          <p:nvPr>
            <p:ph type="subTitle" idx="5"/>
          </p:nvPr>
        </p:nvSpPr>
        <p:spPr>
          <a:xfrm>
            <a:off x="3015000" y="2614330"/>
            <a:ext cx="4213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293" name="Google Shape;293;g1ade80fcee8_0_1318"/>
          <p:cNvSpPr txBox="1">
            <a:spLocks noGrp="1"/>
          </p:cNvSpPr>
          <p:nvPr>
            <p:ph type="subTitle" idx="6"/>
          </p:nvPr>
        </p:nvSpPr>
        <p:spPr>
          <a:xfrm>
            <a:off x="3015000" y="3722873"/>
            <a:ext cx="4213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g1ade80fcee8_0_1336"/>
          <p:cNvGrpSpPr/>
          <p:nvPr/>
        </p:nvGrpSpPr>
        <p:grpSpPr>
          <a:xfrm>
            <a:off x="-1413735" y="-1329850"/>
            <a:ext cx="11615385" cy="8636425"/>
            <a:chOff x="-1413735" y="-1329850"/>
            <a:chExt cx="11615385" cy="8636425"/>
          </a:xfrm>
        </p:grpSpPr>
        <p:sp>
          <p:nvSpPr>
            <p:cNvPr id="296" name="Google Shape;296;g1ade80fcee8_0_1336"/>
            <p:cNvSpPr/>
            <p:nvPr/>
          </p:nvSpPr>
          <p:spPr>
            <a:xfrm flipH="1">
              <a:off x="-1254108" y="3616985"/>
              <a:ext cx="4288950" cy="3233250"/>
            </a:xfrm>
            <a:custGeom>
              <a:avLst/>
              <a:gdLst/>
              <a:ahLst/>
              <a:cxnLst/>
              <a:rect l="l" t="t" r="r" b="b"/>
              <a:pathLst>
                <a:path w="171558" h="129330" extrusionOk="0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g1ade80fcee8_0_1336"/>
            <p:cNvSpPr/>
            <p:nvPr/>
          </p:nvSpPr>
          <p:spPr>
            <a:xfrm rot="8999956">
              <a:off x="-1276015" y="-58139"/>
              <a:ext cx="3566547" cy="1506542"/>
            </a:xfrm>
            <a:custGeom>
              <a:avLst/>
              <a:gdLst/>
              <a:ahLst/>
              <a:cxnLst/>
              <a:rect l="l" t="t" r="r" b="b"/>
              <a:pathLst>
                <a:path w="142665" h="60263" extrusionOk="0">
                  <a:moveTo>
                    <a:pt x="142664" y="60262"/>
                  </a:moveTo>
                  <a:lnTo>
                    <a:pt x="142664" y="1"/>
                  </a:lnTo>
                  <a:cubicBezTo>
                    <a:pt x="118976" y="39613"/>
                    <a:pt x="31678" y="15334"/>
                    <a:pt x="0" y="60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g1ade80fcee8_0_1336"/>
            <p:cNvSpPr/>
            <p:nvPr/>
          </p:nvSpPr>
          <p:spPr>
            <a:xfrm rot="10800000">
              <a:off x="-361690" y="-1329850"/>
              <a:ext cx="3241700" cy="2698000"/>
            </a:xfrm>
            <a:custGeom>
              <a:avLst/>
              <a:gdLst/>
              <a:ahLst/>
              <a:cxnLst/>
              <a:rect l="l" t="t" r="r" b="b"/>
              <a:pathLst>
                <a:path w="129668" h="107920" extrusionOk="0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g1ade80fcee8_0_1336"/>
            <p:cNvSpPr/>
            <p:nvPr/>
          </p:nvSpPr>
          <p:spPr>
            <a:xfrm rot="10800000">
              <a:off x="5369725" y="3967125"/>
              <a:ext cx="4831925" cy="3339450"/>
            </a:xfrm>
            <a:custGeom>
              <a:avLst/>
              <a:gdLst/>
              <a:ahLst/>
              <a:cxnLst/>
              <a:rect l="l" t="t" r="r" b="b"/>
              <a:pathLst>
                <a:path w="193277" h="133578" extrusionOk="0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g1ade80fcee8_0_1336"/>
            <p:cNvGrpSpPr/>
            <p:nvPr/>
          </p:nvGrpSpPr>
          <p:grpSpPr>
            <a:xfrm rot="10800000">
              <a:off x="151088" y="4415804"/>
              <a:ext cx="883759" cy="600001"/>
              <a:chOff x="-4089094" y="-2437424"/>
              <a:chExt cx="1127675" cy="765600"/>
            </a:xfrm>
          </p:grpSpPr>
          <p:cxnSp>
            <p:nvCxnSpPr>
              <p:cNvPr id="301" name="Google Shape;301;g1ade80fcee8_0_1336"/>
              <p:cNvCxnSpPr/>
              <p:nvPr/>
            </p:nvCxnSpPr>
            <p:spPr>
              <a:xfrm>
                <a:off x="-3915594" y="-2437424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g1ade80fcee8_0_1336"/>
              <p:cNvCxnSpPr/>
              <p:nvPr/>
            </p:nvCxnSpPr>
            <p:spPr>
              <a:xfrm>
                <a:off x="-3481919" y="-2314874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g1ade80fcee8_0_1336"/>
              <p:cNvCxnSpPr/>
              <p:nvPr/>
            </p:nvCxnSpPr>
            <p:spPr>
              <a:xfrm>
                <a:off x="-4089094" y="-2314874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4" name="Google Shape;304;g1ade80fcee8_0_13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sz="3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g1ade80fcee8_0_1336"/>
          <p:cNvSpPr txBox="1">
            <a:spLocks noGrp="1"/>
          </p:cNvSpPr>
          <p:nvPr>
            <p:ph type="subTitle" idx="1"/>
          </p:nvPr>
        </p:nvSpPr>
        <p:spPr>
          <a:xfrm>
            <a:off x="820175" y="3728575"/>
            <a:ext cx="23256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g1ade80fcee8_0_1336"/>
          <p:cNvSpPr txBox="1">
            <a:spLocks noGrp="1"/>
          </p:cNvSpPr>
          <p:nvPr>
            <p:ph type="subTitle" idx="2"/>
          </p:nvPr>
        </p:nvSpPr>
        <p:spPr>
          <a:xfrm>
            <a:off x="820175" y="2753425"/>
            <a:ext cx="2325600" cy="11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g1ade80fcee8_0_1336"/>
          <p:cNvSpPr txBox="1">
            <a:spLocks noGrp="1"/>
          </p:cNvSpPr>
          <p:nvPr>
            <p:ph type="subTitle" idx="3"/>
          </p:nvPr>
        </p:nvSpPr>
        <p:spPr>
          <a:xfrm>
            <a:off x="3409200" y="2753425"/>
            <a:ext cx="2325600" cy="11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g1ade80fcee8_0_1336"/>
          <p:cNvSpPr txBox="1">
            <a:spLocks noGrp="1"/>
          </p:cNvSpPr>
          <p:nvPr>
            <p:ph type="subTitle" idx="4"/>
          </p:nvPr>
        </p:nvSpPr>
        <p:spPr>
          <a:xfrm>
            <a:off x="5991375" y="2753425"/>
            <a:ext cx="2325600" cy="11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g1ade80fcee8_0_1336"/>
          <p:cNvSpPr txBox="1">
            <a:spLocks noGrp="1"/>
          </p:cNvSpPr>
          <p:nvPr>
            <p:ph type="subTitle" idx="5"/>
          </p:nvPr>
        </p:nvSpPr>
        <p:spPr>
          <a:xfrm>
            <a:off x="3409200" y="3728575"/>
            <a:ext cx="23256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g1ade80fcee8_0_1336"/>
          <p:cNvSpPr txBox="1">
            <a:spLocks noGrp="1"/>
          </p:cNvSpPr>
          <p:nvPr>
            <p:ph type="subTitle" idx="6"/>
          </p:nvPr>
        </p:nvSpPr>
        <p:spPr>
          <a:xfrm>
            <a:off x="5991375" y="3728575"/>
            <a:ext cx="23256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g1ade80fcee8_0_1336"/>
          <p:cNvSpPr/>
          <p:nvPr/>
        </p:nvSpPr>
        <p:spPr>
          <a:xfrm>
            <a:off x="6463750" y="-1156200"/>
            <a:ext cx="4756725" cy="3365700"/>
          </a:xfrm>
          <a:custGeom>
            <a:avLst/>
            <a:gdLst/>
            <a:ahLst/>
            <a:cxnLst/>
            <a:rect l="l" t="t" r="r" b="b"/>
            <a:pathLst>
              <a:path w="190269" h="134628" extrusionOk="0">
                <a:moveTo>
                  <a:pt x="0" y="0"/>
                </a:moveTo>
                <a:cubicBezTo>
                  <a:pt x="2239" y="5010"/>
                  <a:pt x="2932" y="21958"/>
                  <a:pt x="13431" y="30059"/>
                </a:cubicBezTo>
                <a:cubicBezTo>
                  <a:pt x="23931" y="38160"/>
                  <a:pt x="47701" y="34643"/>
                  <a:pt x="62997" y="48607"/>
                </a:cubicBezTo>
                <a:cubicBezTo>
                  <a:pt x="78293" y="62571"/>
                  <a:pt x="83996" y="99505"/>
                  <a:pt x="105208" y="113842"/>
                </a:cubicBezTo>
                <a:cubicBezTo>
                  <a:pt x="126420" y="128179"/>
                  <a:pt x="176092" y="131164"/>
                  <a:pt x="190269" y="1346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g1ade80fcee8_0_1354"/>
          <p:cNvGrpSpPr/>
          <p:nvPr/>
        </p:nvGrpSpPr>
        <p:grpSpPr>
          <a:xfrm>
            <a:off x="-1121350" y="-2168050"/>
            <a:ext cx="11551600" cy="9319425"/>
            <a:chOff x="-1121350" y="-2168050"/>
            <a:chExt cx="11551600" cy="9319425"/>
          </a:xfrm>
        </p:grpSpPr>
        <p:sp>
          <p:nvSpPr>
            <p:cNvPr id="314" name="Google Shape;314;g1ade80fcee8_0_1354"/>
            <p:cNvSpPr/>
            <p:nvPr/>
          </p:nvSpPr>
          <p:spPr>
            <a:xfrm rot="10800000" flipH="1">
              <a:off x="6141300" y="-1442525"/>
              <a:ext cx="4288950" cy="3233250"/>
            </a:xfrm>
            <a:custGeom>
              <a:avLst/>
              <a:gdLst/>
              <a:ahLst/>
              <a:cxnLst/>
              <a:rect l="l" t="t" r="r" b="b"/>
              <a:pathLst>
                <a:path w="171558" h="129330" extrusionOk="0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g1ade80fcee8_0_1354"/>
            <p:cNvSpPr/>
            <p:nvPr/>
          </p:nvSpPr>
          <p:spPr>
            <a:xfrm>
              <a:off x="5646775" y="4299725"/>
              <a:ext cx="3566625" cy="1506575"/>
            </a:xfrm>
            <a:custGeom>
              <a:avLst/>
              <a:gdLst/>
              <a:ahLst/>
              <a:cxnLst/>
              <a:rect l="l" t="t" r="r" b="b"/>
              <a:pathLst>
                <a:path w="142665" h="60263" extrusionOk="0">
                  <a:moveTo>
                    <a:pt x="142664" y="60262"/>
                  </a:moveTo>
                  <a:lnTo>
                    <a:pt x="142664" y="1"/>
                  </a:lnTo>
                  <a:cubicBezTo>
                    <a:pt x="118976" y="39613"/>
                    <a:pt x="31678" y="15334"/>
                    <a:pt x="0" y="60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g1ade80fcee8_0_1354"/>
            <p:cNvSpPr/>
            <p:nvPr/>
          </p:nvSpPr>
          <p:spPr>
            <a:xfrm>
              <a:off x="5971690" y="4227575"/>
              <a:ext cx="3241700" cy="2698000"/>
            </a:xfrm>
            <a:custGeom>
              <a:avLst/>
              <a:gdLst/>
              <a:ahLst/>
              <a:cxnLst/>
              <a:rect l="l" t="t" r="r" b="b"/>
              <a:pathLst>
                <a:path w="129668" h="107920" extrusionOk="0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g1ade80fcee8_0_1354"/>
            <p:cNvSpPr/>
            <p:nvPr/>
          </p:nvSpPr>
          <p:spPr>
            <a:xfrm>
              <a:off x="-1121350" y="-2168050"/>
              <a:ext cx="4831925" cy="3339450"/>
            </a:xfrm>
            <a:custGeom>
              <a:avLst/>
              <a:gdLst/>
              <a:ahLst/>
              <a:cxnLst/>
              <a:rect l="l" t="t" r="r" b="b"/>
              <a:pathLst>
                <a:path w="193277" h="133578" extrusionOk="0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g1ade80fcee8_0_1354"/>
            <p:cNvGrpSpPr/>
            <p:nvPr/>
          </p:nvGrpSpPr>
          <p:grpSpPr>
            <a:xfrm>
              <a:off x="8141295" y="391905"/>
              <a:ext cx="883759" cy="600001"/>
              <a:chOff x="-3966800" y="-2580100"/>
              <a:chExt cx="1127675" cy="765600"/>
            </a:xfrm>
          </p:grpSpPr>
          <p:cxnSp>
            <p:nvCxnSpPr>
              <p:cNvPr id="319" name="Google Shape;319;g1ade80fcee8_0_1354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g1ade80fcee8_0_1354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g1ade80fcee8_0_1354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2" name="Google Shape;322;g1ade80fcee8_0_1354"/>
            <p:cNvSpPr/>
            <p:nvPr/>
          </p:nvSpPr>
          <p:spPr>
            <a:xfrm>
              <a:off x="-291200" y="1256325"/>
              <a:ext cx="2286175" cy="5502950"/>
            </a:xfrm>
            <a:custGeom>
              <a:avLst/>
              <a:gdLst/>
              <a:ahLst/>
              <a:cxnLst/>
              <a:rect l="l" t="t" r="r" b="b"/>
              <a:pathLst>
                <a:path w="91447" h="220118" extrusionOk="0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3" name="Google Shape;323;g1ade80fcee8_0_1354"/>
            <p:cNvSpPr/>
            <p:nvPr/>
          </p:nvSpPr>
          <p:spPr>
            <a:xfrm flipH="1">
              <a:off x="7440088" y="1648425"/>
              <a:ext cx="2286175" cy="5502950"/>
            </a:xfrm>
            <a:custGeom>
              <a:avLst/>
              <a:gdLst/>
              <a:ahLst/>
              <a:cxnLst/>
              <a:rect l="l" t="t" r="r" b="b"/>
              <a:pathLst>
                <a:path w="91447" h="220118" extrusionOk="0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4" name="Google Shape;324;g1ade80fcee8_0_135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dali"/>
                <a:ea typeface="Mandali"/>
                <a:cs typeface="Mandali"/>
                <a:sym typeface="Mandali"/>
              </a:defRPr>
            </a:lvl9pPr>
          </a:lstStyle>
          <a:p>
            <a:endParaRPr/>
          </a:p>
        </p:txBody>
      </p:sp>
      <p:sp>
        <p:nvSpPr>
          <p:cNvPr id="325" name="Google Shape;325;g1ade80fcee8_0_1354"/>
          <p:cNvSpPr txBox="1">
            <a:spLocks noGrp="1"/>
          </p:cNvSpPr>
          <p:nvPr>
            <p:ph type="subTitle" idx="1"/>
          </p:nvPr>
        </p:nvSpPr>
        <p:spPr>
          <a:xfrm>
            <a:off x="1676250" y="1648413"/>
            <a:ext cx="20955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326" name="Google Shape;326;g1ade80fcee8_0_1354"/>
          <p:cNvSpPr txBox="1">
            <a:spLocks noGrp="1"/>
          </p:cNvSpPr>
          <p:nvPr>
            <p:ph type="subTitle" idx="2"/>
          </p:nvPr>
        </p:nvSpPr>
        <p:spPr>
          <a:xfrm>
            <a:off x="1676250" y="2077563"/>
            <a:ext cx="20955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g1ade80fcee8_0_1354"/>
          <p:cNvSpPr txBox="1">
            <a:spLocks noGrp="1"/>
          </p:cNvSpPr>
          <p:nvPr>
            <p:ph type="subTitle" idx="3"/>
          </p:nvPr>
        </p:nvSpPr>
        <p:spPr>
          <a:xfrm>
            <a:off x="4981452" y="2077563"/>
            <a:ext cx="20955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g1ade80fcee8_0_1354"/>
          <p:cNvSpPr txBox="1">
            <a:spLocks noGrp="1"/>
          </p:cNvSpPr>
          <p:nvPr>
            <p:ph type="subTitle" idx="4"/>
          </p:nvPr>
        </p:nvSpPr>
        <p:spPr>
          <a:xfrm>
            <a:off x="1676250" y="3467488"/>
            <a:ext cx="20955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g1ade80fcee8_0_1354"/>
          <p:cNvSpPr txBox="1">
            <a:spLocks noGrp="1"/>
          </p:cNvSpPr>
          <p:nvPr>
            <p:ph type="subTitle" idx="5"/>
          </p:nvPr>
        </p:nvSpPr>
        <p:spPr>
          <a:xfrm>
            <a:off x="4981452" y="3467488"/>
            <a:ext cx="20955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g1ade80fcee8_0_1354"/>
          <p:cNvSpPr txBox="1">
            <a:spLocks noGrp="1"/>
          </p:cNvSpPr>
          <p:nvPr>
            <p:ph type="subTitle" idx="6"/>
          </p:nvPr>
        </p:nvSpPr>
        <p:spPr>
          <a:xfrm>
            <a:off x="1676250" y="3038338"/>
            <a:ext cx="20955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331" name="Google Shape;331;g1ade80fcee8_0_1354"/>
          <p:cNvSpPr txBox="1">
            <a:spLocks noGrp="1"/>
          </p:cNvSpPr>
          <p:nvPr>
            <p:ph type="subTitle" idx="7"/>
          </p:nvPr>
        </p:nvSpPr>
        <p:spPr>
          <a:xfrm>
            <a:off x="4981450" y="1648413"/>
            <a:ext cx="20955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332" name="Google Shape;332;g1ade80fcee8_0_1354"/>
          <p:cNvSpPr txBox="1">
            <a:spLocks noGrp="1"/>
          </p:cNvSpPr>
          <p:nvPr>
            <p:ph type="subTitle" idx="8"/>
          </p:nvPr>
        </p:nvSpPr>
        <p:spPr>
          <a:xfrm>
            <a:off x="4981450" y="3038338"/>
            <a:ext cx="20955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1ade80fcee8_0_1375"/>
          <p:cNvGrpSpPr/>
          <p:nvPr/>
        </p:nvGrpSpPr>
        <p:grpSpPr>
          <a:xfrm rot="10800000" flipH="1">
            <a:off x="-1851212" y="-920322"/>
            <a:ext cx="12236825" cy="8584344"/>
            <a:chOff x="-1876800" y="-2654554"/>
            <a:chExt cx="12236825" cy="8584344"/>
          </a:xfrm>
        </p:grpSpPr>
        <p:sp>
          <p:nvSpPr>
            <p:cNvPr id="335" name="Google Shape;335;g1ade80fcee8_0_1375"/>
            <p:cNvSpPr/>
            <p:nvPr/>
          </p:nvSpPr>
          <p:spPr>
            <a:xfrm>
              <a:off x="-315950" y="-618575"/>
              <a:ext cx="1611350" cy="3252925"/>
            </a:xfrm>
            <a:custGeom>
              <a:avLst/>
              <a:gdLst/>
              <a:ahLst/>
              <a:cxnLst/>
              <a:rect l="l" t="t" r="r" b="b"/>
              <a:pathLst>
                <a:path w="64454" h="130117" extrusionOk="0">
                  <a:moveTo>
                    <a:pt x="64454" y="0"/>
                  </a:moveTo>
                  <a:lnTo>
                    <a:pt x="0" y="0"/>
                  </a:lnTo>
                  <a:lnTo>
                    <a:pt x="0" y="130117"/>
                  </a:lnTo>
                  <a:cubicBezTo>
                    <a:pt x="24251" y="88648"/>
                    <a:pt x="24420" y="20875"/>
                    <a:pt x="644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g1ade80fcee8_0_1375"/>
            <p:cNvSpPr/>
            <p:nvPr/>
          </p:nvSpPr>
          <p:spPr>
            <a:xfrm rot="-5400000" flipH="1">
              <a:off x="6750736" y="3329390"/>
              <a:ext cx="1507140" cy="3693660"/>
            </a:xfrm>
            <a:custGeom>
              <a:avLst/>
              <a:gdLst/>
              <a:ahLst/>
              <a:cxnLst/>
              <a:rect l="l" t="t" r="r" b="b"/>
              <a:pathLst>
                <a:path w="10376" h="15270" extrusionOk="0">
                  <a:moveTo>
                    <a:pt x="477" y="8231"/>
                  </a:moveTo>
                  <a:cubicBezTo>
                    <a:pt x="0" y="11256"/>
                    <a:pt x="2035" y="14702"/>
                    <a:pt x="5078" y="15050"/>
                  </a:cubicBezTo>
                  <a:cubicBezTo>
                    <a:pt x="6856" y="15270"/>
                    <a:pt x="8634" y="14482"/>
                    <a:pt x="10375" y="14115"/>
                  </a:cubicBezTo>
                  <a:lnTo>
                    <a:pt x="10375" y="1"/>
                  </a:lnTo>
                  <a:cubicBezTo>
                    <a:pt x="8909" y="294"/>
                    <a:pt x="7479" y="771"/>
                    <a:pt x="6122" y="1412"/>
                  </a:cubicBezTo>
                  <a:cubicBezTo>
                    <a:pt x="3355" y="2750"/>
                    <a:pt x="953" y="5188"/>
                    <a:pt x="477" y="8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g1ade80fcee8_0_1375"/>
            <p:cNvSpPr/>
            <p:nvPr/>
          </p:nvSpPr>
          <p:spPr>
            <a:xfrm rot="10800000">
              <a:off x="6474674" y="2981306"/>
              <a:ext cx="3885351" cy="2685920"/>
            </a:xfrm>
            <a:custGeom>
              <a:avLst/>
              <a:gdLst/>
              <a:ahLst/>
              <a:cxnLst/>
              <a:rect l="l" t="t" r="r" b="b"/>
              <a:pathLst>
                <a:path w="193277" h="133578" extrusionOk="0">
                  <a:moveTo>
                    <a:pt x="0" y="0"/>
                  </a:moveTo>
                  <a:lnTo>
                    <a:pt x="0" y="133577"/>
                  </a:lnTo>
                  <a:cubicBezTo>
                    <a:pt x="28331" y="127191"/>
                    <a:pt x="62822" y="123421"/>
                    <a:pt x="81024" y="92840"/>
                  </a:cubicBezTo>
                  <a:cubicBezTo>
                    <a:pt x="108454" y="46758"/>
                    <a:pt x="106007" y="21100"/>
                    <a:pt x="154874" y="18990"/>
                  </a:cubicBezTo>
                  <a:cubicBezTo>
                    <a:pt x="179406" y="17921"/>
                    <a:pt x="189394" y="8806"/>
                    <a:pt x="193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g1ade80fcee8_0_1375"/>
            <p:cNvSpPr/>
            <p:nvPr/>
          </p:nvSpPr>
          <p:spPr>
            <a:xfrm rot="3190281" flipH="1">
              <a:off x="-132395" y="-2841758"/>
              <a:ext cx="2286084" cy="5502731"/>
            </a:xfrm>
            <a:custGeom>
              <a:avLst/>
              <a:gdLst/>
              <a:ahLst/>
              <a:cxnLst/>
              <a:rect l="l" t="t" r="r" b="b"/>
              <a:pathLst>
                <a:path w="91447" h="220118" extrusionOk="0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9" name="Google Shape;339;g1ade80fcee8_0_1375"/>
          <p:cNvSpPr txBox="1">
            <a:spLocks noGrp="1"/>
          </p:cNvSpPr>
          <p:nvPr>
            <p:ph type="subTitle" idx="1"/>
          </p:nvPr>
        </p:nvSpPr>
        <p:spPr>
          <a:xfrm>
            <a:off x="1824900" y="1825425"/>
            <a:ext cx="20613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g1ade80fcee8_0_1375"/>
          <p:cNvSpPr txBox="1">
            <a:spLocks noGrp="1"/>
          </p:cNvSpPr>
          <p:nvPr>
            <p:ph type="subTitle" idx="2"/>
          </p:nvPr>
        </p:nvSpPr>
        <p:spPr>
          <a:xfrm>
            <a:off x="5257800" y="1825425"/>
            <a:ext cx="20613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g1ade80fcee8_0_1375"/>
          <p:cNvSpPr txBox="1">
            <a:spLocks noGrp="1"/>
          </p:cNvSpPr>
          <p:nvPr>
            <p:ph type="subTitle" idx="3"/>
          </p:nvPr>
        </p:nvSpPr>
        <p:spPr>
          <a:xfrm>
            <a:off x="5257800" y="2929425"/>
            <a:ext cx="20571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g1ade80fcee8_0_1375"/>
          <p:cNvSpPr txBox="1">
            <a:spLocks noGrp="1"/>
          </p:cNvSpPr>
          <p:nvPr>
            <p:ph type="subTitle" idx="4"/>
          </p:nvPr>
        </p:nvSpPr>
        <p:spPr>
          <a:xfrm>
            <a:off x="1824900" y="2929425"/>
            <a:ext cx="20613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g1ade80fcee8_0_1375"/>
          <p:cNvSpPr txBox="1">
            <a:spLocks noGrp="1"/>
          </p:cNvSpPr>
          <p:nvPr>
            <p:ph type="subTitle" idx="5"/>
          </p:nvPr>
        </p:nvSpPr>
        <p:spPr>
          <a:xfrm>
            <a:off x="1824900" y="4033425"/>
            <a:ext cx="20613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g1ade80fcee8_0_1375"/>
          <p:cNvSpPr txBox="1">
            <a:spLocks noGrp="1"/>
          </p:cNvSpPr>
          <p:nvPr>
            <p:ph type="subTitle" idx="6"/>
          </p:nvPr>
        </p:nvSpPr>
        <p:spPr>
          <a:xfrm>
            <a:off x="5257800" y="4033425"/>
            <a:ext cx="2057100" cy="5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g1ade80fcee8_0_1375"/>
          <p:cNvSpPr txBox="1">
            <a:spLocks noGrp="1"/>
          </p:cNvSpPr>
          <p:nvPr>
            <p:ph type="subTitle" idx="7"/>
          </p:nvPr>
        </p:nvSpPr>
        <p:spPr>
          <a:xfrm>
            <a:off x="1824900" y="1520848"/>
            <a:ext cx="20613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346" name="Google Shape;346;g1ade80fcee8_0_1375"/>
          <p:cNvSpPr txBox="1">
            <a:spLocks noGrp="1"/>
          </p:cNvSpPr>
          <p:nvPr>
            <p:ph type="subTitle" idx="8"/>
          </p:nvPr>
        </p:nvSpPr>
        <p:spPr>
          <a:xfrm>
            <a:off x="5257800" y="1520848"/>
            <a:ext cx="20613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347" name="Google Shape;347;g1ade80fcee8_0_1375"/>
          <p:cNvSpPr txBox="1">
            <a:spLocks noGrp="1"/>
          </p:cNvSpPr>
          <p:nvPr>
            <p:ph type="subTitle" idx="9"/>
          </p:nvPr>
        </p:nvSpPr>
        <p:spPr>
          <a:xfrm>
            <a:off x="5257800" y="2627273"/>
            <a:ext cx="20571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348" name="Google Shape;348;g1ade80fcee8_0_1375"/>
          <p:cNvSpPr txBox="1">
            <a:spLocks noGrp="1"/>
          </p:cNvSpPr>
          <p:nvPr>
            <p:ph type="subTitle" idx="13"/>
          </p:nvPr>
        </p:nvSpPr>
        <p:spPr>
          <a:xfrm>
            <a:off x="1824900" y="2627273"/>
            <a:ext cx="20613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349" name="Google Shape;349;g1ade80fcee8_0_1375"/>
          <p:cNvSpPr txBox="1">
            <a:spLocks noGrp="1"/>
          </p:cNvSpPr>
          <p:nvPr>
            <p:ph type="subTitle" idx="14"/>
          </p:nvPr>
        </p:nvSpPr>
        <p:spPr>
          <a:xfrm>
            <a:off x="1824900" y="3733699"/>
            <a:ext cx="20613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350" name="Google Shape;350;g1ade80fcee8_0_1375"/>
          <p:cNvSpPr txBox="1">
            <a:spLocks noGrp="1"/>
          </p:cNvSpPr>
          <p:nvPr>
            <p:ph type="subTitle" idx="15"/>
          </p:nvPr>
        </p:nvSpPr>
        <p:spPr>
          <a:xfrm>
            <a:off x="5257800" y="3733699"/>
            <a:ext cx="2057100" cy="38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 b="1"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innaker"/>
              <a:buNone/>
              <a:defRPr sz="2000"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351" name="Google Shape;351;g1ade80fcee8_0_137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sz="3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g1ade80fcee8_0_1375"/>
          <p:cNvSpPr/>
          <p:nvPr/>
        </p:nvSpPr>
        <p:spPr>
          <a:xfrm rot="8230091">
            <a:off x="6732172" y="-2019902"/>
            <a:ext cx="2286011" cy="5502556"/>
          </a:xfrm>
          <a:custGeom>
            <a:avLst/>
            <a:gdLst/>
            <a:ahLst/>
            <a:cxnLst/>
            <a:rect l="l" t="t" r="r" b="b"/>
            <a:pathLst>
              <a:path w="91447" h="220118" extrusionOk="0">
                <a:moveTo>
                  <a:pt x="0" y="0"/>
                </a:moveTo>
                <a:cubicBezTo>
                  <a:pt x="6876" y="6922"/>
                  <a:pt x="35024" y="21088"/>
                  <a:pt x="41258" y="41533"/>
                </a:cubicBezTo>
                <a:cubicBezTo>
                  <a:pt x="47493" y="61979"/>
                  <a:pt x="30347" y="101093"/>
                  <a:pt x="37407" y="122673"/>
                </a:cubicBezTo>
                <a:cubicBezTo>
                  <a:pt x="44467" y="144253"/>
                  <a:pt x="74609" y="154773"/>
                  <a:pt x="83616" y="171014"/>
                </a:cubicBezTo>
                <a:cubicBezTo>
                  <a:pt x="92623" y="187255"/>
                  <a:pt x="90142" y="211934"/>
                  <a:pt x="91447" y="22011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1ade80fcee8_0_1395"/>
          <p:cNvGrpSpPr/>
          <p:nvPr/>
        </p:nvGrpSpPr>
        <p:grpSpPr>
          <a:xfrm>
            <a:off x="-2582962" y="-1308950"/>
            <a:ext cx="14596466" cy="8467200"/>
            <a:chOff x="-2582962" y="-1308950"/>
            <a:chExt cx="14596466" cy="8467200"/>
          </a:xfrm>
        </p:grpSpPr>
        <p:sp>
          <p:nvSpPr>
            <p:cNvPr id="355" name="Google Shape;355;g1ade80fcee8_0_1395"/>
            <p:cNvSpPr/>
            <p:nvPr/>
          </p:nvSpPr>
          <p:spPr>
            <a:xfrm>
              <a:off x="7440225" y="2469200"/>
              <a:ext cx="4288950" cy="3233250"/>
            </a:xfrm>
            <a:custGeom>
              <a:avLst/>
              <a:gdLst/>
              <a:ahLst/>
              <a:cxnLst/>
              <a:rect l="l" t="t" r="r" b="b"/>
              <a:pathLst>
                <a:path w="171558" h="129330" extrusionOk="0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g1ade80fcee8_0_1395"/>
            <p:cNvSpPr/>
            <p:nvPr/>
          </p:nvSpPr>
          <p:spPr>
            <a:xfrm rot="9900040" flipH="1">
              <a:off x="6902431" y="2114094"/>
              <a:ext cx="4756583" cy="3365599"/>
            </a:xfrm>
            <a:custGeom>
              <a:avLst/>
              <a:gdLst/>
              <a:ahLst/>
              <a:cxnLst/>
              <a:rect l="l" t="t" r="r" b="b"/>
              <a:pathLst>
                <a:path w="190269" h="134628" extrusionOk="0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7" name="Google Shape;357;g1ade80fcee8_0_1395"/>
            <p:cNvGrpSpPr/>
            <p:nvPr/>
          </p:nvGrpSpPr>
          <p:grpSpPr>
            <a:xfrm>
              <a:off x="-2582962" y="-1308950"/>
              <a:ext cx="8775600" cy="8467200"/>
              <a:chOff x="-2582962" y="-1308950"/>
              <a:chExt cx="8775600" cy="8467200"/>
            </a:xfrm>
          </p:grpSpPr>
          <p:sp>
            <p:nvSpPr>
              <p:cNvPr id="358" name="Google Shape;358;g1ade80fcee8_0_1395"/>
              <p:cNvSpPr/>
              <p:nvPr/>
            </p:nvSpPr>
            <p:spPr>
              <a:xfrm flipH="1">
                <a:off x="-401137" y="3367975"/>
                <a:ext cx="6593775" cy="3790275"/>
              </a:xfrm>
              <a:custGeom>
                <a:avLst/>
                <a:gdLst/>
                <a:ahLst/>
                <a:cxnLst/>
                <a:rect l="l" t="t" r="r" b="b"/>
                <a:pathLst>
                  <a:path w="263751" h="151611" extrusionOk="0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g1ade80fcee8_0_1395"/>
              <p:cNvSpPr/>
              <p:nvPr/>
            </p:nvSpPr>
            <p:spPr>
              <a:xfrm rot="10800000">
                <a:off x="-2582962" y="-1308950"/>
                <a:ext cx="6592375" cy="4395850"/>
              </a:xfrm>
              <a:custGeom>
                <a:avLst/>
                <a:gdLst/>
                <a:ahLst/>
                <a:cxnLst/>
                <a:rect l="l" t="t" r="r" b="b"/>
                <a:pathLst>
                  <a:path w="263695" h="175834" extrusionOk="0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g1ade80fcee8_0_1395"/>
              <p:cNvSpPr/>
              <p:nvPr/>
            </p:nvSpPr>
            <p:spPr>
              <a:xfrm flipH="1">
                <a:off x="-1018150" y="1403500"/>
                <a:ext cx="4696175" cy="4395850"/>
              </a:xfrm>
              <a:custGeom>
                <a:avLst/>
                <a:gdLst/>
                <a:ahLst/>
                <a:cxnLst/>
                <a:rect l="l" t="t" r="r" b="b"/>
                <a:pathLst>
                  <a:path w="187847" h="175834" extrusionOk="0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g1ade80fcee8_0_1395"/>
              <p:cNvSpPr/>
              <p:nvPr/>
            </p:nvSpPr>
            <p:spPr>
              <a:xfrm rot="549993" flipH="1">
                <a:off x="-1003608" y="-821265"/>
                <a:ext cx="4756583" cy="3365600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62" name="Google Shape;362;g1ade80fcee8_0_1395"/>
              <p:cNvGrpSpPr/>
              <p:nvPr/>
            </p:nvGrpSpPr>
            <p:grpSpPr>
              <a:xfrm>
                <a:off x="271342" y="4308580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363" name="Google Shape;363;g1ade80fcee8_0_1395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Google Shape;364;g1ade80fcee8_0_1395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Google Shape;365;g1ade80fcee8_0_1395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66" name="Google Shape;366;g1ade80fcee8_0_1395"/>
          <p:cNvSpPr txBox="1">
            <a:spLocks noGrp="1"/>
          </p:cNvSpPr>
          <p:nvPr>
            <p:ph type="ctrTitle"/>
          </p:nvPr>
        </p:nvSpPr>
        <p:spPr>
          <a:xfrm>
            <a:off x="4051375" y="535000"/>
            <a:ext cx="4379400" cy="10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7" name="Google Shape;367;g1ade80fcee8_0_1395"/>
          <p:cNvSpPr txBox="1">
            <a:spLocks noGrp="1"/>
          </p:cNvSpPr>
          <p:nvPr>
            <p:ph type="subTitle" idx="1"/>
          </p:nvPr>
        </p:nvSpPr>
        <p:spPr>
          <a:xfrm>
            <a:off x="4618075" y="1403500"/>
            <a:ext cx="3812700" cy="15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8" name="Google Shape;368;g1ade80fcee8_0_1395"/>
          <p:cNvSpPr txBox="1"/>
          <p:nvPr/>
        </p:nvSpPr>
        <p:spPr>
          <a:xfrm>
            <a:off x="4349875" y="3868250"/>
            <a:ext cx="408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CREDITS: This presentation template was created by </a:t>
            </a:r>
            <a:r>
              <a:rPr lang="en-US" sz="1200" b="1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2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 and includes icons by </a:t>
            </a:r>
            <a:r>
              <a:rPr lang="en-US" sz="1200" b="1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200"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rPr>
              <a:t>, and infographics &amp; images by </a:t>
            </a:r>
            <a:r>
              <a:rPr lang="en-US" sz="1200" b="1">
                <a:solidFill>
                  <a:schemeClr val="dk1"/>
                </a:solidFill>
                <a:uFill>
                  <a:noFill/>
                </a:uFill>
                <a:latin typeface="Mandali"/>
                <a:ea typeface="Mandali"/>
                <a:cs typeface="Mandali"/>
                <a:sym typeface="Mandal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andali"/>
              <a:ea typeface="Mandali"/>
              <a:cs typeface="Mandali"/>
              <a:sym typeface="Mandal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g1ade80fcee8_0_1411"/>
          <p:cNvGrpSpPr/>
          <p:nvPr/>
        </p:nvGrpSpPr>
        <p:grpSpPr>
          <a:xfrm>
            <a:off x="-2582962" y="-1308950"/>
            <a:ext cx="14596466" cy="8467200"/>
            <a:chOff x="-2582962" y="-1308950"/>
            <a:chExt cx="14596466" cy="8467200"/>
          </a:xfrm>
        </p:grpSpPr>
        <p:sp>
          <p:nvSpPr>
            <p:cNvPr id="371" name="Google Shape;371;g1ade80fcee8_0_1411"/>
            <p:cNvSpPr/>
            <p:nvPr/>
          </p:nvSpPr>
          <p:spPr>
            <a:xfrm>
              <a:off x="7440225" y="2469200"/>
              <a:ext cx="4288950" cy="3233250"/>
            </a:xfrm>
            <a:custGeom>
              <a:avLst/>
              <a:gdLst/>
              <a:ahLst/>
              <a:cxnLst/>
              <a:rect l="l" t="t" r="r" b="b"/>
              <a:pathLst>
                <a:path w="171558" h="129330" extrusionOk="0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g1ade80fcee8_0_1411"/>
            <p:cNvSpPr/>
            <p:nvPr/>
          </p:nvSpPr>
          <p:spPr>
            <a:xfrm rot="9900040" flipH="1">
              <a:off x="6902431" y="2114094"/>
              <a:ext cx="4756583" cy="3365599"/>
            </a:xfrm>
            <a:custGeom>
              <a:avLst/>
              <a:gdLst/>
              <a:ahLst/>
              <a:cxnLst/>
              <a:rect l="l" t="t" r="r" b="b"/>
              <a:pathLst>
                <a:path w="190269" h="134628" extrusionOk="0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73" name="Google Shape;373;g1ade80fcee8_0_1411"/>
            <p:cNvGrpSpPr/>
            <p:nvPr/>
          </p:nvGrpSpPr>
          <p:grpSpPr>
            <a:xfrm>
              <a:off x="-2582962" y="-1308950"/>
              <a:ext cx="8775600" cy="8467200"/>
              <a:chOff x="-2582962" y="-1308950"/>
              <a:chExt cx="8775600" cy="8467200"/>
            </a:xfrm>
          </p:grpSpPr>
          <p:sp>
            <p:nvSpPr>
              <p:cNvPr id="374" name="Google Shape;374;g1ade80fcee8_0_1411"/>
              <p:cNvSpPr/>
              <p:nvPr/>
            </p:nvSpPr>
            <p:spPr>
              <a:xfrm flipH="1">
                <a:off x="-401137" y="3367975"/>
                <a:ext cx="6593775" cy="3790275"/>
              </a:xfrm>
              <a:custGeom>
                <a:avLst/>
                <a:gdLst/>
                <a:ahLst/>
                <a:cxnLst/>
                <a:rect l="l" t="t" r="r" b="b"/>
                <a:pathLst>
                  <a:path w="263751" h="151611" extrusionOk="0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g1ade80fcee8_0_1411"/>
              <p:cNvSpPr/>
              <p:nvPr/>
            </p:nvSpPr>
            <p:spPr>
              <a:xfrm rot="10800000">
                <a:off x="-2582962" y="-1308950"/>
                <a:ext cx="6592375" cy="4395850"/>
              </a:xfrm>
              <a:custGeom>
                <a:avLst/>
                <a:gdLst/>
                <a:ahLst/>
                <a:cxnLst/>
                <a:rect l="l" t="t" r="r" b="b"/>
                <a:pathLst>
                  <a:path w="263695" h="175834" extrusionOk="0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g1ade80fcee8_0_1411"/>
              <p:cNvSpPr/>
              <p:nvPr/>
            </p:nvSpPr>
            <p:spPr>
              <a:xfrm flipH="1">
                <a:off x="-1018150" y="1403500"/>
                <a:ext cx="4696175" cy="4395850"/>
              </a:xfrm>
              <a:custGeom>
                <a:avLst/>
                <a:gdLst/>
                <a:ahLst/>
                <a:cxnLst/>
                <a:rect l="l" t="t" r="r" b="b"/>
                <a:pathLst>
                  <a:path w="187847" h="175834" extrusionOk="0">
                    <a:moveTo>
                      <a:pt x="79900" y="109720"/>
                    </a:moveTo>
                    <a:cubicBezTo>
                      <a:pt x="30666" y="118216"/>
                      <a:pt x="15840" y="151526"/>
                      <a:pt x="1" y="175833"/>
                    </a:cubicBezTo>
                    <a:lnTo>
                      <a:pt x="173302" y="175833"/>
                    </a:lnTo>
                    <a:lnTo>
                      <a:pt x="173302" y="0"/>
                    </a:lnTo>
                    <a:lnTo>
                      <a:pt x="156000" y="0"/>
                    </a:lnTo>
                    <a:cubicBezTo>
                      <a:pt x="187847" y="68224"/>
                      <a:pt x="154453" y="96835"/>
                      <a:pt x="79900" y="1097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g1ade80fcee8_0_1411"/>
              <p:cNvSpPr/>
              <p:nvPr/>
            </p:nvSpPr>
            <p:spPr>
              <a:xfrm rot="549993" flipH="1">
                <a:off x="-1003608" y="-821265"/>
                <a:ext cx="4756583" cy="3365600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78" name="Google Shape;378;g1ade80fcee8_0_1411"/>
              <p:cNvGrpSpPr/>
              <p:nvPr/>
            </p:nvGrpSpPr>
            <p:grpSpPr>
              <a:xfrm>
                <a:off x="271342" y="4308580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379" name="Google Shape;379;g1ade80fcee8_0_1411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380;g1ade80fcee8_0_1411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1" name="Google Shape;381;g1ade80fcee8_0_1411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g1ade80fcee8_0_1424"/>
          <p:cNvGrpSpPr/>
          <p:nvPr/>
        </p:nvGrpSpPr>
        <p:grpSpPr>
          <a:xfrm>
            <a:off x="-1665150" y="-290950"/>
            <a:ext cx="12102225" cy="5961100"/>
            <a:chOff x="-1665150" y="-290950"/>
            <a:chExt cx="12102225" cy="5961100"/>
          </a:xfrm>
        </p:grpSpPr>
        <p:grpSp>
          <p:nvGrpSpPr>
            <p:cNvPr id="384" name="Google Shape;384;g1ade80fcee8_0_1424"/>
            <p:cNvGrpSpPr/>
            <p:nvPr/>
          </p:nvGrpSpPr>
          <p:grpSpPr>
            <a:xfrm>
              <a:off x="-1665150" y="-290950"/>
              <a:ext cx="12102225" cy="5961100"/>
              <a:chOff x="-1665150" y="-290950"/>
              <a:chExt cx="12102225" cy="5961100"/>
            </a:xfrm>
          </p:grpSpPr>
          <p:grpSp>
            <p:nvGrpSpPr>
              <p:cNvPr id="385" name="Google Shape;385;g1ade80fcee8_0_1424"/>
              <p:cNvGrpSpPr/>
              <p:nvPr/>
            </p:nvGrpSpPr>
            <p:grpSpPr>
              <a:xfrm>
                <a:off x="-1665150" y="2304450"/>
                <a:ext cx="4756725" cy="3365700"/>
                <a:chOff x="-1665150" y="2304450"/>
                <a:chExt cx="4756725" cy="3365700"/>
              </a:xfrm>
            </p:grpSpPr>
            <p:sp>
              <p:nvSpPr>
                <p:cNvPr id="386" name="Google Shape;386;g1ade80fcee8_0_1424"/>
                <p:cNvSpPr/>
                <p:nvPr/>
              </p:nvSpPr>
              <p:spPr>
                <a:xfrm flipH="1">
                  <a:off x="-133661" y="4459676"/>
                  <a:ext cx="1934537" cy="784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65" h="60263" extrusionOk="0">
                      <a:moveTo>
                        <a:pt x="142664" y="60262"/>
                      </a:moveTo>
                      <a:lnTo>
                        <a:pt x="142664" y="1"/>
                      </a:lnTo>
                      <a:cubicBezTo>
                        <a:pt x="118976" y="39613"/>
                        <a:pt x="31678" y="15334"/>
                        <a:pt x="0" y="602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g1ade80fcee8_0_1424"/>
                <p:cNvSpPr/>
                <p:nvPr/>
              </p:nvSpPr>
              <p:spPr>
                <a:xfrm>
                  <a:off x="-1665150" y="2304450"/>
                  <a:ext cx="4756725" cy="33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69" h="134628" extrusionOk="0">
                      <a:moveTo>
                        <a:pt x="0" y="0"/>
                      </a:moveTo>
                      <a:cubicBezTo>
                        <a:pt x="2239" y="5010"/>
                        <a:pt x="2932" y="21958"/>
                        <a:pt x="13431" y="30059"/>
                      </a:cubicBezTo>
                      <a:cubicBezTo>
                        <a:pt x="23931" y="38160"/>
                        <a:pt x="47701" y="34643"/>
                        <a:pt x="62997" y="48607"/>
                      </a:cubicBezTo>
                      <a:cubicBezTo>
                        <a:pt x="78293" y="62571"/>
                        <a:pt x="83996" y="99505"/>
                        <a:pt x="105208" y="113842"/>
                      </a:cubicBezTo>
                      <a:cubicBezTo>
                        <a:pt x="126420" y="128179"/>
                        <a:pt x="176092" y="131164"/>
                        <a:pt x="190269" y="13462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8" name="Google Shape;388;g1ade80fcee8_0_1424"/>
              <p:cNvGrpSpPr/>
              <p:nvPr/>
            </p:nvGrpSpPr>
            <p:grpSpPr>
              <a:xfrm>
                <a:off x="5605150" y="-290950"/>
                <a:ext cx="4831925" cy="5709350"/>
                <a:chOff x="5605150" y="-290950"/>
                <a:chExt cx="4831925" cy="5709350"/>
              </a:xfrm>
            </p:grpSpPr>
            <p:sp>
              <p:nvSpPr>
                <p:cNvPr id="389" name="Google Shape;389;g1ade80fcee8_0_1424"/>
                <p:cNvSpPr/>
                <p:nvPr/>
              </p:nvSpPr>
              <p:spPr>
                <a:xfrm>
                  <a:off x="6424498" y="1996850"/>
                  <a:ext cx="4012576" cy="3339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68" h="107920" extrusionOk="0">
                      <a:moveTo>
                        <a:pt x="1" y="107919"/>
                      </a:moveTo>
                      <a:lnTo>
                        <a:pt x="129667" y="107919"/>
                      </a:lnTo>
                      <a:lnTo>
                        <a:pt x="129667" y="0"/>
                      </a:lnTo>
                      <a:cubicBezTo>
                        <a:pt x="99874" y="49487"/>
                        <a:pt x="22198" y="63131"/>
                        <a:pt x="1" y="10791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g1ade80fcee8_0_1424"/>
                <p:cNvSpPr/>
                <p:nvPr/>
              </p:nvSpPr>
              <p:spPr>
                <a:xfrm flipH="1">
                  <a:off x="5605150" y="-290950"/>
                  <a:ext cx="4831925" cy="33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77" h="133578" extrusionOk="0">
                      <a:moveTo>
                        <a:pt x="0" y="0"/>
                      </a:moveTo>
                      <a:lnTo>
                        <a:pt x="0" y="133577"/>
                      </a:lnTo>
                      <a:cubicBezTo>
                        <a:pt x="28331" y="127191"/>
                        <a:pt x="62822" y="123421"/>
                        <a:pt x="81024" y="92840"/>
                      </a:cubicBezTo>
                      <a:cubicBezTo>
                        <a:pt x="108454" y="46758"/>
                        <a:pt x="106007" y="21100"/>
                        <a:pt x="154874" y="18990"/>
                      </a:cubicBezTo>
                      <a:cubicBezTo>
                        <a:pt x="179406" y="17921"/>
                        <a:pt x="189394" y="8806"/>
                        <a:pt x="1932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g1ade80fcee8_0_1424"/>
                <p:cNvSpPr/>
                <p:nvPr/>
              </p:nvSpPr>
              <p:spPr>
                <a:xfrm flipH="1">
                  <a:off x="7175624" y="-84550"/>
                  <a:ext cx="2286175" cy="550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7" h="220118" extrusionOk="0">
                      <a:moveTo>
                        <a:pt x="0" y="0"/>
                      </a:moveTo>
                      <a:cubicBezTo>
                        <a:pt x="6876" y="6922"/>
                        <a:pt x="35024" y="21088"/>
                        <a:pt x="41258" y="41533"/>
                      </a:cubicBezTo>
                      <a:cubicBezTo>
                        <a:pt x="47493" y="61979"/>
                        <a:pt x="30347" y="101093"/>
                        <a:pt x="37407" y="122673"/>
                      </a:cubicBezTo>
                      <a:cubicBezTo>
                        <a:pt x="44467" y="144253"/>
                        <a:pt x="74609" y="154773"/>
                        <a:pt x="83616" y="171014"/>
                      </a:cubicBezTo>
                      <a:cubicBezTo>
                        <a:pt x="92623" y="187255"/>
                        <a:pt x="90142" y="211934"/>
                        <a:pt x="91447" y="22011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g1ade80fcee8_0_1424"/>
            <p:cNvGrpSpPr/>
            <p:nvPr/>
          </p:nvGrpSpPr>
          <p:grpSpPr>
            <a:xfrm>
              <a:off x="7988894" y="4308581"/>
              <a:ext cx="883759" cy="600001"/>
              <a:chOff x="-3966800" y="-2580100"/>
              <a:chExt cx="1127675" cy="765600"/>
            </a:xfrm>
          </p:grpSpPr>
          <p:cxnSp>
            <p:nvCxnSpPr>
              <p:cNvPr id="393" name="Google Shape;393;g1ade80fcee8_0_1424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g1ade80fcee8_0_1424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g1ade80fcee8_0_1424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6" name="Google Shape;396;g1ade80fcee8_0_1424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397" name="Google Shape;397;g1ade80fcee8_0_1424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g1ade80fcee8_0_1424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g1ade80fcee8_0_1424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ade80fcee8_0_1442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2" name="Google Shape;402;g1ade80fcee8_0_1442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g1ade80fcee8_0_1442"/>
          <p:cNvGrpSpPr/>
          <p:nvPr/>
        </p:nvGrpSpPr>
        <p:grpSpPr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404" name="Google Shape;404;g1ade80fcee8_0_1442"/>
            <p:cNvSpPr/>
            <p:nvPr/>
          </p:nvSpPr>
          <p:spPr>
            <a:xfrm>
              <a:off x="5139650" y="1052375"/>
              <a:ext cx="2239425" cy="912175"/>
            </a:xfrm>
            <a:custGeom>
              <a:avLst/>
              <a:gdLst/>
              <a:ahLst/>
              <a:cxnLst/>
              <a:rect l="l" t="t" r="r" b="b"/>
              <a:pathLst>
                <a:path w="89577" h="36487" extrusionOk="0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1ade80fcee8_0_1442"/>
            <p:cNvSpPr/>
            <p:nvPr/>
          </p:nvSpPr>
          <p:spPr>
            <a:xfrm>
              <a:off x="5155102" y="1053066"/>
              <a:ext cx="2223975" cy="793653"/>
            </a:xfrm>
            <a:custGeom>
              <a:avLst/>
              <a:gdLst/>
              <a:ahLst/>
              <a:cxnLst/>
              <a:rect l="l" t="t" r="r" b="b"/>
              <a:pathLst>
                <a:path w="88959" h="32983" extrusionOk="0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CUSTOM_1_1_1_1_1_2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g1ade80fcee8_0_1448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408" name="Google Shape;408;g1ade80fcee8_0_1448"/>
            <p:cNvSpPr/>
            <p:nvPr/>
          </p:nvSpPr>
          <p:spPr>
            <a:xfrm>
              <a:off x="5657550" y="2899776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1ade80fcee8_0_1448"/>
            <p:cNvSpPr/>
            <p:nvPr/>
          </p:nvSpPr>
          <p:spPr>
            <a:xfrm>
              <a:off x="5844609" y="3172997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g1ade80fcee8_0_1448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411" name="Google Shape;411;g1ade80fcee8_0_1448"/>
            <p:cNvSpPr/>
            <p:nvPr/>
          </p:nvSpPr>
          <p:spPr>
            <a:xfrm rot="10800000">
              <a:off x="3" y="8"/>
              <a:ext cx="3486456" cy="2243728"/>
            </a:xfrm>
            <a:custGeom>
              <a:avLst/>
              <a:gdLst/>
              <a:ahLst/>
              <a:cxnLst/>
              <a:rect l="l" t="t" r="r" b="b"/>
              <a:pathLst>
                <a:path w="105923" h="60065" extrusionOk="0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1ade80fcee8_0_1448"/>
            <p:cNvSpPr/>
            <p:nvPr/>
          </p:nvSpPr>
          <p:spPr>
            <a:xfrm rot="10800000">
              <a:off x="0" y="1"/>
              <a:ext cx="3299400" cy="1970514"/>
            </a:xfrm>
            <a:custGeom>
              <a:avLst/>
              <a:gdLst/>
              <a:ahLst/>
              <a:cxnLst/>
              <a:rect l="l" t="t" r="r" b="b"/>
              <a:pathLst>
                <a:path w="100240" h="52751" extrusionOk="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ade80fcee8_0_109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ade80fcee8_0_1090"/>
          <p:cNvSpPr txBox="1">
            <a:spLocks noGrp="1"/>
          </p:cNvSpPr>
          <p:nvPr>
            <p:ph type="body" idx="1"/>
          </p:nvPr>
        </p:nvSpPr>
        <p:spPr>
          <a:xfrm>
            <a:off x="2651550" y="1246325"/>
            <a:ext cx="3840900" cy="12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DM Sans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g1ade80fcee8_0_1093"/>
          <p:cNvGrpSpPr/>
          <p:nvPr/>
        </p:nvGrpSpPr>
        <p:grpSpPr>
          <a:xfrm>
            <a:off x="-1901737" y="-2013025"/>
            <a:ext cx="12055393" cy="10233025"/>
            <a:chOff x="-1901737" y="-2013025"/>
            <a:chExt cx="12055393" cy="10233025"/>
          </a:xfrm>
        </p:grpSpPr>
        <p:grpSp>
          <p:nvGrpSpPr>
            <p:cNvPr id="53" name="Google Shape;53;g1ade80fcee8_0_1093"/>
            <p:cNvGrpSpPr/>
            <p:nvPr/>
          </p:nvGrpSpPr>
          <p:grpSpPr>
            <a:xfrm>
              <a:off x="-828758" y="-2013025"/>
              <a:ext cx="10982413" cy="10233025"/>
              <a:chOff x="-828758" y="-2013025"/>
              <a:chExt cx="10982413" cy="10233025"/>
            </a:xfrm>
          </p:grpSpPr>
          <p:sp>
            <p:nvSpPr>
              <p:cNvPr id="54" name="Google Shape;54;g1ade80fcee8_0_1093"/>
              <p:cNvSpPr/>
              <p:nvPr/>
            </p:nvSpPr>
            <p:spPr>
              <a:xfrm rot="10800000">
                <a:off x="7759796" y="2340355"/>
                <a:ext cx="1611350" cy="3252925"/>
              </a:xfrm>
              <a:custGeom>
                <a:avLst/>
                <a:gdLst/>
                <a:ahLst/>
                <a:cxnLst/>
                <a:rect l="l" t="t" r="r" b="b"/>
                <a:pathLst>
                  <a:path w="64454" h="130117" extrusionOk="0">
                    <a:moveTo>
                      <a:pt x="64454" y="0"/>
                    </a:moveTo>
                    <a:lnTo>
                      <a:pt x="0" y="0"/>
                    </a:lnTo>
                    <a:lnTo>
                      <a:pt x="0" y="130117"/>
                    </a:lnTo>
                    <a:cubicBezTo>
                      <a:pt x="24251" y="88648"/>
                      <a:pt x="24420" y="20875"/>
                      <a:pt x="6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g1ade80fcee8_0_1093"/>
              <p:cNvSpPr/>
              <p:nvPr/>
            </p:nvSpPr>
            <p:spPr>
              <a:xfrm flipH="1">
                <a:off x="-828758" y="4429725"/>
                <a:ext cx="6593775" cy="3790275"/>
              </a:xfrm>
              <a:custGeom>
                <a:avLst/>
                <a:gdLst/>
                <a:ahLst/>
                <a:cxnLst/>
                <a:rect l="l" t="t" r="r" b="b"/>
                <a:pathLst>
                  <a:path w="263751" h="151611" extrusionOk="0">
                    <a:moveTo>
                      <a:pt x="263750" y="11170"/>
                    </a:moveTo>
                    <a:cubicBezTo>
                      <a:pt x="248080" y="3545"/>
                      <a:pt x="225404" y="1"/>
                      <a:pt x="193557" y="9988"/>
                    </a:cubicBezTo>
                    <a:cubicBezTo>
                      <a:pt x="126600" y="31003"/>
                      <a:pt x="88592" y="151611"/>
                      <a:pt x="0" y="113828"/>
                    </a:cubicBezTo>
                    <a:lnTo>
                      <a:pt x="0" y="149613"/>
                    </a:lnTo>
                    <a:lnTo>
                      <a:pt x="263750" y="1496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g1ade80fcee8_0_1093"/>
              <p:cNvSpPr/>
              <p:nvPr/>
            </p:nvSpPr>
            <p:spPr>
              <a:xfrm flipH="1">
                <a:off x="4468200" y="-2013025"/>
                <a:ext cx="4831925" cy="3339450"/>
              </a:xfrm>
              <a:custGeom>
                <a:avLst/>
                <a:gdLst/>
                <a:ahLst/>
                <a:cxnLst/>
                <a:rect l="l" t="t" r="r" b="b"/>
                <a:pathLst>
                  <a:path w="193277" h="133578" extrusionOk="0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57;g1ade80fcee8_0_1093"/>
              <p:cNvGrpSpPr/>
              <p:nvPr/>
            </p:nvGrpSpPr>
            <p:grpSpPr>
              <a:xfrm>
                <a:off x="7988895" y="239505"/>
                <a:ext cx="883759" cy="600001"/>
                <a:chOff x="-3966800" y="-2580100"/>
                <a:chExt cx="1127675" cy="765600"/>
              </a:xfrm>
            </p:grpSpPr>
            <p:cxnSp>
              <p:nvCxnSpPr>
                <p:cNvPr id="58" name="Google Shape;58;g1ade80fcee8_0_1093"/>
                <p:cNvCxnSpPr/>
                <p:nvPr/>
              </p:nvCxnSpPr>
              <p:spPr>
                <a:xfrm>
                  <a:off x="-3793300" y="-2580100"/>
                  <a:ext cx="765600" cy="76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g1ade80fcee8_0_1093"/>
                <p:cNvCxnSpPr/>
                <p:nvPr/>
              </p:nvCxnSpPr>
              <p:spPr>
                <a:xfrm>
                  <a:off x="-3359625" y="-2457550"/>
                  <a:ext cx="5205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g1ade80fcee8_0_1093"/>
                <p:cNvCxnSpPr/>
                <p:nvPr/>
              </p:nvCxnSpPr>
              <p:spPr>
                <a:xfrm>
                  <a:off x="-3966800" y="-2457550"/>
                  <a:ext cx="520500" cy="52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1" name="Google Shape;61;g1ade80fcee8_0_1093"/>
              <p:cNvSpPr/>
              <p:nvPr/>
            </p:nvSpPr>
            <p:spPr>
              <a:xfrm rot="8866230">
                <a:off x="6576294" y="-1700651"/>
                <a:ext cx="2286124" cy="5502828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2" name="Google Shape;62;g1ade80fcee8_0_1093"/>
            <p:cNvSpPr/>
            <p:nvPr/>
          </p:nvSpPr>
          <p:spPr>
            <a:xfrm rot="-4615608" flipH="1">
              <a:off x="-2102895" y="2046982"/>
              <a:ext cx="4756814" cy="3365763"/>
            </a:xfrm>
            <a:custGeom>
              <a:avLst/>
              <a:gdLst/>
              <a:ahLst/>
              <a:cxnLst/>
              <a:rect l="l" t="t" r="r" b="b"/>
              <a:pathLst>
                <a:path w="190269" h="134628" extrusionOk="0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3" name="Google Shape;63;g1ade80fcee8_0_109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ade80fcee8_0_1093"/>
          <p:cNvSpPr txBox="1">
            <a:spLocks noGrp="1"/>
          </p:cNvSpPr>
          <p:nvPr>
            <p:ph type="subTitle" idx="1"/>
          </p:nvPr>
        </p:nvSpPr>
        <p:spPr>
          <a:xfrm>
            <a:off x="1290763" y="3455950"/>
            <a:ext cx="2907600" cy="5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0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65" name="Google Shape;65;g1ade80fcee8_0_1093"/>
          <p:cNvSpPr txBox="1">
            <a:spLocks noGrp="1"/>
          </p:cNvSpPr>
          <p:nvPr>
            <p:ph type="subTitle" idx="2"/>
          </p:nvPr>
        </p:nvSpPr>
        <p:spPr>
          <a:xfrm>
            <a:off x="4945638" y="3455950"/>
            <a:ext cx="2907600" cy="5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000" b="1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innaker"/>
              <a:buNone/>
              <a:defRPr sz="2200">
                <a:solidFill>
                  <a:schemeClr val="dk1"/>
                </a:solidFill>
                <a:latin typeface="Spinnaker"/>
                <a:ea typeface="Spinnaker"/>
                <a:cs typeface="Spinnaker"/>
                <a:sym typeface="Spinnaker"/>
              </a:defRPr>
            </a:lvl9pPr>
          </a:lstStyle>
          <a:p>
            <a:endParaRPr/>
          </a:p>
        </p:txBody>
      </p:sp>
      <p:sp>
        <p:nvSpPr>
          <p:cNvPr id="66" name="Google Shape;66;g1ade80fcee8_0_1093"/>
          <p:cNvSpPr txBox="1">
            <a:spLocks noGrp="1"/>
          </p:cNvSpPr>
          <p:nvPr>
            <p:ph type="subTitle" idx="3"/>
          </p:nvPr>
        </p:nvSpPr>
        <p:spPr>
          <a:xfrm>
            <a:off x="1290763" y="3964700"/>
            <a:ext cx="2907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ade80fcee8_0_1093"/>
          <p:cNvSpPr txBox="1">
            <a:spLocks noGrp="1"/>
          </p:cNvSpPr>
          <p:nvPr>
            <p:ph type="subTitle" idx="4"/>
          </p:nvPr>
        </p:nvSpPr>
        <p:spPr>
          <a:xfrm>
            <a:off x="4945638" y="3964700"/>
            <a:ext cx="2907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ade80fcee8_0_1110"/>
          <p:cNvGrpSpPr/>
          <p:nvPr/>
        </p:nvGrpSpPr>
        <p:grpSpPr>
          <a:xfrm>
            <a:off x="-2110966" y="-579587"/>
            <a:ext cx="11999749" cy="6564510"/>
            <a:chOff x="-2110966" y="-579587"/>
            <a:chExt cx="11999749" cy="6564510"/>
          </a:xfrm>
        </p:grpSpPr>
        <p:sp>
          <p:nvSpPr>
            <p:cNvPr id="70" name="Google Shape;70;g1ade80fcee8_0_1110"/>
            <p:cNvSpPr/>
            <p:nvPr/>
          </p:nvSpPr>
          <p:spPr>
            <a:xfrm rot="1972107">
              <a:off x="-1578406" y="1224244"/>
              <a:ext cx="4756619" cy="3365625"/>
            </a:xfrm>
            <a:custGeom>
              <a:avLst/>
              <a:gdLst/>
              <a:ahLst/>
              <a:cxnLst/>
              <a:rect l="l" t="t" r="r" b="b"/>
              <a:pathLst>
                <a:path w="190269" h="134628" extrusionOk="0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1" name="Google Shape;71;g1ade80fcee8_0_1110"/>
            <p:cNvGrpSpPr/>
            <p:nvPr/>
          </p:nvGrpSpPr>
          <p:grpSpPr>
            <a:xfrm>
              <a:off x="5758075" y="-579587"/>
              <a:ext cx="4130708" cy="6564510"/>
              <a:chOff x="5758075" y="-579587"/>
              <a:chExt cx="4130708" cy="6564510"/>
            </a:xfrm>
          </p:grpSpPr>
          <p:sp>
            <p:nvSpPr>
              <p:cNvPr id="72" name="Google Shape;72;g1ade80fcee8_0_1110"/>
              <p:cNvSpPr/>
              <p:nvPr/>
            </p:nvSpPr>
            <p:spPr>
              <a:xfrm flipH="1">
                <a:off x="5758075" y="-579587"/>
                <a:ext cx="4130700" cy="3802225"/>
              </a:xfrm>
              <a:custGeom>
                <a:avLst/>
                <a:gdLst/>
                <a:ahLst/>
                <a:cxnLst/>
                <a:rect l="l" t="t" r="r" b="b"/>
                <a:pathLst>
                  <a:path w="165228" h="152089" extrusionOk="0">
                    <a:moveTo>
                      <a:pt x="0" y="0"/>
                    </a:moveTo>
                    <a:lnTo>
                      <a:pt x="0" y="152089"/>
                    </a:lnTo>
                    <a:cubicBezTo>
                      <a:pt x="55367" y="111014"/>
                      <a:pt x="37727" y="14686"/>
                      <a:pt x="80687" y="27768"/>
                    </a:cubicBezTo>
                    <a:cubicBezTo>
                      <a:pt x="123224" y="40709"/>
                      <a:pt x="154959" y="29878"/>
                      <a:pt x="165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1ade80fcee8_0_1110"/>
              <p:cNvSpPr/>
              <p:nvPr/>
            </p:nvSpPr>
            <p:spPr>
              <a:xfrm rot="-9000004" flipH="1">
                <a:off x="8372067" y="4155551"/>
                <a:ext cx="1185357" cy="1643094"/>
              </a:xfrm>
              <a:custGeom>
                <a:avLst/>
                <a:gdLst/>
                <a:ahLst/>
                <a:cxnLst/>
                <a:rect l="l" t="t" r="r" b="b"/>
                <a:pathLst>
                  <a:path w="10376" h="15270" extrusionOk="0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" name="Google Shape;74;g1ade80fcee8_0_11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ade80fcee8_0_1117"/>
          <p:cNvGrpSpPr/>
          <p:nvPr/>
        </p:nvGrpSpPr>
        <p:grpSpPr>
          <a:xfrm>
            <a:off x="-595150" y="-257250"/>
            <a:ext cx="13188775" cy="8656100"/>
            <a:chOff x="-595150" y="-257250"/>
            <a:chExt cx="13188775" cy="8656100"/>
          </a:xfrm>
        </p:grpSpPr>
        <p:sp>
          <p:nvSpPr>
            <p:cNvPr id="77" name="Google Shape;77;g1ade80fcee8_0_1117"/>
            <p:cNvSpPr/>
            <p:nvPr/>
          </p:nvSpPr>
          <p:spPr>
            <a:xfrm>
              <a:off x="5444338" y="2074700"/>
              <a:ext cx="4696175" cy="4395850"/>
            </a:xfrm>
            <a:custGeom>
              <a:avLst/>
              <a:gdLst/>
              <a:ahLst/>
              <a:cxnLst/>
              <a:rect l="l" t="t" r="r" b="b"/>
              <a:pathLst>
                <a:path w="187847" h="175834" extrusionOk="0">
                  <a:moveTo>
                    <a:pt x="79900" y="109720"/>
                  </a:moveTo>
                  <a:cubicBezTo>
                    <a:pt x="30666" y="118216"/>
                    <a:pt x="15840" y="151526"/>
                    <a:pt x="1" y="175833"/>
                  </a:cubicBezTo>
                  <a:lnTo>
                    <a:pt x="173302" y="175833"/>
                  </a:lnTo>
                  <a:lnTo>
                    <a:pt x="173302" y="0"/>
                  </a:lnTo>
                  <a:lnTo>
                    <a:pt x="156000" y="0"/>
                  </a:lnTo>
                  <a:cubicBezTo>
                    <a:pt x="187847" y="68224"/>
                    <a:pt x="154453" y="96835"/>
                    <a:pt x="79900" y="109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1ade80fcee8_0_1117"/>
            <p:cNvSpPr/>
            <p:nvPr/>
          </p:nvSpPr>
          <p:spPr>
            <a:xfrm flipH="1">
              <a:off x="-76212" y="4608575"/>
              <a:ext cx="6593775" cy="3790275"/>
            </a:xfrm>
            <a:custGeom>
              <a:avLst/>
              <a:gdLst/>
              <a:ahLst/>
              <a:cxnLst/>
              <a:rect l="l" t="t" r="r" b="b"/>
              <a:pathLst>
                <a:path w="263751" h="151611" extrusionOk="0">
                  <a:moveTo>
                    <a:pt x="263750" y="11170"/>
                  </a:moveTo>
                  <a:cubicBezTo>
                    <a:pt x="248080" y="3545"/>
                    <a:pt x="225404" y="1"/>
                    <a:pt x="193557" y="9988"/>
                  </a:cubicBezTo>
                  <a:cubicBezTo>
                    <a:pt x="126600" y="31003"/>
                    <a:pt x="88592" y="151611"/>
                    <a:pt x="0" y="113828"/>
                  </a:cubicBezTo>
                  <a:lnTo>
                    <a:pt x="0" y="149613"/>
                  </a:lnTo>
                  <a:lnTo>
                    <a:pt x="263750" y="1496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1ade80fcee8_0_1117"/>
            <p:cNvSpPr/>
            <p:nvPr/>
          </p:nvSpPr>
          <p:spPr>
            <a:xfrm>
              <a:off x="6353950" y="3608550"/>
              <a:ext cx="4288950" cy="3233250"/>
            </a:xfrm>
            <a:custGeom>
              <a:avLst/>
              <a:gdLst/>
              <a:ahLst/>
              <a:cxnLst/>
              <a:rect l="l" t="t" r="r" b="b"/>
              <a:pathLst>
                <a:path w="171558" h="129330" extrusionOk="0">
                  <a:moveTo>
                    <a:pt x="171557" y="129329"/>
                  </a:moveTo>
                  <a:lnTo>
                    <a:pt x="171557" y="1"/>
                  </a:lnTo>
                  <a:cubicBezTo>
                    <a:pt x="159122" y="5205"/>
                    <a:pt x="140864" y="10832"/>
                    <a:pt x="114390" y="15390"/>
                  </a:cubicBezTo>
                  <a:cubicBezTo>
                    <a:pt x="58264" y="25011"/>
                    <a:pt x="68617" y="97229"/>
                    <a:pt x="0" y="129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1ade80fcee8_0_1117"/>
            <p:cNvSpPr/>
            <p:nvPr/>
          </p:nvSpPr>
          <p:spPr>
            <a:xfrm rot="10800000" flipH="1">
              <a:off x="6001250" y="-76200"/>
              <a:ext cx="6592375" cy="4395850"/>
            </a:xfrm>
            <a:custGeom>
              <a:avLst/>
              <a:gdLst/>
              <a:ahLst/>
              <a:cxnLst/>
              <a:rect l="l" t="t" r="r" b="b"/>
              <a:pathLst>
                <a:path w="263695" h="175834" extrusionOk="0">
                  <a:moveTo>
                    <a:pt x="109102" y="110058"/>
                  </a:moveTo>
                  <a:cubicBezTo>
                    <a:pt x="74132" y="175130"/>
                    <a:pt x="2223" y="175833"/>
                    <a:pt x="1" y="175833"/>
                  </a:cubicBezTo>
                  <a:lnTo>
                    <a:pt x="263694" y="175833"/>
                  </a:lnTo>
                  <a:lnTo>
                    <a:pt x="263694" y="0"/>
                  </a:lnTo>
                  <a:lnTo>
                    <a:pt x="229006" y="0"/>
                  </a:lnTo>
                  <a:cubicBezTo>
                    <a:pt x="256070" y="110423"/>
                    <a:pt x="143706" y="45661"/>
                    <a:pt x="109102" y="1100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g1ade80fcee8_0_1117"/>
            <p:cNvGrpSpPr/>
            <p:nvPr/>
          </p:nvGrpSpPr>
          <p:grpSpPr>
            <a:xfrm>
              <a:off x="-595150" y="-257250"/>
              <a:ext cx="11815625" cy="6299700"/>
              <a:chOff x="-595150" y="-257250"/>
              <a:chExt cx="11815625" cy="6299700"/>
            </a:xfrm>
          </p:grpSpPr>
          <p:sp>
            <p:nvSpPr>
              <p:cNvPr id="82" name="Google Shape;82;g1ade80fcee8_0_1117"/>
              <p:cNvSpPr/>
              <p:nvPr/>
            </p:nvSpPr>
            <p:spPr>
              <a:xfrm>
                <a:off x="-595150" y="539500"/>
                <a:ext cx="2286175" cy="5502950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3" name="Google Shape;83;g1ade80fcee8_0_1117"/>
              <p:cNvSpPr/>
              <p:nvPr/>
            </p:nvSpPr>
            <p:spPr>
              <a:xfrm>
                <a:off x="6463750" y="-257250"/>
                <a:ext cx="4756725" cy="3365700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84" name="Google Shape;84;g1ade80fcee8_0_1117"/>
          <p:cNvSpPr txBox="1">
            <a:spLocks noGrp="1"/>
          </p:cNvSpPr>
          <p:nvPr>
            <p:ph type="body" idx="1"/>
          </p:nvPr>
        </p:nvSpPr>
        <p:spPr>
          <a:xfrm>
            <a:off x="1395550" y="1602200"/>
            <a:ext cx="4048800" cy="26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g1ade80fcee8_0_11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sz="3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g1ade80fcee8_0_1128"/>
          <p:cNvGrpSpPr/>
          <p:nvPr/>
        </p:nvGrpSpPr>
        <p:grpSpPr>
          <a:xfrm>
            <a:off x="-1480925" y="-1164855"/>
            <a:ext cx="12672282" cy="8039446"/>
            <a:chOff x="-1480925" y="-1164855"/>
            <a:chExt cx="12672282" cy="8039446"/>
          </a:xfrm>
        </p:grpSpPr>
        <p:sp>
          <p:nvSpPr>
            <p:cNvPr id="88" name="Google Shape;88;g1ade80fcee8_0_1128"/>
            <p:cNvSpPr/>
            <p:nvPr/>
          </p:nvSpPr>
          <p:spPr>
            <a:xfrm flipH="1">
              <a:off x="-1480925" y="2356627"/>
              <a:ext cx="4388289" cy="4081534"/>
            </a:xfrm>
            <a:custGeom>
              <a:avLst/>
              <a:gdLst/>
              <a:ahLst/>
              <a:cxnLst/>
              <a:rect l="l" t="t" r="r" b="b"/>
              <a:pathLst>
                <a:path w="129668" h="107920" extrusionOk="0">
                  <a:moveTo>
                    <a:pt x="1" y="107919"/>
                  </a:moveTo>
                  <a:lnTo>
                    <a:pt x="129667" y="107919"/>
                  </a:lnTo>
                  <a:lnTo>
                    <a:pt x="129667" y="0"/>
                  </a:lnTo>
                  <a:cubicBezTo>
                    <a:pt x="99874" y="49487"/>
                    <a:pt x="22198" y="63131"/>
                    <a:pt x="1" y="107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g1ade80fcee8_0_1128"/>
            <p:cNvSpPr/>
            <p:nvPr/>
          </p:nvSpPr>
          <p:spPr>
            <a:xfrm rot="10800000" flipH="1">
              <a:off x="5600713" y="-843250"/>
              <a:ext cx="4696175" cy="4395850"/>
            </a:xfrm>
            <a:custGeom>
              <a:avLst/>
              <a:gdLst/>
              <a:ahLst/>
              <a:cxnLst/>
              <a:rect l="l" t="t" r="r" b="b"/>
              <a:pathLst>
                <a:path w="187847" h="175834" extrusionOk="0">
                  <a:moveTo>
                    <a:pt x="79900" y="109720"/>
                  </a:moveTo>
                  <a:cubicBezTo>
                    <a:pt x="30666" y="118216"/>
                    <a:pt x="15840" y="151526"/>
                    <a:pt x="1" y="175833"/>
                  </a:cubicBezTo>
                  <a:lnTo>
                    <a:pt x="173302" y="175833"/>
                  </a:lnTo>
                  <a:lnTo>
                    <a:pt x="173302" y="0"/>
                  </a:lnTo>
                  <a:lnTo>
                    <a:pt x="156000" y="0"/>
                  </a:lnTo>
                  <a:cubicBezTo>
                    <a:pt x="187847" y="68224"/>
                    <a:pt x="154453" y="96835"/>
                    <a:pt x="79900" y="109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g1ade80fcee8_0_1128"/>
            <p:cNvGrpSpPr/>
            <p:nvPr/>
          </p:nvGrpSpPr>
          <p:grpSpPr>
            <a:xfrm>
              <a:off x="-279750" y="-843256"/>
              <a:ext cx="9647350" cy="6354156"/>
              <a:chOff x="-279750" y="-843256"/>
              <a:chExt cx="9647350" cy="6354156"/>
            </a:xfrm>
          </p:grpSpPr>
          <p:sp>
            <p:nvSpPr>
              <p:cNvPr id="91" name="Google Shape;91;g1ade80fcee8_0_1128"/>
              <p:cNvSpPr/>
              <p:nvPr/>
            </p:nvSpPr>
            <p:spPr>
              <a:xfrm rot="5400000" flipH="1">
                <a:off x="5571616" y="1714916"/>
                <a:ext cx="4339043" cy="3252925"/>
              </a:xfrm>
              <a:custGeom>
                <a:avLst/>
                <a:gdLst/>
                <a:ahLst/>
                <a:cxnLst/>
                <a:rect l="l" t="t" r="r" b="b"/>
                <a:pathLst>
                  <a:path w="64454" h="130117" extrusionOk="0">
                    <a:moveTo>
                      <a:pt x="64454" y="0"/>
                    </a:moveTo>
                    <a:lnTo>
                      <a:pt x="0" y="0"/>
                    </a:lnTo>
                    <a:lnTo>
                      <a:pt x="0" y="130117"/>
                    </a:lnTo>
                    <a:cubicBezTo>
                      <a:pt x="24251" y="88648"/>
                      <a:pt x="24420" y="20875"/>
                      <a:pt x="64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g1ade80fcee8_0_1128"/>
              <p:cNvSpPr/>
              <p:nvPr/>
            </p:nvSpPr>
            <p:spPr>
              <a:xfrm>
                <a:off x="-279750" y="-843256"/>
                <a:ext cx="3580675" cy="2411050"/>
              </a:xfrm>
              <a:custGeom>
                <a:avLst/>
                <a:gdLst/>
                <a:ahLst/>
                <a:cxnLst/>
                <a:rect l="l" t="t" r="r" b="b"/>
                <a:pathLst>
                  <a:path w="143227" h="96442" extrusionOk="0">
                    <a:moveTo>
                      <a:pt x="143227" y="0"/>
                    </a:moveTo>
                    <a:lnTo>
                      <a:pt x="0" y="0"/>
                    </a:lnTo>
                    <a:lnTo>
                      <a:pt x="0" y="96441"/>
                    </a:lnTo>
                    <a:cubicBezTo>
                      <a:pt x="30834" y="50584"/>
                      <a:pt x="41131" y="5571"/>
                      <a:pt x="77873" y="8778"/>
                    </a:cubicBezTo>
                    <a:cubicBezTo>
                      <a:pt x="111436" y="11704"/>
                      <a:pt x="132452" y="5121"/>
                      <a:pt x="143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" name="Google Shape;93;g1ade80fcee8_0_1128"/>
            <p:cNvSpPr/>
            <p:nvPr/>
          </p:nvSpPr>
          <p:spPr>
            <a:xfrm rot="-1231472">
              <a:off x="-254139" y="1145658"/>
              <a:ext cx="2286121" cy="5502820"/>
            </a:xfrm>
            <a:custGeom>
              <a:avLst/>
              <a:gdLst/>
              <a:ahLst/>
              <a:cxnLst/>
              <a:rect l="l" t="t" r="r" b="b"/>
              <a:pathLst>
                <a:path w="91447" h="220118" extrusionOk="0">
                  <a:moveTo>
                    <a:pt x="0" y="0"/>
                  </a:moveTo>
                  <a:cubicBezTo>
                    <a:pt x="6876" y="6922"/>
                    <a:pt x="35024" y="21088"/>
                    <a:pt x="41258" y="41533"/>
                  </a:cubicBezTo>
                  <a:cubicBezTo>
                    <a:pt x="47493" y="61979"/>
                    <a:pt x="30347" y="101093"/>
                    <a:pt x="37407" y="122673"/>
                  </a:cubicBezTo>
                  <a:cubicBezTo>
                    <a:pt x="44467" y="144253"/>
                    <a:pt x="74609" y="154773"/>
                    <a:pt x="83616" y="171014"/>
                  </a:cubicBezTo>
                  <a:cubicBezTo>
                    <a:pt x="92623" y="187255"/>
                    <a:pt x="90142" y="211934"/>
                    <a:pt x="91447" y="2201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" name="Google Shape;94;g1ade80fcee8_0_1128"/>
            <p:cNvSpPr/>
            <p:nvPr/>
          </p:nvSpPr>
          <p:spPr>
            <a:xfrm rot="997806">
              <a:off x="6052347" y="-554559"/>
              <a:ext cx="4756862" cy="3365797"/>
            </a:xfrm>
            <a:custGeom>
              <a:avLst/>
              <a:gdLst/>
              <a:ahLst/>
              <a:cxnLst/>
              <a:rect l="l" t="t" r="r" b="b"/>
              <a:pathLst>
                <a:path w="190269" h="134628" extrusionOk="0">
                  <a:moveTo>
                    <a:pt x="0" y="0"/>
                  </a:moveTo>
                  <a:cubicBezTo>
                    <a:pt x="2239" y="5010"/>
                    <a:pt x="2932" y="21958"/>
                    <a:pt x="13431" y="30059"/>
                  </a:cubicBezTo>
                  <a:cubicBezTo>
                    <a:pt x="23931" y="38160"/>
                    <a:pt x="47701" y="34643"/>
                    <a:pt x="62997" y="48607"/>
                  </a:cubicBezTo>
                  <a:cubicBezTo>
                    <a:pt x="78293" y="62571"/>
                    <a:pt x="83996" y="99505"/>
                    <a:pt x="105208" y="113842"/>
                  </a:cubicBezTo>
                  <a:cubicBezTo>
                    <a:pt x="126420" y="128179"/>
                    <a:pt x="176092" y="131164"/>
                    <a:pt x="190269" y="1346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" name="Google Shape;95;g1ade80fcee8_0_1128"/>
            <p:cNvGrpSpPr/>
            <p:nvPr/>
          </p:nvGrpSpPr>
          <p:grpSpPr>
            <a:xfrm>
              <a:off x="7988895" y="3911730"/>
              <a:ext cx="883759" cy="600001"/>
              <a:chOff x="-3966800" y="-2580100"/>
              <a:chExt cx="1127675" cy="765600"/>
            </a:xfrm>
          </p:grpSpPr>
          <p:cxnSp>
            <p:nvCxnSpPr>
              <p:cNvPr id="96" name="Google Shape;96;g1ade80fcee8_0_112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g1ade80fcee8_0_112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g1ade80fcee8_0_112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" name="Google Shape;99;g1ade80fcee8_0_1128"/>
            <p:cNvGrpSpPr/>
            <p:nvPr/>
          </p:nvGrpSpPr>
          <p:grpSpPr>
            <a:xfrm>
              <a:off x="7988895" y="239505"/>
              <a:ext cx="883759" cy="600001"/>
              <a:chOff x="-3966800" y="-2580100"/>
              <a:chExt cx="1127675" cy="765600"/>
            </a:xfrm>
          </p:grpSpPr>
          <p:cxnSp>
            <p:nvCxnSpPr>
              <p:cNvPr id="100" name="Google Shape;100;g1ade80fcee8_0_1128"/>
              <p:cNvCxnSpPr/>
              <p:nvPr/>
            </p:nvCxnSpPr>
            <p:spPr>
              <a:xfrm>
                <a:off x="-3793300" y="-2580100"/>
                <a:ext cx="765600" cy="76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g1ade80fcee8_0_1128"/>
              <p:cNvCxnSpPr/>
              <p:nvPr/>
            </p:nvCxnSpPr>
            <p:spPr>
              <a:xfrm>
                <a:off x="-3359625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g1ade80fcee8_0_1128"/>
              <p:cNvCxnSpPr/>
              <p:nvPr/>
            </p:nvCxnSpPr>
            <p:spPr>
              <a:xfrm>
                <a:off x="-3966800" y="-2457550"/>
                <a:ext cx="520500" cy="5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" name="Google Shape;103;g1ade80fcee8_0_1128"/>
          <p:cNvSpPr txBox="1">
            <a:spLocks noGrp="1"/>
          </p:cNvSpPr>
          <p:nvPr>
            <p:ph type="title"/>
          </p:nvPr>
        </p:nvSpPr>
        <p:spPr>
          <a:xfrm>
            <a:off x="1737475" y="1535100"/>
            <a:ext cx="5669100" cy="20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1ade80fcee8_0_1146"/>
          <p:cNvGrpSpPr/>
          <p:nvPr/>
        </p:nvGrpSpPr>
        <p:grpSpPr>
          <a:xfrm>
            <a:off x="-1901713" y="-1677934"/>
            <a:ext cx="13122188" cy="7840598"/>
            <a:chOff x="-1901713" y="-1677934"/>
            <a:chExt cx="13122188" cy="7840598"/>
          </a:xfrm>
        </p:grpSpPr>
        <p:grpSp>
          <p:nvGrpSpPr>
            <p:cNvPr id="106" name="Google Shape;106;g1ade80fcee8_0_1146"/>
            <p:cNvGrpSpPr/>
            <p:nvPr/>
          </p:nvGrpSpPr>
          <p:grpSpPr>
            <a:xfrm>
              <a:off x="-1901713" y="-1677934"/>
              <a:ext cx="5739597" cy="7445834"/>
              <a:chOff x="-1901713" y="-1677934"/>
              <a:chExt cx="5739597" cy="7445834"/>
            </a:xfrm>
          </p:grpSpPr>
          <p:sp>
            <p:nvSpPr>
              <p:cNvPr id="107" name="Google Shape;107;g1ade80fcee8_0_1146"/>
              <p:cNvSpPr/>
              <p:nvPr/>
            </p:nvSpPr>
            <p:spPr>
              <a:xfrm flipH="1">
                <a:off x="-487642" y="3449265"/>
                <a:ext cx="1507140" cy="2318635"/>
              </a:xfrm>
              <a:custGeom>
                <a:avLst/>
                <a:gdLst/>
                <a:ahLst/>
                <a:cxnLst/>
                <a:rect l="l" t="t" r="r" b="b"/>
                <a:pathLst>
                  <a:path w="10376" h="15270" extrusionOk="0">
                    <a:moveTo>
                      <a:pt x="477" y="8231"/>
                    </a:moveTo>
                    <a:cubicBezTo>
                      <a:pt x="0" y="11256"/>
                      <a:pt x="2035" y="14702"/>
                      <a:pt x="5078" y="15050"/>
                    </a:cubicBezTo>
                    <a:cubicBezTo>
                      <a:pt x="6856" y="15270"/>
                      <a:pt x="8634" y="14482"/>
                      <a:pt x="10375" y="14115"/>
                    </a:cubicBezTo>
                    <a:lnTo>
                      <a:pt x="10375" y="1"/>
                    </a:lnTo>
                    <a:cubicBezTo>
                      <a:pt x="8909" y="294"/>
                      <a:pt x="7479" y="771"/>
                      <a:pt x="6122" y="1412"/>
                    </a:cubicBezTo>
                    <a:cubicBezTo>
                      <a:pt x="3355" y="2750"/>
                      <a:pt x="953" y="5188"/>
                      <a:pt x="477" y="82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g1ade80fcee8_0_1146"/>
              <p:cNvSpPr/>
              <p:nvPr/>
            </p:nvSpPr>
            <p:spPr>
              <a:xfrm rot="-5400000" flipH="1">
                <a:off x="-1087375" y="-1078219"/>
                <a:ext cx="3885351" cy="2685920"/>
              </a:xfrm>
              <a:custGeom>
                <a:avLst/>
                <a:gdLst/>
                <a:ahLst/>
                <a:cxnLst/>
                <a:rect l="l" t="t" r="r" b="b"/>
                <a:pathLst>
                  <a:path w="193277" h="133578" extrusionOk="0">
                    <a:moveTo>
                      <a:pt x="0" y="0"/>
                    </a:moveTo>
                    <a:lnTo>
                      <a:pt x="0" y="133577"/>
                    </a:lnTo>
                    <a:cubicBezTo>
                      <a:pt x="28331" y="127191"/>
                      <a:pt x="62822" y="123421"/>
                      <a:pt x="81024" y="92840"/>
                    </a:cubicBezTo>
                    <a:cubicBezTo>
                      <a:pt x="108454" y="46758"/>
                      <a:pt x="106007" y="21100"/>
                      <a:pt x="154874" y="18990"/>
                    </a:cubicBezTo>
                    <a:cubicBezTo>
                      <a:pt x="179406" y="17921"/>
                      <a:pt x="189394" y="8806"/>
                      <a:pt x="1932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g1ade80fcee8_0_1146"/>
              <p:cNvSpPr/>
              <p:nvPr/>
            </p:nvSpPr>
            <p:spPr>
              <a:xfrm rot="3110315">
                <a:off x="-175041" y="-952129"/>
                <a:ext cx="2286253" cy="5503137"/>
              </a:xfrm>
              <a:custGeom>
                <a:avLst/>
                <a:gdLst/>
                <a:ahLst/>
                <a:cxnLst/>
                <a:rect l="l" t="t" r="r" b="b"/>
                <a:pathLst>
                  <a:path w="91447" h="220118" extrusionOk="0">
                    <a:moveTo>
                      <a:pt x="0" y="0"/>
                    </a:moveTo>
                    <a:cubicBezTo>
                      <a:pt x="6876" y="6922"/>
                      <a:pt x="35024" y="21088"/>
                      <a:pt x="41258" y="41533"/>
                    </a:cubicBezTo>
                    <a:cubicBezTo>
                      <a:pt x="47493" y="61979"/>
                      <a:pt x="30347" y="101093"/>
                      <a:pt x="37407" y="122673"/>
                    </a:cubicBezTo>
                    <a:cubicBezTo>
                      <a:pt x="44467" y="144253"/>
                      <a:pt x="74609" y="154773"/>
                      <a:pt x="83616" y="171014"/>
                    </a:cubicBezTo>
                    <a:cubicBezTo>
                      <a:pt x="92623" y="187255"/>
                      <a:pt x="90142" y="211934"/>
                      <a:pt x="91447" y="22011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0" name="Google Shape;110;g1ade80fcee8_0_1146"/>
            <p:cNvGrpSpPr/>
            <p:nvPr/>
          </p:nvGrpSpPr>
          <p:grpSpPr>
            <a:xfrm>
              <a:off x="4371275" y="-1442525"/>
              <a:ext cx="6849200" cy="7605188"/>
              <a:chOff x="4371275" y="-1442525"/>
              <a:chExt cx="6849200" cy="7605188"/>
            </a:xfrm>
          </p:grpSpPr>
          <p:sp>
            <p:nvSpPr>
              <p:cNvPr id="111" name="Google Shape;111;g1ade80fcee8_0_1146"/>
              <p:cNvSpPr/>
              <p:nvPr/>
            </p:nvSpPr>
            <p:spPr>
              <a:xfrm>
                <a:off x="4371275" y="981275"/>
                <a:ext cx="6592375" cy="5181388"/>
              </a:xfrm>
              <a:custGeom>
                <a:avLst/>
                <a:gdLst/>
                <a:ahLst/>
                <a:cxnLst/>
                <a:rect l="l" t="t" r="r" b="b"/>
                <a:pathLst>
                  <a:path w="263695" h="175834" extrusionOk="0">
                    <a:moveTo>
                      <a:pt x="109102" y="110058"/>
                    </a:moveTo>
                    <a:cubicBezTo>
                      <a:pt x="74132" y="175130"/>
                      <a:pt x="2223" y="175833"/>
                      <a:pt x="1" y="175833"/>
                    </a:cubicBezTo>
                    <a:lnTo>
                      <a:pt x="263694" y="175833"/>
                    </a:lnTo>
                    <a:lnTo>
                      <a:pt x="263694" y="0"/>
                    </a:lnTo>
                    <a:lnTo>
                      <a:pt x="229006" y="0"/>
                    </a:lnTo>
                    <a:cubicBezTo>
                      <a:pt x="256070" y="110423"/>
                      <a:pt x="143706" y="45661"/>
                      <a:pt x="109102" y="1100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g1ade80fcee8_0_1146"/>
              <p:cNvSpPr/>
              <p:nvPr/>
            </p:nvSpPr>
            <p:spPr>
              <a:xfrm rot="10800000" flipH="1">
                <a:off x="6141300" y="-1442525"/>
                <a:ext cx="4288950" cy="3233250"/>
              </a:xfrm>
              <a:custGeom>
                <a:avLst/>
                <a:gdLst/>
                <a:ahLst/>
                <a:cxnLst/>
                <a:rect l="l" t="t" r="r" b="b"/>
                <a:pathLst>
                  <a:path w="171558" h="129330" extrusionOk="0">
                    <a:moveTo>
                      <a:pt x="171557" y="129329"/>
                    </a:moveTo>
                    <a:lnTo>
                      <a:pt x="171557" y="1"/>
                    </a:lnTo>
                    <a:cubicBezTo>
                      <a:pt x="159122" y="5205"/>
                      <a:pt x="140864" y="10832"/>
                      <a:pt x="114390" y="15390"/>
                    </a:cubicBezTo>
                    <a:cubicBezTo>
                      <a:pt x="58264" y="25011"/>
                      <a:pt x="68617" y="97229"/>
                      <a:pt x="0" y="129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g1ade80fcee8_0_1146"/>
              <p:cNvSpPr/>
              <p:nvPr/>
            </p:nvSpPr>
            <p:spPr>
              <a:xfrm>
                <a:off x="6463750" y="-257250"/>
                <a:ext cx="4756725" cy="3365700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14" name="Google Shape;114;g1ade80fcee8_0_1146"/>
          <p:cNvSpPr txBox="1">
            <a:spLocks noGrp="1"/>
          </p:cNvSpPr>
          <p:nvPr>
            <p:ph type="title"/>
          </p:nvPr>
        </p:nvSpPr>
        <p:spPr>
          <a:xfrm>
            <a:off x="2144550" y="1766850"/>
            <a:ext cx="4854900" cy="7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g1ade80fcee8_0_1146"/>
          <p:cNvSpPr txBox="1">
            <a:spLocks noGrp="1"/>
          </p:cNvSpPr>
          <p:nvPr>
            <p:ph type="subTitle" idx="1"/>
          </p:nvPr>
        </p:nvSpPr>
        <p:spPr>
          <a:xfrm>
            <a:off x="2144550" y="2426850"/>
            <a:ext cx="48549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16" name="Google Shape;116;g1ade80fcee8_0_1146"/>
          <p:cNvGrpSpPr/>
          <p:nvPr/>
        </p:nvGrpSpPr>
        <p:grpSpPr>
          <a:xfrm>
            <a:off x="7988894" y="4308581"/>
            <a:ext cx="883759" cy="600001"/>
            <a:chOff x="-3966800" y="-2580100"/>
            <a:chExt cx="1127675" cy="765600"/>
          </a:xfrm>
        </p:grpSpPr>
        <p:cxnSp>
          <p:nvCxnSpPr>
            <p:cNvPr id="117" name="Google Shape;117;g1ade80fcee8_0_1146"/>
            <p:cNvCxnSpPr/>
            <p:nvPr/>
          </p:nvCxnSpPr>
          <p:spPr>
            <a:xfrm>
              <a:off x="-3793300" y="-2580100"/>
              <a:ext cx="765600" cy="765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g1ade80fcee8_0_1146"/>
            <p:cNvCxnSpPr/>
            <p:nvPr/>
          </p:nvCxnSpPr>
          <p:spPr>
            <a:xfrm>
              <a:off x="-3359625" y="-2457550"/>
              <a:ext cx="520500" cy="520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g1ade80fcee8_0_1146"/>
            <p:cNvCxnSpPr/>
            <p:nvPr/>
          </p:nvCxnSpPr>
          <p:spPr>
            <a:xfrm>
              <a:off x="-3966800" y="-2457550"/>
              <a:ext cx="520500" cy="520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" name="Google Shape;120;g1ade80fcee8_0_1146"/>
          <p:cNvGrpSpPr/>
          <p:nvPr/>
        </p:nvGrpSpPr>
        <p:grpSpPr>
          <a:xfrm>
            <a:off x="7988895" y="239505"/>
            <a:ext cx="883759" cy="600001"/>
            <a:chOff x="-3966800" y="-2580100"/>
            <a:chExt cx="1127675" cy="765600"/>
          </a:xfrm>
        </p:grpSpPr>
        <p:cxnSp>
          <p:nvCxnSpPr>
            <p:cNvPr id="121" name="Google Shape;121;g1ade80fcee8_0_1146"/>
            <p:cNvCxnSpPr/>
            <p:nvPr/>
          </p:nvCxnSpPr>
          <p:spPr>
            <a:xfrm>
              <a:off x="-3793300" y="-2580100"/>
              <a:ext cx="765600" cy="765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g1ade80fcee8_0_1146"/>
            <p:cNvCxnSpPr/>
            <p:nvPr/>
          </p:nvCxnSpPr>
          <p:spPr>
            <a:xfrm>
              <a:off x="-3359625" y="-2457550"/>
              <a:ext cx="520500" cy="520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g1ade80fcee8_0_1146"/>
            <p:cNvCxnSpPr/>
            <p:nvPr/>
          </p:nvCxnSpPr>
          <p:spPr>
            <a:xfrm>
              <a:off x="-3966800" y="-2457550"/>
              <a:ext cx="520500" cy="520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g1ade80fcee8_0_1166"/>
          <p:cNvGrpSpPr/>
          <p:nvPr/>
        </p:nvGrpSpPr>
        <p:grpSpPr>
          <a:xfrm>
            <a:off x="-815557" y="-579587"/>
            <a:ext cx="12542520" cy="7580876"/>
            <a:chOff x="-815557" y="-579587"/>
            <a:chExt cx="12542520" cy="7580876"/>
          </a:xfrm>
        </p:grpSpPr>
        <p:grpSp>
          <p:nvGrpSpPr>
            <p:cNvPr id="126" name="Google Shape;126;g1ade80fcee8_0_1166"/>
            <p:cNvGrpSpPr/>
            <p:nvPr/>
          </p:nvGrpSpPr>
          <p:grpSpPr>
            <a:xfrm flipH="1">
              <a:off x="-815557" y="-579587"/>
              <a:ext cx="11555588" cy="7184120"/>
              <a:chOff x="-1666812" y="-579587"/>
              <a:chExt cx="11555588" cy="7184120"/>
            </a:xfrm>
          </p:grpSpPr>
          <p:sp>
            <p:nvSpPr>
              <p:cNvPr id="127" name="Google Shape;127;g1ade80fcee8_0_1166"/>
              <p:cNvSpPr/>
              <p:nvPr/>
            </p:nvSpPr>
            <p:spPr>
              <a:xfrm rot="-9985509">
                <a:off x="-1338285" y="2727862"/>
                <a:ext cx="4756411" cy="3365478"/>
              </a:xfrm>
              <a:custGeom>
                <a:avLst/>
                <a:gdLst/>
                <a:ahLst/>
                <a:cxnLst/>
                <a:rect l="l" t="t" r="r" b="b"/>
                <a:pathLst>
                  <a:path w="190269" h="134628" extrusionOk="0">
                    <a:moveTo>
                      <a:pt x="0" y="0"/>
                    </a:moveTo>
                    <a:cubicBezTo>
                      <a:pt x="2239" y="5010"/>
                      <a:pt x="2932" y="21958"/>
                      <a:pt x="13431" y="30059"/>
                    </a:cubicBezTo>
                    <a:cubicBezTo>
                      <a:pt x="23931" y="38160"/>
                      <a:pt x="47701" y="34643"/>
                      <a:pt x="62997" y="48607"/>
                    </a:cubicBezTo>
                    <a:cubicBezTo>
                      <a:pt x="78293" y="62571"/>
                      <a:pt x="83996" y="99505"/>
                      <a:pt x="105208" y="113842"/>
                    </a:cubicBezTo>
                    <a:cubicBezTo>
                      <a:pt x="126420" y="128179"/>
                      <a:pt x="176092" y="131164"/>
                      <a:pt x="190269" y="1346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28" name="Google Shape;128;g1ade80fcee8_0_1166"/>
              <p:cNvGrpSpPr/>
              <p:nvPr/>
            </p:nvGrpSpPr>
            <p:grpSpPr>
              <a:xfrm>
                <a:off x="5758075" y="-579587"/>
                <a:ext cx="4130700" cy="6548510"/>
                <a:chOff x="5758075" y="-579587"/>
                <a:chExt cx="4130700" cy="6548510"/>
              </a:xfrm>
            </p:grpSpPr>
            <p:sp>
              <p:nvSpPr>
                <p:cNvPr id="129" name="Google Shape;129;g1ade80fcee8_0_1166"/>
                <p:cNvSpPr/>
                <p:nvPr/>
              </p:nvSpPr>
              <p:spPr>
                <a:xfrm flipH="1">
                  <a:off x="5758075" y="-579587"/>
                  <a:ext cx="4130700" cy="380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28" h="152089" extrusionOk="0">
                      <a:moveTo>
                        <a:pt x="0" y="0"/>
                      </a:moveTo>
                      <a:lnTo>
                        <a:pt x="0" y="152089"/>
                      </a:lnTo>
                      <a:cubicBezTo>
                        <a:pt x="55367" y="111014"/>
                        <a:pt x="37727" y="14686"/>
                        <a:pt x="80687" y="27768"/>
                      </a:cubicBezTo>
                      <a:cubicBezTo>
                        <a:pt x="123224" y="40709"/>
                        <a:pt x="154959" y="29878"/>
                        <a:pt x="1652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g1ade80fcee8_0_1166"/>
                <p:cNvSpPr/>
                <p:nvPr/>
              </p:nvSpPr>
              <p:spPr>
                <a:xfrm rot="-9000004" flipH="1">
                  <a:off x="7988117" y="4139551"/>
                  <a:ext cx="1185357" cy="1643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6" h="15270" extrusionOk="0">
                      <a:moveTo>
                        <a:pt x="477" y="8231"/>
                      </a:moveTo>
                      <a:cubicBezTo>
                        <a:pt x="0" y="11256"/>
                        <a:pt x="2035" y="14702"/>
                        <a:pt x="5078" y="15050"/>
                      </a:cubicBezTo>
                      <a:cubicBezTo>
                        <a:pt x="6856" y="15270"/>
                        <a:pt x="8634" y="14482"/>
                        <a:pt x="10375" y="14115"/>
                      </a:cubicBezTo>
                      <a:lnTo>
                        <a:pt x="10375" y="1"/>
                      </a:lnTo>
                      <a:cubicBezTo>
                        <a:pt x="8909" y="294"/>
                        <a:pt x="7479" y="771"/>
                        <a:pt x="6122" y="1412"/>
                      </a:cubicBezTo>
                      <a:cubicBezTo>
                        <a:pt x="3355" y="2750"/>
                        <a:pt x="953" y="5188"/>
                        <a:pt x="477" y="82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1" name="Google Shape;131;g1ade80fcee8_0_1166"/>
            <p:cNvSpPr/>
            <p:nvPr/>
          </p:nvSpPr>
          <p:spPr>
            <a:xfrm>
              <a:off x="5134588" y="1819900"/>
              <a:ext cx="6592375" cy="5181388"/>
            </a:xfrm>
            <a:custGeom>
              <a:avLst/>
              <a:gdLst/>
              <a:ahLst/>
              <a:cxnLst/>
              <a:rect l="l" t="t" r="r" b="b"/>
              <a:pathLst>
                <a:path w="263695" h="175834" extrusionOk="0">
                  <a:moveTo>
                    <a:pt x="109102" y="110058"/>
                  </a:moveTo>
                  <a:cubicBezTo>
                    <a:pt x="74132" y="175130"/>
                    <a:pt x="2223" y="175833"/>
                    <a:pt x="1" y="175833"/>
                  </a:cubicBezTo>
                  <a:lnTo>
                    <a:pt x="263694" y="175833"/>
                  </a:lnTo>
                  <a:lnTo>
                    <a:pt x="263694" y="0"/>
                  </a:lnTo>
                  <a:lnTo>
                    <a:pt x="229006" y="0"/>
                  </a:lnTo>
                  <a:cubicBezTo>
                    <a:pt x="256070" y="110423"/>
                    <a:pt x="143706" y="45661"/>
                    <a:pt x="109102" y="1100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g1ade80fcee8_0_1166"/>
          <p:cNvSpPr txBox="1">
            <a:spLocks noGrp="1"/>
          </p:cNvSpPr>
          <p:nvPr>
            <p:ph type="body" idx="1"/>
          </p:nvPr>
        </p:nvSpPr>
        <p:spPr>
          <a:xfrm>
            <a:off x="1572600" y="768100"/>
            <a:ext cx="5998800" cy="105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</a:lstStyle>
          <a:p>
            <a:endParaRPr/>
          </a:p>
        </p:txBody>
      </p:sp>
      <p:sp>
        <p:nvSpPr>
          <p:cNvPr id="133" name="Google Shape;133;g1ade80fcee8_0_1166"/>
          <p:cNvSpPr/>
          <p:nvPr/>
        </p:nvSpPr>
        <p:spPr>
          <a:xfrm rot="-1972107" flipH="1">
            <a:off x="-2247895" y="-279556"/>
            <a:ext cx="4756619" cy="3365625"/>
          </a:xfrm>
          <a:custGeom>
            <a:avLst/>
            <a:gdLst/>
            <a:ahLst/>
            <a:cxnLst/>
            <a:rect l="l" t="t" r="r" b="b"/>
            <a:pathLst>
              <a:path w="190269" h="134628" extrusionOk="0">
                <a:moveTo>
                  <a:pt x="0" y="0"/>
                </a:moveTo>
                <a:cubicBezTo>
                  <a:pt x="2239" y="5010"/>
                  <a:pt x="2932" y="21958"/>
                  <a:pt x="13431" y="30059"/>
                </a:cubicBezTo>
                <a:cubicBezTo>
                  <a:pt x="23931" y="38160"/>
                  <a:pt x="47701" y="34643"/>
                  <a:pt x="62997" y="48607"/>
                </a:cubicBezTo>
                <a:cubicBezTo>
                  <a:pt x="78293" y="62571"/>
                  <a:pt x="83996" y="99505"/>
                  <a:pt x="105208" y="113842"/>
                </a:cubicBezTo>
                <a:cubicBezTo>
                  <a:pt x="126420" y="128179"/>
                  <a:pt x="176092" y="131164"/>
                  <a:pt x="190269" y="13462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ade80fcee8_0_10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pinnaker"/>
              <a:buNone/>
              <a:defRPr sz="3000" b="1">
                <a:solidFill>
                  <a:schemeClr val="dk2"/>
                </a:solidFill>
                <a:latin typeface="Spinnaker"/>
                <a:ea typeface="Spinnaker"/>
                <a:cs typeface="Spinnaker"/>
                <a:sym typeface="Spinnak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1ade80fcee8_0_1047"/>
          <p:cNvSpPr txBox="1">
            <a:spLocks noGrp="1"/>
          </p:cNvSpPr>
          <p:nvPr>
            <p:ph type="body" idx="1"/>
          </p:nvPr>
        </p:nvSpPr>
        <p:spPr>
          <a:xfrm>
            <a:off x="713225" y="1017725"/>
            <a:ext cx="7717500" cy="3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●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○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dali"/>
              <a:buChar char="■"/>
              <a:defRPr>
                <a:solidFill>
                  <a:schemeClr val="dk1"/>
                </a:solidFill>
                <a:latin typeface="Mandali"/>
                <a:ea typeface="Mandali"/>
                <a:cs typeface="Mandali"/>
                <a:sym typeface="Manda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mex-default-prediction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"/>
          <p:cNvSpPr txBox="1">
            <a:spLocks noGrp="1"/>
          </p:cNvSpPr>
          <p:nvPr>
            <p:ph type="ctrTitle"/>
          </p:nvPr>
        </p:nvSpPr>
        <p:spPr>
          <a:xfrm>
            <a:off x="673675" y="214200"/>
            <a:ext cx="59979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American </a:t>
            </a: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Customer Default </a:t>
            </a: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600" b="1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rediction</a:t>
            </a:r>
            <a:endParaRPr/>
          </a:p>
        </p:txBody>
      </p:sp>
      <p:pic>
        <p:nvPicPr>
          <p:cNvPr id="419" name="Google Shape;41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1928" y="1620900"/>
            <a:ext cx="2749647" cy="17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F14D827-A5AD-FD4D-AC99-463A29E5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278" y="1620900"/>
            <a:ext cx="5865300" cy="384000"/>
          </a:xfrm>
        </p:spPr>
        <p:txBody>
          <a:bodyPr/>
          <a:lstStyle/>
          <a:p>
            <a:r>
              <a:rPr lang="en-US" dirty="0"/>
              <a:t>-Sathwik Hegde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ade80fcee8_1_44"/>
          <p:cNvSpPr txBox="1"/>
          <p:nvPr/>
        </p:nvSpPr>
        <p:spPr>
          <a:xfrm flipH="1">
            <a:off x="1639700" y="378300"/>
            <a:ext cx="648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Model 2: XGBoost (Hyper parameter tuning- GridSearchCV)</a:t>
            </a:r>
            <a:endParaRPr sz="1700" b="1"/>
          </a:p>
        </p:txBody>
      </p:sp>
      <p:pic>
        <p:nvPicPr>
          <p:cNvPr id="481" name="Google Shape;481;g1ade80fcee8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00" y="1209975"/>
            <a:ext cx="3991399" cy="16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1ade80fcee8_1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00" y="3014275"/>
            <a:ext cx="3991400" cy="16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1ade80fcee8_1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875" y="1586600"/>
            <a:ext cx="3422825" cy="2574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ade80fcee8_1_29"/>
          <p:cNvSpPr txBox="1"/>
          <p:nvPr/>
        </p:nvSpPr>
        <p:spPr>
          <a:xfrm flipH="1">
            <a:off x="308225" y="378300"/>
            <a:ext cx="8325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Model 2: XGBoost (Hyper parameter tuning- RandomizedSearchCV)</a:t>
            </a:r>
            <a:endParaRPr sz="1700" b="1"/>
          </a:p>
        </p:txBody>
      </p:sp>
      <p:pic>
        <p:nvPicPr>
          <p:cNvPr id="489" name="Google Shape;489;g1ade80fcee8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26" y="1142262"/>
            <a:ext cx="4270276" cy="36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1ade80fcee8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825" y="1480798"/>
            <a:ext cx="3461800" cy="26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ade80fcee8_1_38"/>
          <p:cNvSpPr txBox="1"/>
          <p:nvPr/>
        </p:nvSpPr>
        <p:spPr>
          <a:xfrm flipH="1">
            <a:off x="1639700" y="378300"/>
            <a:ext cx="648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Model 2: XGBoost (Hyper parameter tuning- BayesSearchCV)</a:t>
            </a:r>
            <a:endParaRPr sz="1700" b="1"/>
          </a:p>
        </p:txBody>
      </p:sp>
      <p:pic>
        <p:nvPicPr>
          <p:cNvPr id="496" name="Google Shape;496;g1ade80fcee8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25" y="1044675"/>
            <a:ext cx="4430775" cy="38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1ade80fcee8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050" y="1290275"/>
            <a:ext cx="3503325" cy="2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"/>
          <p:cNvSpPr txBox="1"/>
          <p:nvPr/>
        </p:nvSpPr>
        <p:spPr>
          <a:xfrm flipH="1">
            <a:off x="1059450" y="533400"/>
            <a:ext cx="732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Model 3: Random Forest Classifier</a:t>
            </a:r>
            <a:r>
              <a:rPr lang="en-US" b="1"/>
              <a:t> </a:t>
            </a:r>
            <a:r>
              <a:rPr lang="en-US" sz="1700" b="1"/>
              <a:t>(No hyper parameter tuning)</a:t>
            </a:r>
            <a:endParaRPr sz="1350" b="1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75" y="1294350"/>
            <a:ext cx="4484800" cy="355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700" y="1548476"/>
            <a:ext cx="3523650" cy="26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ade80fcee8_1_15"/>
          <p:cNvSpPr txBox="1"/>
          <p:nvPr/>
        </p:nvSpPr>
        <p:spPr>
          <a:xfrm flipH="1">
            <a:off x="114456" y="271500"/>
            <a:ext cx="8985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Model 3: Random Forest Classifier</a:t>
            </a:r>
            <a:r>
              <a:rPr lang="en-US" b="1"/>
              <a:t> </a:t>
            </a:r>
            <a:r>
              <a:rPr lang="en-US" sz="1700" b="1"/>
              <a:t>(Hyper parameter tuning- GridSearchCV)</a:t>
            </a:r>
            <a:endParaRPr sz="1700" b="1"/>
          </a:p>
        </p:txBody>
      </p:sp>
      <p:pic>
        <p:nvPicPr>
          <p:cNvPr id="510" name="Google Shape;510;g1ade80fcee8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25" y="962925"/>
            <a:ext cx="3946225" cy="378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1ade80fcee8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262" y="1284775"/>
            <a:ext cx="3709938" cy="279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"/>
          <p:cNvSpPr txBox="1"/>
          <p:nvPr/>
        </p:nvSpPr>
        <p:spPr>
          <a:xfrm flipH="1">
            <a:off x="166525" y="0"/>
            <a:ext cx="8912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Model 3: Support Vector</a:t>
            </a:r>
            <a:r>
              <a:rPr lang="en-US" b="1"/>
              <a:t> </a:t>
            </a:r>
            <a:r>
              <a:rPr lang="en-US" sz="1700" b="1"/>
              <a:t>(No hyper parameter tuning)</a:t>
            </a: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517" name="Google Shape;51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0" y="773850"/>
            <a:ext cx="4793249" cy="40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030" y="1182400"/>
            <a:ext cx="3694320" cy="277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ade80fcee8_1_57"/>
          <p:cNvSpPr txBox="1"/>
          <p:nvPr/>
        </p:nvSpPr>
        <p:spPr>
          <a:xfrm flipH="1">
            <a:off x="115650" y="210225"/>
            <a:ext cx="8912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Summarised Model Evaluation</a:t>
            </a:r>
            <a:endParaRPr sz="17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524" name="Google Shape;524;g1ade80fcee8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325" y="779625"/>
            <a:ext cx="4853375" cy="38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2"/>
          <p:cNvSpPr txBox="1">
            <a:spLocks noGrp="1"/>
          </p:cNvSpPr>
          <p:nvPr>
            <p:ph type="title" idx="4294967295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9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9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0" name="Google Shape;530;p12"/>
          <p:cNvGraphicFramePr/>
          <p:nvPr/>
        </p:nvGraphicFramePr>
        <p:xfrm>
          <a:off x="714294" y="1488322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{D19CC4E9-32FF-4937-8731-E25DF734E443}</a:tableStyleId>
              </a:tblPr>
              <a:tblGrid>
                <a:gridCol w="257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/>
                        <a:t>Model</a:t>
                      </a:r>
                      <a:endParaRPr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/>
                        <a:t>Accuracy</a:t>
                      </a:r>
                      <a:endParaRPr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u="none" strike="noStrike" cap="none"/>
                        <a:t>Accuracy after Hyperparameter Tuning</a:t>
                      </a:r>
                      <a:endParaRPr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Logistic Regression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87.21</a:t>
                      </a:r>
                      <a:r>
                        <a:rPr lang="en-US" sz="1300" u="none" strike="noStrike" cap="none"/>
                        <a:t>%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87.21</a:t>
                      </a:r>
                      <a:r>
                        <a:rPr lang="en-US" sz="1300" u="none" strike="noStrike" cap="none"/>
                        <a:t>%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XGBoost Classifier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88.62</a:t>
                      </a:r>
                      <a:r>
                        <a:rPr lang="en-US" sz="1300" u="none" strike="noStrike" cap="none"/>
                        <a:t>%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88.62</a:t>
                      </a:r>
                      <a:r>
                        <a:rPr lang="en-US" sz="1300" u="none" strike="noStrike" cap="none"/>
                        <a:t>% (</a:t>
                      </a:r>
                      <a:r>
                        <a:rPr lang="en-US" sz="1300"/>
                        <a:t>G</a:t>
                      </a:r>
                      <a:r>
                        <a:rPr lang="en-US" sz="1300" u="none" strike="noStrike" cap="none"/>
                        <a:t>rid </a:t>
                      </a:r>
                      <a:r>
                        <a:rPr lang="en-US" sz="1300"/>
                        <a:t>S</a:t>
                      </a:r>
                      <a:r>
                        <a:rPr lang="en-US" sz="1300" u="none" strike="noStrike" cap="none"/>
                        <a:t>earch)</a:t>
                      </a:r>
                      <a:endParaRPr sz="13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89.25</a:t>
                      </a:r>
                      <a:r>
                        <a:rPr lang="en-US" sz="1300" u="none" strike="noStrike" cap="none"/>
                        <a:t>% (</a:t>
                      </a:r>
                      <a:r>
                        <a:rPr lang="en-US" sz="1300"/>
                        <a:t>R</a:t>
                      </a:r>
                      <a:r>
                        <a:rPr lang="en-US" sz="1300" u="none" strike="noStrike" cap="none"/>
                        <a:t>andom </a:t>
                      </a:r>
                      <a:r>
                        <a:rPr lang="en-US" sz="1300"/>
                        <a:t>S</a:t>
                      </a:r>
                      <a:r>
                        <a:rPr lang="en-US" sz="1300" u="none" strike="noStrike" cap="none"/>
                        <a:t>earch)</a:t>
                      </a:r>
                      <a:endParaRPr sz="1300" u="none" strike="noStrike" cap="none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90.02% (Bayes Search)</a:t>
                      </a:r>
                      <a:endParaRPr sz="1300"/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Random Forest Classifier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90.46</a:t>
                      </a:r>
                      <a:r>
                        <a:rPr lang="en-US" sz="1300" u="none" strike="noStrike" cap="none"/>
                        <a:t>%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90.25</a:t>
                      </a:r>
                      <a:r>
                        <a:rPr lang="en-US" sz="1300" u="none" strike="noStrike" cap="none"/>
                        <a:t>%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Support Vector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86.44</a:t>
                      </a:r>
                      <a:r>
                        <a:rPr lang="en-US" sz="1300" u="none" strike="noStrike" cap="none"/>
                        <a:t>%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/>
                        <a:t>8</a:t>
                      </a:r>
                      <a:r>
                        <a:rPr lang="en-US" sz="1300"/>
                        <a:t>6.44</a:t>
                      </a:r>
                      <a:r>
                        <a:rPr lang="en-US" sz="1300" u="none" strike="noStrike" cap="none"/>
                        <a:t>%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3"/>
          <p:cNvSpPr txBox="1">
            <a:spLocks noGrp="1"/>
          </p:cNvSpPr>
          <p:nvPr>
            <p:ph type="subTitle" idx="4294967295"/>
          </p:nvPr>
        </p:nvSpPr>
        <p:spPr>
          <a:xfrm>
            <a:off x="714300" y="791300"/>
            <a:ext cx="7715400" cy="3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1) Logistic Regression, after hyperparameter tuning, gave an accuracy of 87.21%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2) XGBoost gave an accuracy of 88.62%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After hyperparameter tuning:-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            1) GridSearch: 88.62%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            2) RandomizedSearch: 89.25%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            3) BayesSearch: 90.02%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3) RandomForestClassifier gave an accuracy of 90.46%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After hyperparameter tuning: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              GridSearch: 90.25%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This was the only case to record a lower accuracy (0.2%) after hyper parameter tuning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4) Support Vector after hyperparameter tuning, gave an accuracy of 86.44%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After a comparative study on the models above, we come to a conclusion that the classification model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RandomForestClassifier is the best model with an accuracy score of 90.46% without and 90.25%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with Hyperparameter Tuning.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400"/>
          </a:p>
        </p:txBody>
      </p:sp>
      <p:sp>
        <p:nvSpPr>
          <p:cNvPr id="536" name="Google Shape;536;p13"/>
          <p:cNvSpPr txBox="1">
            <a:spLocks noGrp="1"/>
          </p:cNvSpPr>
          <p:nvPr>
            <p:ph type="title" idx="4294967295"/>
          </p:nvPr>
        </p:nvSpPr>
        <p:spPr>
          <a:xfrm>
            <a:off x="714300" y="49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4"/>
          <p:cNvSpPr txBox="1">
            <a:spLocks noGrp="1"/>
          </p:cNvSpPr>
          <p:nvPr>
            <p:ph type="ctrTitle"/>
          </p:nvPr>
        </p:nvSpPr>
        <p:spPr>
          <a:xfrm>
            <a:off x="1415174" y="1610114"/>
            <a:ext cx="72426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542" name="Google Shape;542;p14"/>
          <p:cNvSpPr txBox="1">
            <a:spLocks noGrp="1"/>
          </p:cNvSpPr>
          <p:nvPr>
            <p:ph type="subTitle" idx="1"/>
          </p:nvPr>
        </p:nvSpPr>
        <p:spPr>
          <a:xfrm flipH="1">
            <a:off x="749508" y="3157850"/>
            <a:ext cx="68342" cy="52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"/>
          <p:cNvSpPr txBox="1">
            <a:spLocks noGrp="1"/>
          </p:cNvSpPr>
          <p:nvPr>
            <p:ph type="subTitle" idx="1"/>
          </p:nvPr>
        </p:nvSpPr>
        <p:spPr>
          <a:xfrm>
            <a:off x="251825" y="411926"/>
            <a:ext cx="8284200" cy="4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We are using the American Express Default dataset from Kaggle: </a:t>
            </a: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https://www.kaggle.com/competitions/amex-default-prediction/data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of this project is to predict the probability that a customer does not pay back their credit card balance amount in the future based on their monthly customer profile.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In this dataset, there are 190 labels. It contains aggregated profile features for each customer:           D_* = Delinquency variables, S_* = Spend variables, P_* = Payment variables, B_* = Balance variables, R_* = Risk variables 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Our task is to predict, for each customer_ID, the probability of a future payment default, i.e., target= 1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Our dataset comprises of 3 csv files: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train_data: Training dataset: 200000 records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train_labels: Prediction outcome labels for the training dataset: 200000 records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test_data: Testing dataset: 200000 records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/>
          </a:p>
        </p:txBody>
      </p:sp>
      <p:sp>
        <p:nvSpPr>
          <p:cNvPr id="425" name="Google Shape;425;p2"/>
          <p:cNvSpPr txBox="1">
            <a:spLocks noGrp="1"/>
          </p:cNvSpPr>
          <p:nvPr>
            <p:ph type="title"/>
          </p:nvPr>
        </p:nvSpPr>
        <p:spPr>
          <a:xfrm>
            <a:off x="714300" y="-12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Introduction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ade80fcee8_0_0"/>
          <p:cNvSpPr txBox="1">
            <a:spLocks noGrp="1"/>
          </p:cNvSpPr>
          <p:nvPr>
            <p:ph type="subTitle" idx="1"/>
          </p:nvPr>
        </p:nvSpPr>
        <p:spPr>
          <a:xfrm>
            <a:off x="429900" y="570301"/>
            <a:ext cx="8284200" cy="4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238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We perform data preprocessing on this dataset, by doing Transformation, Feature Engineering and Data Imputation methods.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We do Exploratory Data Analysis on customer profile features: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Distribution analysis of Delinquency Variables, Spend variables, Payment variables,      Balance variables, Risk variables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Correlation of the independent features with the target 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Dimension Reduction using Principal Component Analysis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4 data models implemented on the dataset: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1) Logistic regression, 2) XGBoost, 3) RandomForestClassifier, 4) Support Vector Machine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Hyperparameter Tuning for 1) XGBoost Classifier- GridSearch, 2) XGBoost with RandomizedSearchCV, 3) XGBoost with BayesSearchCV,  4) RandomForestClassifier using GridSearchCV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Char char="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We provide a summarised accuracy visualization to help determine the best algorithm for our data</a:t>
            </a:r>
            <a:endParaRPr sz="1300"/>
          </a:p>
        </p:txBody>
      </p:sp>
      <p:sp>
        <p:nvSpPr>
          <p:cNvPr id="431" name="Google Shape;431;g1ade80fcee8_0_0"/>
          <p:cNvSpPr txBox="1">
            <a:spLocks noGrp="1"/>
          </p:cNvSpPr>
          <p:nvPr>
            <p:ph type="title"/>
          </p:nvPr>
        </p:nvSpPr>
        <p:spPr>
          <a:xfrm>
            <a:off x="714300" y="223488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Methodology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❑"/>
            </a:pPr>
            <a:r>
              <a:rPr lang="en-US" sz="1500" b="1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Data Cleaning:</a:t>
            </a:r>
            <a:endParaRPr sz="1500" b="1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Removal of redundant columns such as transaction date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 Null value handling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Data imputation using Mean, Median and Mode done to analyse the effect of each imputation method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❑"/>
            </a:pPr>
            <a:r>
              <a:rPr lang="en-US" sz="1500" b="1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Data Processing:</a:t>
            </a:r>
            <a:endParaRPr sz="1500" b="1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Feature Distribution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Time series analysis of customer transactions over a year 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Distribution and Correlation of the different customer profile variables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Correlation of all independent features with the target output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US" sz="1500">
                <a:solidFill>
                  <a:srgbClr val="2F2F2F"/>
                </a:solidFill>
                <a:latin typeface="Calibri"/>
                <a:ea typeface="Calibri"/>
                <a:cs typeface="Calibri"/>
                <a:sym typeface="Calibri"/>
              </a:rPr>
              <a:t>Correlation matrix - PCA</a:t>
            </a: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1500">
              <a:solidFill>
                <a:srgbClr val="2F2F2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          </a:t>
            </a:r>
            <a:endParaRPr/>
          </a:p>
        </p:txBody>
      </p:sp>
      <p:sp>
        <p:nvSpPr>
          <p:cNvPr id="437" name="Google Shape;437;p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Preprocessing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685275" y="27652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Visualization </a:t>
            </a:r>
            <a:endParaRPr/>
          </a:p>
        </p:txBody>
      </p:sp>
      <p:pic>
        <p:nvPicPr>
          <p:cNvPr id="444" name="Google Shape;44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266" y="1206801"/>
            <a:ext cx="7631207" cy="33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"/>
          <p:cNvSpPr txBox="1"/>
          <p:nvPr/>
        </p:nvSpPr>
        <p:spPr>
          <a:xfrm>
            <a:off x="770825" y="871863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Distribution Analysis of Spend variables- 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6" name="Google Shape;446;p4"/>
          <p:cNvSpPr txBox="1"/>
          <p:nvPr/>
        </p:nvSpPr>
        <p:spPr>
          <a:xfrm>
            <a:off x="770825" y="4604600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Remark: Most of the variables showed a skewed distribution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"/>
          <p:cNvSpPr txBox="1">
            <a:spLocks noGrp="1"/>
          </p:cNvSpPr>
          <p:nvPr>
            <p:ph type="title"/>
          </p:nvPr>
        </p:nvSpPr>
        <p:spPr>
          <a:xfrm>
            <a:off x="714300" y="1183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452" name="Google Shape;45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512" y="1058850"/>
            <a:ext cx="6498624" cy="35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"/>
          <p:cNvSpPr txBox="1"/>
          <p:nvPr/>
        </p:nvSpPr>
        <p:spPr>
          <a:xfrm>
            <a:off x="684625" y="586300"/>
            <a:ext cx="794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Correlation of spend variables-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5"/>
          <p:cNvSpPr txBox="1"/>
          <p:nvPr/>
        </p:nvSpPr>
        <p:spPr>
          <a:xfrm>
            <a:off x="684625" y="4641725"/>
            <a:ext cx="80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Very few spend variables are positively correlated to each other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"/>
          <p:cNvSpPr txBox="1">
            <a:spLocks noGrp="1"/>
          </p:cNvSpPr>
          <p:nvPr>
            <p:ph type="subTitle" idx="1"/>
          </p:nvPr>
        </p:nvSpPr>
        <p:spPr>
          <a:xfrm>
            <a:off x="359764" y="898675"/>
            <a:ext cx="8069936" cy="370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b="1"/>
              <a:t>Model Performance Evaluation Function</a:t>
            </a:r>
            <a:r>
              <a:rPr lang="en-US"/>
              <a:t>:</a:t>
            </a:r>
            <a:endParaRPr/>
          </a:p>
        </p:txBody>
      </p:sp>
      <p:sp>
        <p:nvSpPr>
          <p:cNvPr id="460" name="Google Shape;460;p6"/>
          <p:cNvSpPr txBox="1">
            <a:spLocks noGrp="1"/>
          </p:cNvSpPr>
          <p:nvPr>
            <p:ph type="title"/>
          </p:nvPr>
        </p:nvSpPr>
        <p:spPr>
          <a:xfrm>
            <a:off x="714288" y="3465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Model Evaluation</a:t>
            </a:r>
            <a:endParaRPr/>
          </a:p>
        </p:txBody>
      </p:sp>
      <p:pic>
        <p:nvPicPr>
          <p:cNvPr id="461" name="Google Shape;4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488" y="1475200"/>
            <a:ext cx="7353025" cy="34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ade80fcee8_1_7"/>
          <p:cNvSpPr txBox="1"/>
          <p:nvPr/>
        </p:nvSpPr>
        <p:spPr>
          <a:xfrm flipH="1">
            <a:off x="2382675" y="311400"/>
            <a:ext cx="372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Model 1: </a:t>
            </a:r>
            <a:r>
              <a:rPr lang="en-US" sz="1600" b="1" i="0" u="none" strike="noStrike" cap="none">
                <a:solidFill>
                  <a:srgbClr val="000000"/>
                </a:solidFill>
              </a:rPr>
              <a:t>Logistic Regression Model</a:t>
            </a:r>
            <a:endParaRPr sz="1600" b="1"/>
          </a:p>
        </p:txBody>
      </p:sp>
      <p:pic>
        <p:nvPicPr>
          <p:cNvPr id="467" name="Google Shape;467;g1ade80fcee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75" y="1045675"/>
            <a:ext cx="4051126" cy="40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1ade80fcee8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050" y="1352853"/>
            <a:ext cx="3378625" cy="25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ade80fcee8_1_21"/>
          <p:cNvSpPr txBox="1"/>
          <p:nvPr/>
        </p:nvSpPr>
        <p:spPr>
          <a:xfrm flipH="1">
            <a:off x="1639727" y="378300"/>
            <a:ext cx="6138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Model 2: XGBoost (No hyper parameter tuning)</a:t>
            </a:r>
            <a:endParaRPr sz="1700" b="1"/>
          </a:p>
        </p:txBody>
      </p:sp>
      <p:pic>
        <p:nvPicPr>
          <p:cNvPr id="474" name="Google Shape;474;g1ade80fcee8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50" y="1073950"/>
            <a:ext cx="4126401" cy="37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1ade80fcee8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750" y="1244899"/>
            <a:ext cx="3528175" cy="26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Indian Palette Aesthetic Agency by Slidesgo">
  <a:themeElements>
    <a:clrScheme name="Simple Light">
      <a:dk1>
        <a:srgbClr val="3D405B"/>
      </a:dk1>
      <a:lt1>
        <a:srgbClr val="F4F1DE"/>
      </a:lt1>
      <a:dk2>
        <a:srgbClr val="E07A5F"/>
      </a:dk2>
      <a:lt2>
        <a:srgbClr val="81B29A"/>
      </a:lt2>
      <a:accent1>
        <a:srgbClr val="F2CC8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On-screen Show (16:9)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Fira Sans</vt:lpstr>
      <vt:lpstr>Bebas Neue</vt:lpstr>
      <vt:lpstr>Space Mono</vt:lpstr>
      <vt:lpstr>Calibri</vt:lpstr>
      <vt:lpstr>Raleway</vt:lpstr>
      <vt:lpstr>Mandali</vt:lpstr>
      <vt:lpstr>Courier New</vt:lpstr>
      <vt:lpstr>Spinnaker</vt:lpstr>
      <vt:lpstr>Noto Sans Symbols</vt:lpstr>
      <vt:lpstr>DM Sans</vt:lpstr>
      <vt:lpstr>Minimalist Indian Palette Aesthetic Agency by Slidesgo</vt:lpstr>
      <vt:lpstr>American Express  Customer Default Prediction</vt:lpstr>
      <vt:lpstr>Introduction </vt:lpstr>
      <vt:lpstr>Methodology</vt:lpstr>
      <vt:lpstr>Data Preprocessing</vt:lpstr>
      <vt:lpstr>Data Visualization </vt:lpstr>
      <vt:lpstr>Data Visualization</vt:lpstr>
      <vt:lpstr>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Express  Customer Default Prediction</dc:title>
  <cp:lastModifiedBy>Sathwik Hegde</cp:lastModifiedBy>
  <cp:revision>1</cp:revision>
  <dcterms:modified xsi:type="dcterms:W3CDTF">2022-12-31T08:33:54Z</dcterms:modified>
</cp:coreProperties>
</file>