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13"/>
  </p:notesMasterIdLst>
  <p:sldIdLst>
    <p:sldId id="267" r:id="rId5"/>
    <p:sldId id="324" r:id="rId6"/>
    <p:sldId id="351" r:id="rId7"/>
    <p:sldId id="349" r:id="rId8"/>
    <p:sldId id="352" r:id="rId9"/>
    <p:sldId id="353" r:id="rId10"/>
    <p:sldId id="354" r:id="rId11"/>
    <p:sldId id="347" r:id="rId12"/>
  </p:sldIdLst>
  <p:sldSz cx="9144000" cy="6858000" type="screen4x3"/>
  <p:notesSz cx="6858000" cy="9144000"/>
  <p:embeddedFontLst>
    <p:embeddedFont>
      <p:font typeface="Calibri" panose="020F0502020204030204" pitchFamily="34" charset="0"/>
      <p:regular r:id="rId14"/>
      <p:bold r:id="rId15"/>
      <p:italic r:id="rId16"/>
      <p:boldItalic r:id="rId17"/>
    </p:embeddedFont>
    <p:embeddedFont>
      <p:font typeface="Franklin Gothic Book" panose="020B0503020102020204" pitchFamily="34" charset="0"/>
      <p:regular r:id="rId18"/>
      <p:italic r:id="rId19"/>
    </p:embeddedFont>
    <p:embeddedFont>
      <p:font typeface="Franklin Gothic Medium" panose="020B0603020102020204" pitchFamily="34" charset="0"/>
      <p:regular r:id="rId20"/>
      <p:italic r:id="rId21"/>
    </p:embeddedFont>
    <p:embeddedFont>
      <p:font typeface="Franklin Gothic Medium Cond" panose="020B0606030402020204" pitchFamily="3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3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 id="{90ACE99A-ED8F-69BF-5A57-78008697E7CD}" name="Harshraj Vijaysinh Jadeja" initials="" userId="S::hjadeja@purdue.edu::f2de95da-44e2-464c-9b0b-c1e0e2c1c431" providerId="AD"/>
  <p188:author id="{663551FB-0345-1D35-E225-E23657D7AF60}" name="Sathwik Kanukuntla" initials="" userId="S::ksathwik@purdue.edu::4d5b71af-9d5f-4aba-a737-0e54607c669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B945"/>
    <a:srgbClr val="EBD99F"/>
    <a:srgbClr val="CFB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0B5C9C-B871-1441-B686-A09BA6974F5D}" v="5314" dt="2023-10-04T02:15:18.311"/>
    <p1510:client id="{6F3A503E-FBB9-154D-AF3E-20217A90313B}" v="4398" dt="2023-10-03T22:58:39.933"/>
    <p1510:client id="{817752C0-366D-96CD-012A-103A3008F6B9}" v="33" dt="2023-10-03T22:50:44.125"/>
    <p1510:client id="{C63F58BC-92C1-4DD6-850C-48D3ED09C850}" v="1" dt="2023-10-03T19:18:48.314"/>
    <p1510:client id="{CC52D9E7-1284-463F-ACFC-6B694A305B1A}" v="1" dt="2023-10-03T18:37:25.216"/>
    <p1510:client id="{FDC61046-6026-4877-B486-BC13D52E17F7}" v="854" dt="2023-10-03T21:44:30.5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44"/>
    <p:restoredTop sz="70324"/>
  </p:normalViewPr>
  <p:slideViewPr>
    <p:cSldViewPr snapToGrid="0">
      <p:cViewPr varScale="1">
        <p:scale>
          <a:sx n="80" d="100"/>
          <a:sy n="80" d="100"/>
        </p:scale>
        <p:origin x="2128" y="192"/>
      </p:cViewPr>
      <p:guideLst>
        <p:guide orient="horz" pos="1080"/>
        <p:guide pos="2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2.fntdata"/><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5/10/relationships/revisionInfo" Target="revisionInfo.xml"/></Relationships>
</file>

<file path=ppt/diagrams/_rels/data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0B7B02-2D90-F348-A3C8-731C43EB325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2B2366C-F392-3D4A-8142-5BA36B835BCB}">
      <dgm:prSet custT="1"/>
      <dgm:spPr/>
      <dgm:t>
        <a:bodyPr/>
        <a:lstStyle/>
        <a:p>
          <a:r>
            <a:rPr lang="en-US" sz="1600" b="1" i="0" dirty="0">
              <a:latin typeface="Calibri" panose="020F0502020204030204" pitchFamily="34" charset="0"/>
              <a:cs typeface="Calibri" panose="020F0502020204030204" pitchFamily="34" charset="0"/>
            </a:rPr>
            <a:t>Project Overview:</a:t>
          </a:r>
          <a:endParaRPr lang="en-US" sz="1600" dirty="0">
            <a:latin typeface="Calibri" panose="020F0502020204030204" pitchFamily="34" charset="0"/>
            <a:cs typeface="Calibri" panose="020F0502020204030204" pitchFamily="34" charset="0"/>
          </a:endParaRPr>
        </a:p>
      </dgm:t>
    </dgm:pt>
    <dgm:pt modelId="{CFF54E32-8A07-3D4E-90CA-770B6ACB3A8B}" type="parTrans" cxnId="{442D0FB6-C8FD-2E47-9BCE-4A852BB6817C}">
      <dgm:prSet/>
      <dgm:spPr/>
      <dgm:t>
        <a:bodyPr/>
        <a:lstStyle/>
        <a:p>
          <a:endParaRPr lang="en-US" sz="1400">
            <a:latin typeface="Calibri" panose="020F0502020204030204" pitchFamily="34" charset="0"/>
            <a:cs typeface="Calibri" panose="020F0502020204030204" pitchFamily="34" charset="0"/>
          </a:endParaRPr>
        </a:p>
      </dgm:t>
    </dgm:pt>
    <dgm:pt modelId="{9BB38C4D-285A-E942-8508-346BBE28D4E9}" type="sibTrans" cxnId="{442D0FB6-C8FD-2E47-9BCE-4A852BB6817C}">
      <dgm:prSet/>
      <dgm:spPr/>
      <dgm:t>
        <a:bodyPr/>
        <a:lstStyle/>
        <a:p>
          <a:endParaRPr lang="en-US" sz="1400">
            <a:latin typeface="Calibri" panose="020F0502020204030204" pitchFamily="34" charset="0"/>
            <a:cs typeface="Calibri" panose="020F0502020204030204" pitchFamily="34" charset="0"/>
          </a:endParaRPr>
        </a:p>
      </dgm:t>
    </dgm:pt>
    <dgm:pt modelId="{EACE44C7-0EDE-4B4D-ACD1-82506043296F}">
      <dgm:prSet custT="1"/>
      <dgm:spPr/>
      <dgm:t>
        <a:bodyPr/>
        <a:lstStyle/>
        <a:p>
          <a:r>
            <a:rPr lang="en-US" sz="1400" b="0" i="0" dirty="0">
              <a:latin typeface="Calibri" panose="020F0502020204030204" pitchFamily="34" charset="0"/>
              <a:cs typeface="Calibri" panose="020F0502020204030204" pitchFamily="34" charset="0"/>
            </a:rPr>
            <a:t>Introduction of a </a:t>
          </a:r>
          <a:r>
            <a:rPr lang="en-US" sz="1400" b="0" i="0" dirty="0">
              <a:solidFill>
                <a:schemeClr val="tx1"/>
              </a:solidFill>
              <a:latin typeface="Calibri" panose="020F0502020204030204" pitchFamily="34" charset="0"/>
              <a:cs typeface="Calibri" panose="020F0502020204030204" pitchFamily="34" charset="0"/>
            </a:rPr>
            <a:t>predictive model </a:t>
          </a:r>
          <a:r>
            <a:rPr lang="en-US" sz="1400" b="0" i="0" dirty="0">
              <a:latin typeface="Calibri" panose="020F0502020204030204" pitchFamily="34" charset="0"/>
              <a:cs typeface="Calibri" panose="020F0502020204030204" pitchFamily="34" charset="0"/>
            </a:rPr>
            <a:t>aimed at forecasting </a:t>
          </a:r>
          <a:r>
            <a:rPr lang="en-US" sz="1400" b="1" i="0" dirty="0">
              <a:latin typeface="Calibri" panose="020F0502020204030204" pitchFamily="34" charset="0"/>
              <a:cs typeface="Calibri" panose="020F0502020204030204" pitchFamily="34" charset="0"/>
            </a:rPr>
            <a:t>bankruptcy</a:t>
          </a:r>
          <a:r>
            <a:rPr lang="en-US" sz="1400" b="0" i="0" dirty="0">
              <a:latin typeface="Calibri" panose="020F0502020204030204" pitchFamily="34" charset="0"/>
              <a:cs typeface="Calibri" panose="020F0502020204030204" pitchFamily="34" charset="0"/>
            </a:rPr>
            <a:t> risks in companies.</a:t>
          </a:r>
          <a:endParaRPr lang="en-US" sz="1400" dirty="0">
            <a:latin typeface="Calibri" panose="020F0502020204030204" pitchFamily="34" charset="0"/>
            <a:cs typeface="Calibri" panose="020F0502020204030204" pitchFamily="34" charset="0"/>
          </a:endParaRPr>
        </a:p>
      </dgm:t>
    </dgm:pt>
    <dgm:pt modelId="{A8F3FCF7-05A9-0A49-8C6F-B9F6715DF62F}" type="parTrans" cxnId="{23881EAD-2F9E-0545-A83E-EEED7A44C3D0}">
      <dgm:prSet/>
      <dgm:spPr/>
      <dgm:t>
        <a:bodyPr/>
        <a:lstStyle/>
        <a:p>
          <a:endParaRPr lang="en-US" sz="1400">
            <a:latin typeface="Calibri" panose="020F0502020204030204" pitchFamily="34" charset="0"/>
            <a:cs typeface="Calibri" panose="020F0502020204030204" pitchFamily="34" charset="0"/>
          </a:endParaRPr>
        </a:p>
      </dgm:t>
    </dgm:pt>
    <dgm:pt modelId="{1BD5EC1B-69AE-6244-B4A3-4CB1DDF9F158}" type="sibTrans" cxnId="{23881EAD-2F9E-0545-A83E-EEED7A44C3D0}">
      <dgm:prSet/>
      <dgm:spPr/>
      <dgm:t>
        <a:bodyPr/>
        <a:lstStyle/>
        <a:p>
          <a:endParaRPr lang="en-US" sz="1400">
            <a:latin typeface="Calibri" panose="020F0502020204030204" pitchFamily="34" charset="0"/>
            <a:cs typeface="Calibri" panose="020F0502020204030204" pitchFamily="34" charset="0"/>
          </a:endParaRPr>
        </a:p>
      </dgm:t>
    </dgm:pt>
    <dgm:pt modelId="{2D468714-4BFA-3C41-BFDB-22E656071587}">
      <dgm:prSet custT="1"/>
      <dgm:spPr/>
      <dgm:t>
        <a:bodyPr/>
        <a:lstStyle/>
        <a:p>
          <a:r>
            <a:rPr lang="en-US" sz="1600" b="1" i="0" dirty="0">
              <a:latin typeface="Calibri" panose="020F0502020204030204" pitchFamily="34" charset="0"/>
              <a:cs typeface="Calibri" panose="020F0502020204030204" pitchFamily="34" charset="0"/>
            </a:rPr>
            <a:t>Key Features:</a:t>
          </a:r>
          <a:endParaRPr lang="en-US" sz="1600" dirty="0">
            <a:latin typeface="Calibri" panose="020F0502020204030204" pitchFamily="34" charset="0"/>
            <a:cs typeface="Calibri" panose="020F0502020204030204" pitchFamily="34" charset="0"/>
          </a:endParaRPr>
        </a:p>
      </dgm:t>
    </dgm:pt>
    <dgm:pt modelId="{889C9531-BF90-144B-A0A5-F85B016F9FC7}" type="parTrans" cxnId="{781AA42F-03DD-614A-AE46-9DC2DB905488}">
      <dgm:prSet/>
      <dgm:spPr/>
      <dgm:t>
        <a:bodyPr/>
        <a:lstStyle/>
        <a:p>
          <a:endParaRPr lang="en-US" sz="1400">
            <a:latin typeface="Calibri" panose="020F0502020204030204" pitchFamily="34" charset="0"/>
            <a:cs typeface="Calibri" panose="020F0502020204030204" pitchFamily="34" charset="0"/>
          </a:endParaRPr>
        </a:p>
      </dgm:t>
    </dgm:pt>
    <dgm:pt modelId="{08FF3777-2B0C-D143-8244-9D76B0BD6742}" type="sibTrans" cxnId="{781AA42F-03DD-614A-AE46-9DC2DB905488}">
      <dgm:prSet/>
      <dgm:spPr/>
      <dgm:t>
        <a:bodyPr/>
        <a:lstStyle/>
        <a:p>
          <a:endParaRPr lang="en-US" sz="1400">
            <a:latin typeface="Calibri" panose="020F0502020204030204" pitchFamily="34" charset="0"/>
            <a:cs typeface="Calibri" panose="020F0502020204030204" pitchFamily="34" charset="0"/>
          </a:endParaRPr>
        </a:p>
      </dgm:t>
    </dgm:pt>
    <dgm:pt modelId="{1207E369-EC10-8245-85C9-D69F1B9331EC}">
      <dgm:prSet custT="1"/>
      <dgm:spPr/>
      <dgm:t>
        <a:bodyPr/>
        <a:lstStyle/>
        <a:p>
          <a:r>
            <a:rPr lang="en-US" sz="1400" b="0" i="0" dirty="0">
              <a:latin typeface="Calibri" panose="020F0502020204030204" pitchFamily="34" charset="0"/>
              <a:cs typeface="Calibri" panose="020F0502020204030204" pitchFamily="34" charset="0"/>
            </a:rPr>
            <a:t>Utilization of </a:t>
          </a:r>
          <a:r>
            <a:rPr lang="en-US" sz="1400" b="0" i="0" dirty="0">
              <a:solidFill>
                <a:schemeClr val="tx1"/>
              </a:solidFill>
              <a:latin typeface="Calibri" panose="020F0502020204030204" pitchFamily="34" charset="0"/>
              <a:cs typeface="Calibri" panose="020F0502020204030204" pitchFamily="34" charset="0"/>
            </a:rPr>
            <a:t>64 financial indicators.</a:t>
          </a:r>
          <a:endParaRPr lang="en-US" sz="1400" b="0" dirty="0">
            <a:solidFill>
              <a:schemeClr val="tx1"/>
            </a:solidFill>
            <a:latin typeface="Calibri" panose="020F0502020204030204" pitchFamily="34" charset="0"/>
            <a:cs typeface="Calibri" panose="020F0502020204030204" pitchFamily="34" charset="0"/>
          </a:endParaRPr>
        </a:p>
      </dgm:t>
    </dgm:pt>
    <dgm:pt modelId="{54554D26-5D37-554C-A09B-5389BA9CC7C2}" type="parTrans" cxnId="{307D921D-E0C5-E34E-B65B-45ECA3FED64F}">
      <dgm:prSet/>
      <dgm:spPr/>
      <dgm:t>
        <a:bodyPr/>
        <a:lstStyle/>
        <a:p>
          <a:endParaRPr lang="en-US" sz="1400">
            <a:latin typeface="Calibri" panose="020F0502020204030204" pitchFamily="34" charset="0"/>
            <a:cs typeface="Calibri" panose="020F0502020204030204" pitchFamily="34" charset="0"/>
          </a:endParaRPr>
        </a:p>
      </dgm:t>
    </dgm:pt>
    <dgm:pt modelId="{59BFA213-BFC2-B24F-8E05-E3BAB0A52D42}" type="sibTrans" cxnId="{307D921D-E0C5-E34E-B65B-45ECA3FED64F}">
      <dgm:prSet/>
      <dgm:spPr/>
      <dgm:t>
        <a:bodyPr/>
        <a:lstStyle/>
        <a:p>
          <a:endParaRPr lang="en-US" sz="1400">
            <a:latin typeface="Calibri" panose="020F0502020204030204" pitchFamily="34" charset="0"/>
            <a:cs typeface="Calibri" panose="020F0502020204030204" pitchFamily="34" charset="0"/>
          </a:endParaRPr>
        </a:p>
      </dgm:t>
    </dgm:pt>
    <dgm:pt modelId="{B2D59953-E842-5A4C-94DE-29224789BF77}">
      <dgm:prSet custT="1"/>
      <dgm:spPr/>
      <dgm:t>
        <a:bodyPr/>
        <a:lstStyle/>
        <a:p>
          <a:r>
            <a:rPr lang="en-US" sz="1400" b="0" i="0" dirty="0">
              <a:latin typeface="Calibri" panose="020F0502020204030204" pitchFamily="34" charset="0"/>
              <a:cs typeface="Calibri" panose="020F0502020204030204" pitchFamily="34" charset="0"/>
            </a:rPr>
            <a:t>Focus on profitability, liabilities, and asset management metrics.</a:t>
          </a:r>
          <a:endParaRPr lang="en-US" sz="1400" dirty="0">
            <a:latin typeface="Calibri" panose="020F0502020204030204" pitchFamily="34" charset="0"/>
            <a:cs typeface="Calibri" panose="020F0502020204030204" pitchFamily="34" charset="0"/>
          </a:endParaRPr>
        </a:p>
      </dgm:t>
    </dgm:pt>
    <dgm:pt modelId="{B30FCABA-669D-304C-BD4B-5A2A13683B06}" type="parTrans" cxnId="{343E15EC-2E65-7244-BB16-5E017AEC4CFB}">
      <dgm:prSet/>
      <dgm:spPr/>
      <dgm:t>
        <a:bodyPr/>
        <a:lstStyle/>
        <a:p>
          <a:endParaRPr lang="en-US" sz="1400">
            <a:latin typeface="Calibri" panose="020F0502020204030204" pitchFamily="34" charset="0"/>
            <a:cs typeface="Calibri" panose="020F0502020204030204" pitchFamily="34" charset="0"/>
          </a:endParaRPr>
        </a:p>
      </dgm:t>
    </dgm:pt>
    <dgm:pt modelId="{F9E136C3-B147-5645-B3D4-CD9AC347C75B}" type="sibTrans" cxnId="{343E15EC-2E65-7244-BB16-5E017AEC4CFB}">
      <dgm:prSet/>
      <dgm:spPr/>
      <dgm:t>
        <a:bodyPr/>
        <a:lstStyle/>
        <a:p>
          <a:endParaRPr lang="en-US" sz="1400">
            <a:latin typeface="Calibri" panose="020F0502020204030204" pitchFamily="34" charset="0"/>
            <a:cs typeface="Calibri" panose="020F0502020204030204" pitchFamily="34" charset="0"/>
          </a:endParaRPr>
        </a:p>
      </dgm:t>
    </dgm:pt>
    <dgm:pt modelId="{9F2AE099-4FDA-E14B-A46A-A27D86E842FB}">
      <dgm:prSet custT="1"/>
      <dgm:spPr/>
      <dgm:t>
        <a:bodyPr/>
        <a:lstStyle/>
        <a:p>
          <a:r>
            <a:rPr lang="en-US" sz="1600" b="1" i="0" dirty="0">
              <a:latin typeface="Calibri" panose="020F0502020204030204" pitchFamily="34" charset="0"/>
              <a:cs typeface="Calibri" panose="020F0502020204030204" pitchFamily="34" charset="0"/>
            </a:rPr>
            <a:t>Objective:</a:t>
          </a:r>
          <a:endParaRPr lang="en-US" sz="1600" dirty="0">
            <a:latin typeface="Calibri" panose="020F0502020204030204" pitchFamily="34" charset="0"/>
            <a:cs typeface="Calibri" panose="020F0502020204030204" pitchFamily="34" charset="0"/>
          </a:endParaRPr>
        </a:p>
      </dgm:t>
    </dgm:pt>
    <dgm:pt modelId="{370B5A76-6393-4E40-80E3-7CC28079775F}" type="parTrans" cxnId="{A58730EC-468A-AF4F-9A75-771CB360C586}">
      <dgm:prSet/>
      <dgm:spPr/>
      <dgm:t>
        <a:bodyPr/>
        <a:lstStyle/>
        <a:p>
          <a:endParaRPr lang="en-US" sz="1400">
            <a:latin typeface="Calibri" panose="020F0502020204030204" pitchFamily="34" charset="0"/>
            <a:cs typeface="Calibri" panose="020F0502020204030204" pitchFamily="34" charset="0"/>
          </a:endParaRPr>
        </a:p>
      </dgm:t>
    </dgm:pt>
    <dgm:pt modelId="{D2DE2E9B-3711-4843-9A95-CBD9AEAD448A}" type="sibTrans" cxnId="{A58730EC-468A-AF4F-9A75-771CB360C586}">
      <dgm:prSet/>
      <dgm:spPr/>
      <dgm:t>
        <a:bodyPr/>
        <a:lstStyle/>
        <a:p>
          <a:endParaRPr lang="en-US" sz="1400">
            <a:latin typeface="Calibri" panose="020F0502020204030204" pitchFamily="34" charset="0"/>
            <a:cs typeface="Calibri" panose="020F0502020204030204" pitchFamily="34" charset="0"/>
          </a:endParaRPr>
        </a:p>
      </dgm:t>
    </dgm:pt>
    <dgm:pt modelId="{BD380130-4239-1D43-A483-D6F29CAB8FF2}">
      <dgm:prSet custT="1"/>
      <dgm:spPr/>
      <dgm:t>
        <a:bodyPr/>
        <a:lstStyle/>
        <a:p>
          <a:r>
            <a:rPr lang="en-US" sz="1400" b="0" i="0" dirty="0">
              <a:latin typeface="Calibri" panose="020F0502020204030204" pitchFamily="34" charset="0"/>
              <a:cs typeface="Calibri" panose="020F0502020204030204" pitchFamily="34" charset="0"/>
            </a:rPr>
            <a:t>To offer a critical </a:t>
          </a:r>
          <a:r>
            <a:rPr lang="en-US" sz="1400" b="0" i="0" dirty="0">
              <a:solidFill>
                <a:schemeClr val="tx1"/>
              </a:solidFill>
              <a:latin typeface="Calibri" panose="020F0502020204030204" pitchFamily="34" charset="0"/>
              <a:cs typeface="Calibri" panose="020F0502020204030204" pitchFamily="34" charset="0"/>
            </a:rPr>
            <a:t>decision-making tool </a:t>
          </a:r>
          <a:r>
            <a:rPr lang="en-US" sz="1400" b="0" i="0" dirty="0">
              <a:latin typeface="Calibri" panose="020F0502020204030204" pitchFamily="34" charset="0"/>
              <a:cs typeface="Calibri" panose="020F0502020204030204" pitchFamily="34" charset="0"/>
            </a:rPr>
            <a:t>for stakeholders and financial analysts.</a:t>
          </a:r>
          <a:endParaRPr lang="en-US" sz="1400" dirty="0">
            <a:latin typeface="Calibri" panose="020F0502020204030204" pitchFamily="34" charset="0"/>
            <a:cs typeface="Calibri" panose="020F0502020204030204" pitchFamily="34" charset="0"/>
          </a:endParaRPr>
        </a:p>
      </dgm:t>
    </dgm:pt>
    <dgm:pt modelId="{F0C08258-23D1-5F45-89D9-B637EAE387DD}" type="parTrans" cxnId="{0A7A7FD0-91F5-9E43-8233-DF83BD12A987}">
      <dgm:prSet/>
      <dgm:spPr/>
      <dgm:t>
        <a:bodyPr/>
        <a:lstStyle/>
        <a:p>
          <a:endParaRPr lang="en-US" sz="1400">
            <a:latin typeface="Calibri" panose="020F0502020204030204" pitchFamily="34" charset="0"/>
            <a:cs typeface="Calibri" panose="020F0502020204030204" pitchFamily="34" charset="0"/>
          </a:endParaRPr>
        </a:p>
      </dgm:t>
    </dgm:pt>
    <dgm:pt modelId="{0CE9CBB1-C1DA-714B-B253-F878A0A37F35}" type="sibTrans" cxnId="{0A7A7FD0-91F5-9E43-8233-DF83BD12A987}">
      <dgm:prSet/>
      <dgm:spPr/>
      <dgm:t>
        <a:bodyPr/>
        <a:lstStyle/>
        <a:p>
          <a:endParaRPr lang="en-US" sz="1400">
            <a:latin typeface="Calibri" panose="020F0502020204030204" pitchFamily="34" charset="0"/>
            <a:cs typeface="Calibri" panose="020F0502020204030204" pitchFamily="34" charset="0"/>
          </a:endParaRPr>
        </a:p>
      </dgm:t>
    </dgm:pt>
    <dgm:pt modelId="{37D93FB0-FA5E-6144-A4DC-D6E87D813B46}">
      <dgm:prSet custT="1"/>
      <dgm:spPr/>
      <dgm:t>
        <a:bodyPr/>
        <a:lstStyle/>
        <a:p>
          <a:r>
            <a:rPr lang="en-US" sz="1600" b="1" i="0" dirty="0">
              <a:latin typeface="Calibri" panose="020F0502020204030204" pitchFamily="34" charset="0"/>
              <a:cs typeface="Calibri" panose="020F0502020204030204" pitchFamily="34" charset="0"/>
            </a:rPr>
            <a:t>Impact:</a:t>
          </a:r>
          <a:endParaRPr lang="en-US" sz="1600" dirty="0">
            <a:latin typeface="Calibri" panose="020F0502020204030204" pitchFamily="34" charset="0"/>
            <a:cs typeface="Calibri" panose="020F0502020204030204" pitchFamily="34" charset="0"/>
          </a:endParaRPr>
        </a:p>
      </dgm:t>
    </dgm:pt>
    <dgm:pt modelId="{1B2DB79D-183B-6F47-B77F-D417D6D299BA}" type="sibTrans" cxnId="{A797E551-B248-A440-BD0A-6C35DDEF083D}">
      <dgm:prSet/>
      <dgm:spPr/>
      <dgm:t>
        <a:bodyPr/>
        <a:lstStyle/>
        <a:p>
          <a:endParaRPr lang="en-US" sz="1400">
            <a:latin typeface="Calibri" panose="020F0502020204030204" pitchFamily="34" charset="0"/>
            <a:cs typeface="Calibri" panose="020F0502020204030204" pitchFamily="34" charset="0"/>
          </a:endParaRPr>
        </a:p>
      </dgm:t>
    </dgm:pt>
    <dgm:pt modelId="{EB0CE029-E8FD-C443-AEAE-5AF6E92872DD}" type="parTrans" cxnId="{A797E551-B248-A440-BD0A-6C35DDEF083D}">
      <dgm:prSet/>
      <dgm:spPr/>
      <dgm:t>
        <a:bodyPr/>
        <a:lstStyle/>
        <a:p>
          <a:endParaRPr lang="en-US" sz="1400">
            <a:latin typeface="Calibri" panose="020F0502020204030204" pitchFamily="34" charset="0"/>
            <a:cs typeface="Calibri" panose="020F0502020204030204" pitchFamily="34" charset="0"/>
          </a:endParaRPr>
        </a:p>
      </dgm:t>
    </dgm:pt>
    <dgm:pt modelId="{5005BF10-63EC-4D42-AAD3-60C558B92843}">
      <dgm:prSet custT="1"/>
      <dgm:spPr/>
      <dgm:t>
        <a:bodyPr/>
        <a:lstStyle/>
        <a:p>
          <a:r>
            <a:rPr lang="en-US" sz="1400" b="0" i="0" dirty="0">
              <a:latin typeface="Calibri" panose="020F0502020204030204" pitchFamily="34" charset="0"/>
              <a:cs typeface="Calibri" panose="020F0502020204030204" pitchFamily="34" charset="0"/>
            </a:rPr>
            <a:t>Enhancing the identification of </a:t>
          </a:r>
          <a:r>
            <a:rPr lang="en-US" sz="1400" b="1" i="0" dirty="0">
              <a:solidFill>
                <a:schemeClr val="accent5"/>
              </a:solidFill>
              <a:latin typeface="Calibri" panose="020F0502020204030204" pitchFamily="34" charset="0"/>
              <a:cs typeface="Calibri" panose="020F0502020204030204" pitchFamily="34" charset="0"/>
            </a:rPr>
            <a:t>potential financial distress</a:t>
          </a:r>
          <a:r>
            <a:rPr lang="en-US" sz="1400" b="0" i="0" dirty="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dgm:t>
    </dgm:pt>
    <dgm:pt modelId="{8536B192-E5BB-9448-B753-2CEA24B5C751}" type="sibTrans" cxnId="{F6DA7F74-BA2A-AA48-952D-7FCF77758262}">
      <dgm:prSet/>
      <dgm:spPr/>
      <dgm:t>
        <a:bodyPr/>
        <a:lstStyle/>
        <a:p>
          <a:endParaRPr lang="en-US" sz="1400">
            <a:latin typeface="Calibri" panose="020F0502020204030204" pitchFamily="34" charset="0"/>
            <a:cs typeface="Calibri" panose="020F0502020204030204" pitchFamily="34" charset="0"/>
          </a:endParaRPr>
        </a:p>
      </dgm:t>
    </dgm:pt>
    <dgm:pt modelId="{7304E03A-7CB1-6B41-9DE8-DCE89C9A91D7}" type="parTrans" cxnId="{F6DA7F74-BA2A-AA48-952D-7FCF77758262}">
      <dgm:prSet/>
      <dgm:spPr/>
      <dgm:t>
        <a:bodyPr/>
        <a:lstStyle/>
        <a:p>
          <a:endParaRPr lang="en-US" sz="1400">
            <a:latin typeface="Calibri" panose="020F0502020204030204" pitchFamily="34" charset="0"/>
            <a:cs typeface="Calibri" panose="020F0502020204030204" pitchFamily="34" charset="0"/>
          </a:endParaRPr>
        </a:p>
      </dgm:t>
    </dgm:pt>
    <dgm:pt modelId="{CA37F19D-D3EF-1247-94C7-AB073D4FB260}">
      <dgm:prSet custT="1"/>
      <dgm:spPr/>
      <dgm:t>
        <a:bodyPr/>
        <a:lstStyle/>
        <a:p>
          <a:r>
            <a:rPr lang="en-US" sz="1400" b="0" i="0" dirty="0">
              <a:latin typeface="Calibri" panose="020F0502020204030204" pitchFamily="34" charset="0"/>
              <a:cs typeface="Calibri" panose="020F0502020204030204" pitchFamily="34" charset="0"/>
            </a:rPr>
            <a:t>Assessing </a:t>
          </a:r>
          <a:r>
            <a:rPr lang="en-US" sz="1400" b="1" i="0" dirty="0">
              <a:solidFill>
                <a:schemeClr val="accent5"/>
              </a:solidFill>
              <a:latin typeface="Calibri" panose="020F0502020204030204" pitchFamily="34" charset="0"/>
              <a:cs typeface="Calibri" panose="020F0502020204030204" pitchFamily="34" charset="0"/>
            </a:rPr>
            <a:t>long-term viability </a:t>
          </a:r>
          <a:r>
            <a:rPr lang="en-US" sz="1400" b="0" i="0" dirty="0">
              <a:latin typeface="Calibri" panose="020F0502020204030204" pitchFamily="34" charset="0"/>
              <a:cs typeface="Calibri" panose="020F0502020204030204" pitchFamily="34" charset="0"/>
            </a:rPr>
            <a:t>of companies in the current economic environment.</a:t>
          </a:r>
          <a:endParaRPr lang="en-US" sz="1400" dirty="0">
            <a:latin typeface="Calibri" panose="020F0502020204030204" pitchFamily="34" charset="0"/>
            <a:cs typeface="Calibri" panose="020F0502020204030204" pitchFamily="34" charset="0"/>
          </a:endParaRPr>
        </a:p>
      </dgm:t>
    </dgm:pt>
    <dgm:pt modelId="{9FB16215-C042-FE4A-ACB6-B9DA1A772426}" type="sibTrans" cxnId="{DC4C500F-7DC4-7D4C-B20B-193418CA847A}">
      <dgm:prSet/>
      <dgm:spPr/>
      <dgm:t>
        <a:bodyPr/>
        <a:lstStyle/>
        <a:p>
          <a:endParaRPr lang="en-US" sz="1400">
            <a:latin typeface="Calibri" panose="020F0502020204030204" pitchFamily="34" charset="0"/>
            <a:cs typeface="Calibri" panose="020F0502020204030204" pitchFamily="34" charset="0"/>
          </a:endParaRPr>
        </a:p>
      </dgm:t>
    </dgm:pt>
    <dgm:pt modelId="{D96AC1A1-F536-144C-99C2-0C06EEC82B41}" type="parTrans" cxnId="{DC4C500F-7DC4-7D4C-B20B-193418CA847A}">
      <dgm:prSet/>
      <dgm:spPr/>
      <dgm:t>
        <a:bodyPr/>
        <a:lstStyle/>
        <a:p>
          <a:endParaRPr lang="en-US" sz="1400">
            <a:latin typeface="Calibri" panose="020F0502020204030204" pitchFamily="34" charset="0"/>
            <a:cs typeface="Calibri" panose="020F0502020204030204" pitchFamily="34" charset="0"/>
          </a:endParaRPr>
        </a:p>
      </dgm:t>
    </dgm:pt>
    <dgm:pt modelId="{36AA07C0-4453-8949-9361-6305F0826A96}" type="pres">
      <dgm:prSet presAssocID="{780B7B02-2D90-F348-A3C8-731C43EB325B}" presName="vert0" presStyleCnt="0">
        <dgm:presLayoutVars>
          <dgm:dir/>
          <dgm:animOne val="branch"/>
          <dgm:animLvl val="lvl"/>
        </dgm:presLayoutVars>
      </dgm:prSet>
      <dgm:spPr/>
    </dgm:pt>
    <dgm:pt modelId="{51B93F9C-146D-5C49-9519-A74AA687C18F}" type="pres">
      <dgm:prSet presAssocID="{42B2366C-F392-3D4A-8142-5BA36B835BCB}" presName="thickLine" presStyleLbl="alignNode1" presStyleIdx="0" presStyleCnt="4"/>
      <dgm:spPr/>
    </dgm:pt>
    <dgm:pt modelId="{88E859ED-4F6E-4B41-BB08-5B166C074E50}" type="pres">
      <dgm:prSet presAssocID="{42B2366C-F392-3D4A-8142-5BA36B835BCB}" presName="horz1" presStyleCnt="0"/>
      <dgm:spPr/>
    </dgm:pt>
    <dgm:pt modelId="{C9D90480-F10F-3F48-87AE-CA32A4F49F19}" type="pres">
      <dgm:prSet presAssocID="{42B2366C-F392-3D4A-8142-5BA36B835BCB}" presName="tx1" presStyleLbl="revTx" presStyleIdx="0" presStyleCnt="10"/>
      <dgm:spPr/>
    </dgm:pt>
    <dgm:pt modelId="{0FC0C332-BF9B-E949-8CB1-065EC740A3BB}" type="pres">
      <dgm:prSet presAssocID="{42B2366C-F392-3D4A-8142-5BA36B835BCB}" presName="vert1" presStyleCnt="0"/>
      <dgm:spPr/>
    </dgm:pt>
    <dgm:pt modelId="{F9FE242D-91D1-554A-A01F-32FB89F506EE}" type="pres">
      <dgm:prSet presAssocID="{EACE44C7-0EDE-4B4D-ACD1-82506043296F}" presName="vertSpace2a" presStyleCnt="0"/>
      <dgm:spPr/>
    </dgm:pt>
    <dgm:pt modelId="{8F9D5462-33BF-014B-9D6B-0F185E3A0E9E}" type="pres">
      <dgm:prSet presAssocID="{EACE44C7-0EDE-4B4D-ACD1-82506043296F}" presName="horz2" presStyleCnt="0"/>
      <dgm:spPr/>
    </dgm:pt>
    <dgm:pt modelId="{F61B61E4-CCE8-1F48-9E51-392C875D44F4}" type="pres">
      <dgm:prSet presAssocID="{EACE44C7-0EDE-4B4D-ACD1-82506043296F}" presName="horzSpace2" presStyleCnt="0"/>
      <dgm:spPr/>
    </dgm:pt>
    <dgm:pt modelId="{27EE6C9E-9488-3842-A275-1BCF282AB02B}" type="pres">
      <dgm:prSet presAssocID="{EACE44C7-0EDE-4B4D-ACD1-82506043296F}" presName="tx2" presStyleLbl="revTx" presStyleIdx="1" presStyleCnt="10"/>
      <dgm:spPr/>
    </dgm:pt>
    <dgm:pt modelId="{95B2909C-4F0F-7B47-A1E8-AF996E497E8E}" type="pres">
      <dgm:prSet presAssocID="{EACE44C7-0EDE-4B4D-ACD1-82506043296F}" presName="vert2" presStyleCnt="0"/>
      <dgm:spPr/>
    </dgm:pt>
    <dgm:pt modelId="{41E01254-5234-A84C-9CB0-E5E7185E6F9B}" type="pres">
      <dgm:prSet presAssocID="{EACE44C7-0EDE-4B4D-ACD1-82506043296F}" presName="thinLine2b" presStyleLbl="callout" presStyleIdx="0" presStyleCnt="6"/>
      <dgm:spPr/>
    </dgm:pt>
    <dgm:pt modelId="{9D4310A4-7832-2243-87E9-2F57AE379A9B}" type="pres">
      <dgm:prSet presAssocID="{EACE44C7-0EDE-4B4D-ACD1-82506043296F}" presName="vertSpace2b" presStyleCnt="0"/>
      <dgm:spPr/>
    </dgm:pt>
    <dgm:pt modelId="{E7F47905-02DB-9544-8062-BCC4D275981D}" type="pres">
      <dgm:prSet presAssocID="{2D468714-4BFA-3C41-BFDB-22E656071587}" presName="thickLine" presStyleLbl="alignNode1" presStyleIdx="1" presStyleCnt="4"/>
      <dgm:spPr/>
    </dgm:pt>
    <dgm:pt modelId="{914CDD6A-B04D-4E48-9E76-2A16D374F59E}" type="pres">
      <dgm:prSet presAssocID="{2D468714-4BFA-3C41-BFDB-22E656071587}" presName="horz1" presStyleCnt="0"/>
      <dgm:spPr/>
    </dgm:pt>
    <dgm:pt modelId="{3AFF871B-8109-DD42-9161-D01E93F59AF8}" type="pres">
      <dgm:prSet presAssocID="{2D468714-4BFA-3C41-BFDB-22E656071587}" presName="tx1" presStyleLbl="revTx" presStyleIdx="2" presStyleCnt="10"/>
      <dgm:spPr/>
    </dgm:pt>
    <dgm:pt modelId="{E90DA0B5-9AD6-7147-B2CA-94756B96FA4E}" type="pres">
      <dgm:prSet presAssocID="{2D468714-4BFA-3C41-BFDB-22E656071587}" presName="vert1" presStyleCnt="0"/>
      <dgm:spPr/>
    </dgm:pt>
    <dgm:pt modelId="{F29D7C91-9DCA-5040-9C51-F05D1ECC1847}" type="pres">
      <dgm:prSet presAssocID="{1207E369-EC10-8245-85C9-D69F1B9331EC}" presName="vertSpace2a" presStyleCnt="0"/>
      <dgm:spPr/>
    </dgm:pt>
    <dgm:pt modelId="{0207C038-E52A-E246-B7CB-1D39A3F467E6}" type="pres">
      <dgm:prSet presAssocID="{1207E369-EC10-8245-85C9-D69F1B9331EC}" presName="horz2" presStyleCnt="0"/>
      <dgm:spPr/>
    </dgm:pt>
    <dgm:pt modelId="{63E1DCCD-EBC0-064B-B656-4C95F1B10457}" type="pres">
      <dgm:prSet presAssocID="{1207E369-EC10-8245-85C9-D69F1B9331EC}" presName="horzSpace2" presStyleCnt="0"/>
      <dgm:spPr/>
    </dgm:pt>
    <dgm:pt modelId="{1FA6C1D9-D9DF-664F-93C4-DB1F5818D08D}" type="pres">
      <dgm:prSet presAssocID="{1207E369-EC10-8245-85C9-D69F1B9331EC}" presName="tx2" presStyleLbl="revTx" presStyleIdx="3" presStyleCnt="10"/>
      <dgm:spPr/>
    </dgm:pt>
    <dgm:pt modelId="{D04305E2-3480-A343-982E-0A82AB48BE7C}" type="pres">
      <dgm:prSet presAssocID="{1207E369-EC10-8245-85C9-D69F1B9331EC}" presName="vert2" presStyleCnt="0"/>
      <dgm:spPr/>
    </dgm:pt>
    <dgm:pt modelId="{C72D96C0-3B82-FC42-8B62-E6418038588A}" type="pres">
      <dgm:prSet presAssocID="{1207E369-EC10-8245-85C9-D69F1B9331EC}" presName="thinLine2b" presStyleLbl="callout" presStyleIdx="1" presStyleCnt="6"/>
      <dgm:spPr/>
    </dgm:pt>
    <dgm:pt modelId="{D3851BA4-273C-DB46-9F52-CA94E55B41D2}" type="pres">
      <dgm:prSet presAssocID="{1207E369-EC10-8245-85C9-D69F1B9331EC}" presName="vertSpace2b" presStyleCnt="0"/>
      <dgm:spPr/>
    </dgm:pt>
    <dgm:pt modelId="{61EDE3F8-8FFC-C443-978C-84C1AE7B4E6E}" type="pres">
      <dgm:prSet presAssocID="{B2D59953-E842-5A4C-94DE-29224789BF77}" presName="horz2" presStyleCnt="0"/>
      <dgm:spPr/>
    </dgm:pt>
    <dgm:pt modelId="{22754BB4-AADF-7E4A-B65E-02D76D8B712E}" type="pres">
      <dgm:prSet presAssocID="{B2D59953-E842-5A4C-94DE-29224789BF77}" presName="horzSpace2" presStyleCnt="0"/>
      <dgm:spPr/>
    </dgm:pt>
    <dgm:pt modelId="{AD4AB26E-564A-8F47-A74D-4491F12EC177}" type="pres">
      <dgm:prSet presAssocID="{B2D59953-E842-5A4C-94DE-29224789BF77}" presName="tx2" presStyleLbl="revTx" presStyleIdx="4" presStyleCnt="10"/>
      <dgm:spPr/>
    </dgm:pt>
    <dgm:pt modelId="{2BEA9FAD-5B9E-9847-99AD-01FEE119081A}" type="pres">
      <dgm:prSet presAssocID="{B2D59953-E842-5A4C-94DE-29224789BF77}" presName="vert2" presStyleCnt="0"/>
      <dgm:spPr/>
    </dgm:pt>
    <dgm:pt modelId="{9302DA34-A353-CF40-AF64-2B2EBD2D8613}" type="pres">
      <dgm:prSet presAssocID="{B2D59953-E842-5A4C-94DE-29224789BF77}" presName="thinLine2b" presStyleLbl="callout" presStyleIdx="2" presStyleCnt="6"/>
      <dgm:spPr/>
    </dgm:pt>
    <dgm:pt modelId="{73940950-5D57-0E42-B11C-FAA377F76BC8}" type="pres">
      <dgm:prSet presAssocID="{B2D59953-E842-5A4C-94DE-29224789BF77}" presName="vertSpace2b" presStyleCnt="0"/>
      <dgm:spPr/>
    </dgm:pt>
    <dgm:pt modelId="{FACDE652-87FC-494E-A892-8BB976D0D848}" type="pres">
      <dgm:prSet presAssocID="{9F2AE099-4FDA-E14B-A46A-A27D86E842FB}" presName="thickLine" presStyleLbl="alignNode1" presStyleIdx="2" presStyleCnt="4"/>
      <dgm:spPr/>
    </dgm:pt>
    <dgm:pt modelId="{60EA2855-7D99-F146-AE12-23625E15953A}" type="pres">
      <dgm:prSet presAssocID="{9F2AE099-4FDA-E14B-A46A-A27D86E842FB}" presName="horz1" presStyleCnt="0"/>
      <dgm:spPr/>
    </dgm:pt>
    <dgm:pt modelId="{50E593DA-6C95-E74D-92EE-75D897C495C7}" type="pres">
      <dgm:prSet presAssocID="{9F2AE099-4FDA-E14B-A46A-A27D86E842FB}" presName="tx1" presStyleLbl="revTx" presStyleIdx="5" presStyleCnt="10"/>
      <dgm:spPr/>
    </dgm:pt>
    <dgm:pt modelId="{F307DAC2-00E8-184C-BF80-790A916BC696}" type="pres">
      <dgm:prSet presAssocID="{9F2AE099-4FDA-E14B-A46A-A27D86E842FB}" presName="vert1" presStyleCnt="0"/>
      <dgm:spPr/>
    </dgm:pt>
    <dgm:pt modelId="{BA39528B-C2B8-294A-A572-C218BCA7E68D}" type="pres">
      <dgm:prSet presAssocID="{BD380130-4239-1D43-A483-D6F29CAB8FF2}" presName="vertSpace2a" presStyleCnt="0"/>
      <dgm:spPr/>
    </dgm:pt>
    <dgm:pt modelId="{42CA6988-DB7F-DC40-87DA-204E6D4917F5}" type="pres">
      <dgm:prSet presAssocID="{BD380130-4239-1D43-A483-D6F29CAB8FF2}" presName="horz2" presStyleCnt="0"/>
      <dgm:spPr/>
    </dgm:pt>
    <dgm:pt modelId="{F01D9438-FCBC-E04C-B46B-9E190C9296E4}" type="pres">
      <dgm:prSet presAssocID="{BD380130-4239-1D43-A483-D6F29CAB8FF2}" presName="horzSpace2" presStyleCnt="0"/>
      <dgm:spPr/>
    </dgm:pt>
    <dgm:pt modelId="{D14AF3FD-E2FE-CF4B-B797-05FE24CBA321}" type="pres">
      <dgm:prSet presAssocID="{BD380130-4239-1D43-A483-D6F29CAB8FF2}" presName="tx2" presStyleLbl="revTx" presStyleIdx="6" presStyleCnt="10"/>
      <dgm:spPr/>
    </dgm:pt>
    <dgm:pt modelId="{5D406880-1D1A-D147-AA6E-426851B8C6C6}" type="pres">
      <dgm:prSet presAssocID="{BD380130-4239-1D43-A483-D6F29CAB8FF2}" presName="vert2" presStyleCnt="0"/>
      <dgm:spPr/>
    </dgm:pt>
    <dgm:pt modelId="{EBFFB636-F709-7B49-B88B-34C021785040}" type="pres">
      <dgm:prSet presAssocID="{BD380130-4239-1D43-A483-D6F29CAB8FF2}" presName="thinLine2b" presStyleLbl="callout" presStyleIdx="3" presStyleCnt="6"/>
      <dgm:spPr/>
    </dgm:pt>
    <dgm:pt modelId="{B7A38643-2D9E-2F43-A7C3-17F62C64D46A}" type="pres">
      <dgm:prSet presAssocID="{BD380130-4239-1D43-A483-D6F29CAB8FF2}" presName="vertSpace2b" presStyleCnt="0"/>
      <dgm:spPr/>
    </dgm:pt>
    <dgm:pt modelId="{F6CC6EDA-8F1A-254D-A80D-ACE667653E33}" type="pres">
      <dgm:prSet presAssocID="{37D93FB0-FA5E-6144-A4DC-D6E87D813B46}" presName="thickLine" presStyleLbl="alignNode1" presStyleIdx="3" presStyleCnt="4"/>
      <dgm:spPr/>
    </dgm:pt>
    <dgm:pt modelId="{021A3979-A31A-5A4B-AC25-602108A51546}" type="pres">
      <dgm:prSet presAssocID="{37D93FB0-FA5E-6144-A4DC-D6E87D813B46}" presName="horz1" presStyleCnt="0"/>
      <dgm:spPr/>
    </dgm:pt>
    <dgm:pt modelId="{67A11B6F-274A-BD47-B04C-D91357BA39D1}" type="pres">
      <dgm:prSet presAssocID="{37D93FB0-FA5E-6144-A4DC-D6E87D813B46}" presName="tx1" presStyleLbl="revTx" presStyleIdx="7" presStyleCnt="10"/>
      <dgm:spPr/>
    </dgm:pt>
    <dgm:pt modelId="{E0F2625D-0678-0842-9C41-93F2A6890196}" type="pres">
      <dgm:prSet presAssocID="{37D93FB0-FA5E-6144-A4DC-D6E87D813B46}" presName="vert1" presStyleCnt="0"/>
      <dgm:spPr/>
    </dgm:pt>
    <dgm:pt modelId="{7D4A985F-50C8-7E40-93E9-EA2EAA49AA63}" type="pres">
      <dgm:prSet presAssocID="{5005BF10-63EC-4D42-AAD3-60C558B92843}" presName="vertSpace2a" presStyleCnt="0"/>
      <dgm:spPr/>
    </dgm:pt>
    <dgm:pt modelId="{CF7DC926-EA42-4744-977E-2AC892030E11}" type="pres">
      <dgm:prSet presAssocID="{5005BF10-63EC-4D42-AAD3-60C558B92843}" presName="horz2" presStyleCnt="0"/>
      <dgm:spPr/>
    </dgm:pt>
    <dgm:pt modelId="{4CC9CE15-954A-F043-BA3D-8252825ACE2F}" type="pres">
      <dgm:prSet presAssocID="{5005BF10-63EC-4D42-AAD3-60C558B92843}" presName="horzSpace2" presStyleCnt="0"/>
      <dgm:spPr/>
    </dgm:pt>
    <dgm:pt modelId="{E9C00E81-5010-4544-9889-E99F65ED12DA}" type="pres">
      <dgm:prSet presAssocID="{5005BF10-63EC-4D42-AAD3-60C558B92843}" presName="tx2" presStyleLbl="revTx" presStyleIdx="8" presStyleCnt="10"/>
      <dgm:spPr/>
    </dgm:pt>
    <dgm:pt modelId="{F60F2408-AFE8-1949-B3B0-161113BB01D3}" type="pres">
      <dgm:prSet presAssocID="{5005BF10-63EC-4D42-AAD3-60C558B92843}" presName="vert2" presStyleCnt="0"/>
      <dgm:spPr/>
    </dgm:pt>
    <dgm:pt modelId="{11430B61-1F27-E648-A533-4472C4262F97}" type="pres">
      <dgm:prSet presAssocID="{5005BF10-63EC-4D42-AAD3-60C558B92843}" presName="thinLine2b" presStyleLbl="callout" presStyleIdx="4" presStyleCnt="6"/>
      <dgm:spPr/>
    </dgm:pt>
    <dgm:pt modelId="{DC3A4AED-11C2-EA41-993A-8D71F1568545}" type="pres">
      <dgm:prSet presAssocID="{5005BF10-63EC-4D42-AAD3-60C558B92843}" presName="vertSpace2b" presStyleCnt="0"/>
      <dgm:spPr/>
    </dgm:pt>
    <dgm:pt modelId="{6B893D3A-DF7C-6243-8247-708C39475A54}" type="pres">
      <dgm:prSet presAssocID="{CA37F19D-D3EF-1247-94C7-AB073D4FB260}" presName="horz2" presStyleCnt="0"/>
      <dgm:spPr/>
    </dgm:pt>
    <dgm:pt modelId="{029055AF-A448-F348-8A7E-6AE14F650E2C}" type="pres">
      <dgm:prSet presAssocID="{CA37F19D-D3EF-1247-94C7-AB073D4FB260}" presName="horzSpace2" presStyleCnt="0"/>
      <dgm:spPr/>
    </dgm:pt>
    <dgm:pt modelId="{F2B37338-E7D9-4847-97D6-78788142486C}" type="pres">
      <dgm:prSet presAssocID="{CA37F19D-D3EF-1247-94C7-AB073D4FB260}" presName="tx2" presStyleLbl="revTx" presStyleIdx="9" presStyleCnt="10"/>
      <dgm:spPr/>
    </dgm:pt>
    <dgm:pt modelId="{DF3E8FA7-A870-0846-94A9-A3D5C3B9E63A}" type="pres">
      <dgm:prSet presAssocID="{CA37F19D-D3EF-1247-94C7-AB073D4FB260}" presName="vert2" presStyleCnt="0"/>
      <dgm:spPr/>
    </dgm:pt>
    <dgm:pt modelId="{466937CA-6C27-7D4A-8BB5-08A5BD6E1A24}" type="pres">
      <dgm:prSet presAssocID="{CA37F19D-D3EF-1247-94C7-AB073D4FB260}" presName="thinLine2b" presStyleLbl="callout" presStyleIdx="5" presStyleCnt="6"/>
      <dgm:spPr/>
    </dgm:pt>
    <dgm:pt modelId="{04C7C1B6-95D5-D74D-A92B-842F0FDD280F}" type="pres">
      <dgm:prSet presAssocID="{CA37F19D-D3EF-1247-94C7-AB073D4FB260}" presName="vertSpace2b" presStyleCnt="0"/>
      <dgm:spPr/>
    </dgm:pt>
  </dgm:ptLst>
  <dgm:cxnLst>
    <dgm:cxn modelId="{EDF5F709-57EE-7E4B-BCDC-456CE36263F4}" type="presOf" srcId="{5005BF10-63EC-4D42-AAD3-60C558B92843}" destId="{E9C00E81-5010-4544-9889-E99F65ED12DA}" srcOrd="0" destOrd="0" presId="urn:microsoft.com/office/officeart/2008/layout/LinedList"/>
    <dgm:cxn modelId="{DC4C500F-7DC4-7D4C-B20B-193418CA847A}" srcId="{37D93FB0-FA5E-6144-A4DC-D6E87D813B46}" destId="{CA37F19D-D3EF-1247-94C7-AB073D4FB260}" srcOrd="1" destOrd="0" parTransId="{D96AC1A1-F536-144C-99C2-0C06EEC82B41}" sibTransId="{9FB16215-C042-FE4A-ACB6-B9DA1A772426}"/>
    <dgm:cxn modelId="{C0C5990F-019C-604B-AE4D-1106B42CAA89}" type="presOf" srcId="{1207E369-EC10-8245-85C9-D69F1B9331EC}" destId="{1FA6C1D9-D9DF-664F-93C4-DB1F5818D08D}" srcOrd="0" destOrd="0" presId="urn:microsoft.com/office/officeart/2008/layout/LinedList"/>
    <dgm:cxn modelId="{32069B1A-5B26-7A46-84B7-DB71A6CE74AF}" type="presOf" srcId="{CA37F19D-D3EF-1247-94C7-AB073D4FB260}" destId="{F2B37338-E7D9-4847-97D6-78788142486C}" srcOrd="0" destOrd="0" presId="urn:microsoft.com/office/officeart/2008/layout/LinedList"/>
    <dgm:cxn modelId="{307D921D-E0C5-E34E-B65B-45ECA3FED64F}" srcId="{2D468714-4BFA-3C41-BFDB-22E656071587}" destId="{1207E369-EC10-8245-85C9-D69F1B9331EC}" srcOrd="0" destOrd="0" parTransId="{54554D26-5D37-554C-A09B-5389BA9CC7C2}" sibTransId="{59BFA213-BFC2-B24F-8E05-E3BAB0A52D42}"/>
    <dgm:cxn modelId="{D9CE0F20-453F-3141-B5DE-D67AAB402078}" type="presOf" srcId="{42B2366C-F392-3D4A-8142-5BA36B835BCB}" destId="{C9D90480-F10F-3F48-87AE-CA32A4F49F19}" srcOrd="0" destOrd="0" presId="urn:microsoft.com/office/officeart/2008/layout/LinedList"/>
    <dgm:cxn modelId="{781AA42F-03DD-614A-AE46-9DC2DB905488}" srcId="{780B7B02-2D90-F348-A3C8-731C43EB325B}" destId="{2D468714-4BFA-3C41-BFDB-22E656071587}" srcOrd="1" destOrd="0" parTransId="{889C9531-BF90-144B-A0A5-F85B016F9FC7}" sibTransId="{08FF3777-2B0C-D143-8244-9D76B0BD6742}"/>
    <dgm:cxn modelId="{CD2F6032-4D1D-BB47-8EF1-0151A44AEB76}" type="presOf" srcId="{780B7B02-2D90-F348-A3C8-731C43EB325B}" destId="{36AA07C0-4453-8949-9361-6305F0826A96}" srcOrd="0" destOrd="0" presId="urn:microsoft.com/office/officeart/2008/layout/LinedList"/>
    <dgm:cxn modelId="{61ED6732-1A65-B641-B006-C9FB7304CDE0}" type="presOf" srcId="{EACE44C7-0EDE-4B4D-ACD1-82506043296F}" destId="{27EE6C9E-9488-3842-A275-1BCF282AB02B}" srcOrd="0" destOrd="0" presId="urn:microsoft.com/office/officeart/2008/layout/LinedList"/>
    <dgm:cxn modelId="{112EA836-53AE-F94C-87AF-2E9FA8F9E2C5}" type="presOf" srcId="{9F2AE099-4FDA-E14B-A46A-A27D86E842FB}" destId="{50E593DA-6C95-E74D-92EE-75D897C495C7}" srcOrd="0" destOrd="0" presId="urn:microsoft.com/office/officeart/2008/layout/LinedList"/>
    <dgm:cxn modelId="{A797E551-B248-A440-BD0A-6C35DDEF083D}" srcId="{780B7B02-2D90-F348-A3C8-731C43EB325B}" destId="{37D93FB0-FA5E-6144-A4DC-D6E87D813B46}" srcOrd="3" destOrd="0" parTransId="{EB0CE029-E8FD-C443-AEAE-5AF6E92872DD}" sibTransId="{1B2DB79D-183B-6F47-B77F-D417D6D299BA}"/>
    <dgm:cxn modelId="{3FDE846E-6D90-9F47-B70E-39893CB0BD46}" type="presOf" srcId="{2D468714-4BFA-3C41-BFDB-22E656071587}" destId="{3AFF871B-8109-DD42-9161-D01E93F59AF8}" srcOrd="0" destOrd="0" presId="urn:microsoft.com/office/officeart/2008/layout/LinedList"/>
    <dgm:cxn modelId="{F6DA7F74-BA2A-AA48-952D-7FCF77758262}" srcId="{37D93FB0-FA5E-6144-A4DC-D6E87D813B46}" destId="{5005BF10-63EC-4D42-AAD3-60C558B92843}" srcOrd="0" destOrd="0" parTransId="{7304E03A-7CB1-6B41-9DE8-DCE89C9A91D7}" sibTransId="{8536B192-E5BB-9448-B753-2CEA24B5C751}"/>
    <dgm:cxn modelId="{105D3F93-DEBE-2243-8C3D-CC23C2DD48EC}" type="presOf" srcId="{B2D59953-E842-5A4C-94DE-29224789BF77}" destId="{AD4AB26E-564A-8F47-A74D-4491F12EC177}" srcOrd="0" destOrd="0" presId="urn:microsoft.com/office/officeart/2008/layout/LinedList"/>
    <dgm:cxn modelId="{23881EAD-2F9E-0545-A83E-EEED7A44C3D0}" srcId="{42B2366C-F392-3D4A-8142-5BA36B835BCB}" destId="{EACE44C7-0EDE-4B4D-ACD1-82506043296F}" srcOrd="0" destOrd="0" parTransId="{A8F3FCF7-05A9-0A49-8C6F-B9F6715DF62F}" sibTransId="{1BD5EC1B-69AE-6244-B4A3-4CB1DDF9F158}"/>
    <dgm:cxn modelId="{442D0FB6-C8FD-2E47-9BCE-4A852BB6817C}" srcId="{780B7B02-2D90-F348-A3C8-731C43EB325B}" destId="{42B2366C-F392-3D4A-8142-5BA36B835BCB}" srcOrd="0" destOrd="0" parTransId="{CFF54E32-8A07-3D4E-90CA-770B6ACB3A8B}" sibTransId="{9BB38C4D-285A-E942-8508-346BBE28D4E9}"/>
    <dgm:cxn modelId="{163830BB-AB32-3042-9A62-7C6FFC35A68D}" type="presOf" srcId="{BD380130-4239-1D43-A483-D6F29CAB8FF2}" destId="{D14AF3FD-E2FE-CF4B-B797-05FE24CBA321}" srcOrd="0" destOrd="0" presId="urn:microsoft.com/office/officeart/2008/layout/LinedList"/>
    <dgm:cxn modelId="{0A7A7FD0-91F5-9E43-8233-DF83BD12A987}" srcId="{9F2AE099-4FDA-E14B-A46A-A27D86E842FB}" destId="{BD380130-4239-1D43-A483-D6F29CAB8FF2}" srcOrd="0" destOrd="0" parTransId="{F0C08258-23D1-5F45-89D9-B637EAE387DD}" sibTransId="{0CE9CBB1-C1DA-714B-B253-F878A0A37F35}"/>
    <dgm:cxn modelId="{343E15EC-2E65-7244-BB16-5E017AEC4CFB}" srcId="{2D468714-4BFA-3C41-BFDB-22E656071587}" destId="{B2D59953-E842-5A4C-94DE-29224789BF77}" srcOrd="1" destOrd="0" parTransId="{B30FCABA-669D-304C-BD4B-5A2A13683B06}" sibTransId="{F9E136C3-B147-5645-B3D4-CD9AC347C75B}"/>
    <dgm:cxn modelId="{A58730EC-468A-AF4F-9A75-771CB360C586}" srcId="{780B7B02-2D90-F348-A3C8-731C43EB325B}" destId="{9F2AE099-4FDA-E14B-A46A-A27D86E842FB}" srcOrd="2" destOrd="0" parTransId="{370B5A76-6393-4E40-80E3-7CC28079775F}" sibTransId="{D2DE2E9B-3711-4843-9A95-CBD9AEAD448A}"/>
    <dgm:cxn modelId="{9ADE12F0-D245-8244-B8E3-ABD3CB8FE169}" type="presOf" srcId="{37D93FB0-FA5E-6144-A4DC-D6E87D813B46}" destId="{67A11B6F-274A-BD47-B04C-D91357BA39D1}" srcOrd="0" destOrd="0" presId="urn:microsoft.com/office/officeart/2008/layout/LinedList"/>
    <dgm:cxn modelId="{726AD3A9-1B5D-B344-A584-B8F8CD635B76}" type="presParOf" srcId="{36AA07C0-4453-8949-9361-6305F0826A96}" destId="{51B93F9C-146D-5C49-9519-A74AA687C18F}" srcOrd="0" destOrd="0" presId="urn:microsoft.com/office/officeart/2008/layout/LinedList"/>
    <dgm:cxn modelId="{053ABB67-9146-5B41-B9E2-8D9DAEE62B69}" type="presParOf" srcId="{36AA07C0-4453-8949-9361-6305F0826A96}" destId="{88E859ED-4F6E-4B41-BB08-5B166C074E50}" srcOrd="1" destOrd="0" presId="urn:microsoft.com/office/officeart/2008/layout/LinedList"/>
    <dgm:cxn modelId="{B34DE4B7-B840-6F43-9CB5-21569F04C8DE}" type="presParOf" srcId="{88E859ED-4F6E-4B41-BB08-5B166C074E50}" destId="{C9D90480-F10F-3F48-87AE-CA32A4F49F19}" srcOrd="0" destOrd="0" presId="urn:microsoft.com/office/officeart/2008/layout/LinedList"/>
    <dgm:cxn modelId="{08819647-66C3-1E4C-A1A9-3EE4EE24238D}" type="presParOf" srcId="{88E859ED-4F6E-4B41-BB08-5B166C074E50}" destId="{0FC0C332-BF9B-E949-8CB1-065EC740A3BB}" srcOrd="1" destOrd="0" presId="urn:microsoft.com/office/officeart/2008/layout/LinedList"/>
    <dgm:cxn modelId="{1EAE7B82-E3D7-5F46-956C-0A96C84558E0}" type="presParOf" srcId="{0FC0C332-BF9B-E949-8CB1-065EC740A3BB}" destId="{F9FE242D-91D1-554A-A01F-32FB89F506EE}" srcOrd="0" destOrd="0" presId="urn:microsoft.com/office/officeart/2008/layout/LinedList"/>
    <dgm:cxn modelId="{51A9F640-18D0-B94A-B41E-7EC8E362153D}" type="presParOf" srcId="{0FC0C332-BF9B-E949-8CB1-065EC740A3BB}" destId="{8F9D5462-33BF-014B-9D6B-0F185E3A0E9E}" srcOrd="1" destOrd="0" presId="urn:microsoft.com/office/officeart/2008/layout/LinedList"/>
    <dgm:cxn modelId="{5E10A274-EF06-944B-87EE-47453B8B2C87}" type="presParOf" srcId="{8F9D5462-33BF-014B-9D6B-0F185E3A0E9E}" destId="{F61B61E4-CCE8-1F48-9E51-392C875D44F4}" srcOrd="0" destOrd="0" presId="urn:microsoft.com/office/officeart/2008/layout/LinedList"/>
    <dgm:cxn modelId="{1F46B79E-A599-D444-92EF-01D8EB671649}" type="presParOf" srcId="{8F9D5462-33BF-014B-9D6B-0F185E3A0E9E}" destId="{27EE6C9E-9488-3842-A275-1BCF282AB02B}" srcOrd="1" destOrd="0" presId="urn:microsoft.com/office/officeart/2008/layout/LinedList"/>
    <dgm:cxn modelId="{9E1BB84E-EB40-A143-A62F-110E2F50DAA2}" type="presParOf" srcId="{8F9D5462-33BF-014B-9D6B-0F185E3A0E9E}" destId="{95B2909C-4F0F-7B47-A1E8-AF996E497E8E}" srcOrd="2" destOrd="0" presId="urn:microsoft.com/office/officeart/2008/layout/LinedList"/>
    <dgm:cxn modelId="{AF93E080-1273-CE4D-B709-84240D3242EB}" type="presParOf" srcId="{0FC0C332-BF9B-E949-8CB1-065EC740A3BB}" destId="{41E01254-5234-A84C-9CB0-E5E7185E6F9B}" srcOrd="2" destOrd="0" presId="urn:microsoft.com/office/officeart/2008/layout/LinedList"/>
    <dgm:cxn modelId="{A55796E0-EB1A-1B45-88FF-571D1BE823DA}" type="presParOf" srcId="{0FC0C332-BF9B-E949-8CB1-065EC740A3BB}" destId="{9D4310A4-7832-2243-87E9-2F57AE379A9B}" srcOrd="3" destOrd="0" presId="urn:microsoft.com/office/officeart/2008/layout/LinedList"/>
    <dgm:cxn modelId="{2DC876D4-7724-6A46-8D1E-18FFC1E90773}" type="presParOf" srcId="{36AA07C0-4453-8949-9361-6305F0826A96}" destId="{E7F47905-02DB-9544-8062-BCC4D275981D}" srcOrd="2" destOrd="0" presId="urn:microsoft.com/office/officeart/2008/layout/LinedList"/>
    <dgm:cxn modelId="{4D33A6AA-C21A-4945-8F9E-A5C9DDFE0AA8}" type="presParOf" srcId="{36AA07C0-4453-8949-9361-6305F0826A96}" destId="{914CDD6A-B04D-4E48-9E76-2A16D374F59E}" srcOrd="3" destOrd="0" presId="urn:microsoft.com/office/officeart/2008/layout/LinedList"/>
    <dgm:cxn modelId="{BD1816AE-2461-BB41-9E47-E2B54F31D73B}" type="presParOf" srcId="{914CDD6A-B04D-4E48-9E76-2A16D374F59E}" destId="{3AFF871B-8109-DD42-9161-D01E93F59AF8}" srcOrd="0" destOrd="0" presId="urn:microsoft.com/office/officeart/2008/layout/LinedList"/>
    <dgm:cxn modelId="{E9ECE383-4426-BC4E-94E7-A3C561C59050}" type="presParOf" srcId="{914CDD6A-B04D-4E48-9E76-2A16D374F59E}" destId="{E90DA0B5-9AD6-7147-B2CA-94756B96FA4E}" srcOrd="1" destOrd="0" presId="urn:microsoft.com/office/officeart/2008/layout/LinedList"/>
    <dgm:cxn modelId="{74D12797-3666-A449-B680-EC67E2F58B1C}" type="presParOf" srcId="{E90DA0B5-9AD6-7147-B2CA-94756B96FA4E}" destId="{F29D7C91-9DCA-5040-9C51-F05D1ECC1847}" srcOrd="0" destOrd="0" presId="urn:microsoft.com/office/officeart/2008/layout/LinedList"/>
    <dgm:cxn modelId="{40413238-2028-CF4F-A789-4433EB46DFC1}" type="presParOf" srcId="{E90DA0B5-9AD6-7147-B2CA-94756B96FA4E}" destId="{0207C038-E52A-E246-B7CB-1D39A3F467E6}" srcOrd="1" destOrd="0" presId="urn:microsoft.com/office/officeart/2008/layout/LinedList"/>
    <dgm:cxn modelId="{CA6DA928-2C66-C248-A61F-B9A6D7B38C93}" type="presParOf" srcId="{0207C038-E52A-E246-B7CB-1D39A3F467E6}" destId="{63E1DCCD-EBC0-064B-B656-4C95F1B10457}" srcOrd="0" destOrd="0" presId="urn:microsoft.com/office/officeart/2008/layout/LinedList"/>
    <dgm:cxn modelId="{C2D750B6-4A51-8545-A699-1545D5727A72}" type="presParOf" srcId="{0207C038-E52A-E246-B7CB-1D39A3F467E6}" destId="{1FA6C1D9-D9DF-664F-93C4-DB1F5818D08D}" srcOrd="1" destOrd="0" presId="urn:microsoft.com/office/officeart/2008/layout/LinedList"/>
    <dgm:cxn modelId="{E286943A-EFBB-1A4C-932E-C251435E5A7B}" type="presParOf" srcId="{0207C038-E52A-E246-B7CB-1D39A3F467E6}" destId="{D04305E2-3480-A343-982E-0A82AB48BE7C}" srcOrd="2" destOrd="0" presId="urn:microsoft.com/office/officeart/2008/layout/LinedList"/>
    <dgm:cxn modelId="{57849E92-AC30-434C-BED4-FE02CF3EB7BA}" type="presParOf" srcId="{E90DA0B5-9AD6-7147-B2CA-94756B96FA4E}" destId="{C72D96C0-3B82-FC42-8B62-E6418038588A}" srcOrd="2" destOrd="0" presId="urn:microsoft.com/office/officeart/2008/layout/LinedList"/>
    <dgm:cxn modelId="{D5294A9F-419C-2849-91AB-57BB099E75A1}" type="presParOf" srcId="{E90DA0B5-9AD6-7147-B2CA-94756B96FA4E}" destId="{D3851BA4-273C-DB46-9F52-CA94E55B41D2}" srcOrd="3" destOrd="0" presId="urn:microsoft.com/office/officeart/2008/layout/LinedList"/>
    <dgm:cxn modelId="{7CE7E713-D87E-A64B-B832-A849C8A495B0}" type="presParOf" srcId="{E90DA0B5-9AD6-7147-B2CA-94756B96FA4E}" destId="{61EDE3F8-8FFC-C443-978C-84C1AE7B4E6E}" srcOrd="4" destOrd="0" presId="urn:microsoft.com/office/officeart/2008/layout/LinedList"/>
    <dgm:cxn modelId="{E77F0565-B725-3649-8CAB-617A4BD30D54}" type="presParOf" srcId="{61EDE3F8-8FFC-C443-978C-84C1AE7B4E6E}" destId="{22754BB4-AADF-7E4A-B65E-02D76D8B712E}" srcOrd="0" destOrd="0" presId="urn:microsoft.com/office/officeart/2008/layout/LinedList"/>
    <dgm:cxn modelId="{F7E5D81C-D8A3-5948-B1CA-3919F3558F05}" type="presParOf" srcId="{61EDE3F8-8FFC-C443-978C-84C1AE7B4E6E}" destId="{AD4AB26E-564A-8F47-A74D-4491F12EC177}" srcOrd="1" destOrd="0" presId="urn:microsoft.com/office/officeart/2008/layout/LinedList"/>
    <dgm:cxn modelId="{041F358A-F205-064A-A369-95AA8C315264}" type="presParOf" srcId="{61EDE3F8-8FFC-C443-978C-84C1AE7B4E6E}" destId="{2BEA9FAD-5B9E-9847-99AD-01FEE119081A}" srcOrd="2" destOrd="0" presId="urn:microsoft.com/office/officeart/2008/layout/LinedList"/>
    <dgm:cxn modelId="{A26160C2-1109-BA42-90E1-51050B921956}" type="presParOf" srcId="{E90DA0B5-9AD6-7147-B2CA-94756B96FA4E}" destId="{9302DA34-A353-CF40-AF64-2B2EBD2D8613}" srcOrd="5" destOrd="0" presId="urn:microsoft.com/office/officeart/2008/layout/LinedList"/>
    <dgm:cxn modelId="{DC2F5E2E-C73A-624A-BE56-6B6AEA7ED796}" type="presParOf" srcId="{E90DA0B5-9AD6-7147-B2CA-94756B96FA4E}" destId="{73940950-5D57-0E42-B11C-FAA377F76BC8}" srcOrd="6" destOrd="0" presId="urn:microsoft.com/office/officeart/2008/layout/LinedList"/>
    <dgm:cxn modelId="{1F6DD6D5-7D03-2D4A-8359-692616263357}" type="presParOf" srcId="{36AA07C0-4453-8949-9361-6305F0826A96}" destId="{FACDE652-87FC-494E-A892-8BB976D0D848}" srcOrd="4" destOrd="0" presId="urn:microsoft.com/office/officeart/2008/layout/LinedList"/>
    <dgm:cxn modelId="{6583B317-8816-424E-9A08-76E5212399F3}" type="presParOf" srcId="{36AA07C0-4453-8949-9361-6305F0826A96}" destId="{60EA2855-7D99-F146-AE12-23625E15953A}" srcOrd="5" destOrd="0" presId="urn:microsoft.com/office/officeart/2008/layout/LinedList"/>
    <dgm:cxn modelId="{00BF712B-1B88-0D4D-966F-2F14004C5414}" type="presParOf" srcId="{60EA2855-7D99-F146-AE12-23625E15953A}" destId="{50E593DA-6C95-E74D-92EE-75D897C495C7}" srcOrd="0" destOrd="0" presId="urn:microsoft.com/office/officeart/2008/layout/LinedList"/>
    <dgm:cxn modelId="{D301875E-14EC-9A4F-A609-3C069BA0823B}" type="presParOf" srcId="{60EA2855-7D99-F146-AE12-23625E15953A}" destId="{F307DAC2-00E8-184C-BF80-790A916BC696}" srcOrd="1" destOrd="0" presId="urn:microsoft.com/office/officeart/2008/layout/LinedList"/>
    <dgm:cxn modelId="{FC969881-B344-5D4E-B4CD-26B4B49E4831}" type="presParOf" srcId="{F307DAC2-00E8-184C-BF80-790A916BC696}" destId="{BA39528B-C2B8-294A-A572-C218BCA7E68D}" srcOrd="0" destOrd="0" presId="urn:microsoft.com/office/officeart/2008/layout/LinedList"/>
    <dgm:cxn modelId="{564E869E-FFF5-6542-9D40-231737ECEF67}" type="presParOf" srcId="{F307DAC2-00E8-184C-BF80-790A916BC696}" destId="{42CA6988-DB7F-DC40-87DA-204E6D4917F5}" srcOrd="1" destOrd="0" presId="urn:microsoft.com/office/officeart/2008/layout/LinedList"/>
    <dgm:cxn modelId="{E5176BDB-98D2-8B44-900C-015397C5FE93}" type="presParOf" srcId="{42CA6988-DB7F-DC40-87DA-204E6D4917F5}" destId="{F01D9438-FCBC-E04C-B46B-9E190C9296E4}" srcOrd="0" destOrd="0" presId="urn:microsoft.com/office/officeart/2008/layout/LinedList"/>
    <dgm:cxn modelId="{C4B98B3F-567E-8648-A3DD-754CA22B0088}" type="presParOf" srcId="{42CA6988-DB7F-DC40-87DA-204E6D4917F5}" destId="{D14AF3FD-E2FE-CF4B-B797-05FE24CBA321}" srcOrd="1" destOrd="0" presId="urn:microsoft.com/office/officeart/2008/layout/LinedList"/>
    <dgm:cxn modelId="{BF21AC42-2EEB-544B-8EF6-DBAE67AD7849}" type="presParOf" srcId="{42CA6988-DB7F-DC40-87DA-204E6D4917F5}" destId="{5D406880-1D1A-D147-AA6E-426851B8C6C6}" srcOrd="2" destOrd="0" presId="urn:microsoft.com/office/officeart/2008/layout/LinedList"/>
    <dgm:cxn modelId="{C8E1D667-7E05-DA42-AA95-CDA2BBE8BBEF}" type="presParOf" srcId="{F307DAC2-00E8-184C-BF80-790A916BC696}" destId="{EBFFB636-F709-7B49-B88B-34C021785040}" srcOrd="2" destOrd="0" presId="urn:microsoft.com/office/officeart/2008/layout/LinedList"/>
    <dgm:cxn modelId="{1919C98C-18E1-6344-AE00-8D180EBA083A}" type="presParOf" srcId="{F307DAC2-00E8-184C-BF80-790A916BC696}" destId="{B7A38643-2D9E-2F43-A7C3-17F62C64D46A}" srcOrd="3" destOrd="0" presId="urn:microsoft.com/office/officeart/2008/layout/LinedList"/>
    <dgm:cxn modelId="{A4FC6E2E-A8FC-DC4F-953C-988DF25F51BF}" type="presParOf" srcId="{36AA07C0-4453-8949-9361-6305F0826A96}" destId="{F6CC6EDA-8F1A-254D-A80D-ACE667653E33}" srcOrd="6" destOrd="0" presId="urn:microsoft.com/office/officeart/2008/layout/LinedList"/>
    <dgm:cxn modelId="{DC8B1AD8-C334-5C4C-A2BE-9646A449654F}" type="presParOf" srcId="{36AA07C0-4453-8949-9361-6305F0826A96}" destId="{021A3979-A31A-5A4B-AC25-602108A51546}" srcOrd="7" destOrd="0" presId="urn:microsoft.com/office/officeart/2008/layout/LinedList"/>
    <dgm:cxn modelId="{67BF378D-59A1-4A40-9AD3-02F66A24AAD8}" type="presParOf" srcId="{021A3979-A31A-5A4B-AC25-602108A51546}" destId="{67A11B6F-274A-BD47-B04C-D91357BA39D1}" srcOrd="0" destOrd="0" presId="urn:microsoft.com/office/officeart/2008/layout/LinedList"/>
    <dgm:cxn modelId="{8A29383C-3F20-6D44-B6A7-8D5FA62CA021}" type="presParOf" srcId="{021A3979-A31A-5A4B-AC25-602108A51546}" destId="{E0F2625D-0678-0842-9C41-93F2A6890196}" srcOrd="1" destOrd="0" presId="urn:microsoft.com/office/officeart/2008/layout/LinedList"/>
    <dgm:cxn modelId="{08F19D0A-6DB2-804F-BEBA-BC4276F3DD0B}" type="presParOf" srcId="{E0F2625D-0678-0842-9C41-93F2A6890196}" destId="{7D4A985F-50C8-7E40-93E9-EA2EAA49AA63}" srcOrd="0" destOrd="0" presId="urn:microsoft.com/office/officeart/2008/layout/LinedList"/>
    <dgm:cxn modelId="{76076135-ED61-B74E-9EC5-DA8F06E347F6}" type="presParOf" srcId="{E0F2625D-0678-0842-9C41-93F2A6890196}" destId="{CF7DC926-EA42-4744-977E-2AC892030E11}" srcOrd="1" destOrd="0" presId="urn:microsoft.com/office/officeart/2008/layout/LinedList"/>
    <dgm:cxn modelId="{E8A49FB2-8688-2343-9BEB-EB5B3D782695}" type="presParOf" srcId="{CF7DC926-EA42-4744-977E-2AC892030E11}" destId="{4CC9CE15-954A-F043-BA3D-8252825ACE2F}" srcOrd="0" destOrd="0" presId="urn:microsoft.com/office/officeart/2008/layout/LinedList"/>
    <dgm:cxn modelId="{AA7A646C-AA2B-EB46-99AA-D1AD06CDF946}" type="presParOf" srcId="{CF7DC926-EA42-4744-977E-2AC892030E11}" destId="{E9C00E81-5010-4544-9889-E99F65ED12DA}" srcOrd="1" destOrd="0" presId="urn:microsoft.com/office/officeart/2008/layout/LinedList"/>
    <dgm:cxn modelId="{21521771-D74A-E341-A420-9F8100B9806D}" type="presParOf" srcId="{CF7DC926-EA42-4744-977E-2AC892030E11}" destId="{F60F2408-AFE8-1949-B3B0-161113BB01D3}" srcOrd="2" destOrd="0" presId="urn:microsoft.com/office/officeart/2008/layout/LinedList"/>
    <dgm:cxn modelId="{5EC59D54-A364-9D4F-9A2F-40D44D0DC953}" type="presParOf" srcId="{E0F2625D-0678-0842-9C41-93F2A6890196}" destId="{11430B61-1F27-E648-A533-4472C4262F97}" srcOrd="2" destOrd="0" presId="urn:microsoft.com/office/officeart/2008/layout/LinedList"/>
    <dgm:cxn modelId="{09E246CF-1F7A-6349-93B1-DAA217CCA552}" type="presParOf" srcId="{E0F2625D-0678-0842-9C41-93F2A6890196}" destId="{DC3A4AED-11C2-EA41-993A-8D71F1568545}" srcOrd="3" destOrd="0" presId="urn:microsoft.com/office/officeart/2008/layout/LinedList"/>
    <dgm:cxn modelId="{1F3F7D04-7110-A748-B5EB-3D87BF1D8D34}" type="presParOf" srcId="{E0F2625D-0678-0842-9C41-93F2A6890196}" destId="{6B893D3A-DF7C-6243-8247-708C39475A54}" srcOrd="4" destOrd="0" presId="urn:microsoft.com/office/officeart/2008/layout/LinedList"/>
    <dgm:cxn modelId="{752AAFA8-EA71-0F4C-9094-E710FF1947AA}" type="presParOf" srcId="{6B893D3A-DF7C-6243-8247-708C39475A54}" destId="{029055AF-A448-F348-8A7E-6AE14F650E2C}" srcOrd="0" destOrd="0" presId="urn:microsoft.com/office/officeart/2008/layout/LinedList"/>
    <dgm:cxn modelId="{29627AA9-72B4-8D45-8A0E-94CFE945F9FE}" type="presParOf" srcId="{6B893D3A-DF7C-6243-8247-708C39475A54}" destId="{F2B37338-E7D9-4847-97D6-78788142486C}" srcOrd="1" destOrd="0" presId="urn:microsoft.com/office/officeart/2008/layout/LinedList"/>
    <dgm:cxn modelId="{E5022216-7133-004F-8D59-C179662AC1AD}" type="presParOf" srcId="{6B893D3A-DF7C-6243-8247-708C39475A54}" destId="{DF3E8FA7-A870-0846-94A9-A3D5C3B9E63A}" srcOrd="2" destOrd="0" presId="urn:microsoft.com/office/officeart/2008/layout/LinedList"/>
    <dgm:cxn modelId="{FC1BBC6E-5B64-D243-AF0B-AECBADCD2D3C}" type="presParOf" srcId="{E0F2625D-0678-0842-9C41-93F2A6890196}" destId="{466937CA-6C27-7D4A-8BB5-08A5BD6E1A24}" srcOrd="5" destOrd="0" presId="urn:microsoft.com/office/officeart/2008/layout/LinedList"/>
    <dgm:cxn modelId="{0DA31AF6-11BD-284A-9977-3C7DF07B333F}" type="presParOf" srcId="{E0F2625D-0678-0842-9C41-93F2A6890196}" destId="{04C7C1B6-95D5-D74D-A92B-842F0FDD280F}"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Best </a:t>
          </a:r>
        </a:p>
        <a:p>
          <a:r>
            <a:rPr lang="en-US" sz="1000" dirty="0">
              <a:solidFill>
                <a:schemeClr val="accent2">
                  <a:lumMod val="60000"/>
                  <a:lumOff val="40000"/>
                </a:schemeClr>
              </a:solidFill>
              <a:latin typeface="Calibri" panose="020F0502020204030204" pitchFamily="34" charset="0"/>
              <a:cs typeface="Calibri" panose="020F0502020204030204" pitchFamily="34" charset="0"/>
            </a:rPr>
            <a:t>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Interpret</a:t>
          </a:r>
          <a:endParaRPr lang="en-US" sz="1200" b="1" dirty="0">
            <a:solidFill>
              <a:srgbClr val="002060"/>
            </a:solidFill>
            <a:latin typeface="Calibri" panose="020F0502020204030204" pitchFamily="34" charset="0"/>
            <a:cs typeface="Calibri" panose="020F0502020204030204" pitchFamily="34" charset="0"/>
          </a:endParaRP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Best 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55BAEF-D25E-F947-B241-37B250BEC917}" type="doc">
      <dgm:prSet loTypeId="urn:microsoft.com/office/officeart/2008/layout/PictureStrips" loCatId="list" qsTypeId="urn:microsoft.com/office/officeart/2005/8/quickstyle/simple1" qsCatId="simple" csTypeId="urn:microsoft.com/office/officeart/2005/8/colors/accent5_2" csCatId="accent5" phldr="1"/>
      <dgm:spPr/>
      <dgm:t>
        <a:bodyPr/>
        <a:lstStyle/>
        <a:p>
          <a:endParaRPr lang="en-US"/>
        </a:p>
      </dgm:t>
    </dgm:pt>
    <dgm:pt modelId="{16617887-B4EB-5741-80A3-F52E14CBD0C5}">
      <dgm:prSet custT="1"/>
      <dgm:spPr/>
      <dgm:t>
        <a:bodyPr/>
        <a:lstStyle/>
        <a:p>
          <a:r>
            <a:rPr lang="en-US" sz="1200">
              <a:latin typeface="Calibri" panose="020F0502020204030204" pitchFamily="34" charset="0"/>
              <a:cs typeface="Calibri" panose="020F0502020204030204" pitchFamily="34" charset="0"/>
            </a:rPr>
            <a:t>Experiential learning of SEMMA approach in building Predictive models</a:t>
          </a:r>
        </a:p>
      </dgm:t>
    </dgm:pt>
    <dgm:pt modelId="{F35558FB-3404-DE44-8E1C-F4B6B7494C22}" type="parTrans" cxnId="{C4856AB3-C5B6-DE49-849A-168451F17481}">
      <dgm:prSet/>
      <dgm:spPr/>
      <dgm:t>
        <a:bodyPr/>
        <a:lstStyle/>
        <a:p>
          <a:endParaRPr lang="en-US" sz="1200">
            <a:latin typeface="Calibri" panose="020F0502020204030204" pitchFamily="34" charset="0"/>
            <a:cs typeface="Calibri" panose="020F0502020204030204" pitchFamily="34" charset="0"/>
          </a:endParaRPr>
        </a:p>
      </dgm:t>
    </dgm:pt>
    <dgm:pt modelId="{950EE527-F492-AB4D-8B1C-9FEFB9040116}" type="sibTrans" cxnId="{C4856AB3-C5B6-DE49-849A-168451F17481}">
      <dgm:prSet/>
      <dgm:spPr/>
      <dgm:t>
        <a:bodyPr/>
        <a:lstStyle/>
        <a:p>
          <a:endParaRPr lang="en-US" sz="1200">
            <a:latin typeface="Calibri" panose="020F0502020204030204" pitchFamily="34" charset="0"/>
            <a:cs typeface="Calibri" panose="020F0502020204030204" pitchFamily="34" charset="0"/>
          </a:endParaRPr>
        </a:p>
      </dgm:t>
    </dgm:pt>
    <dgm:pt modelId="{8C4783C9-5EA1-F748-95C5-0905CBEC1C32}">
      <dgm:prSet custT="1"/>
      <dgm:spPr/>
      <dgm:t>
        <a:bodyPr/>
        <a:lstStyle/>
        <a:p>
          <a:r>
            <a:rPr lang="en-US" sz="1200">
              <a:latin typeface="Calibri" panose="020F0502020204030204" pitchFamily="34" charset="0"/>
              <a:cs typeface="Calibri" panose="020F0502020204030204" pitchFamily="34" charset="0"/>
            </a:rPr>
            <a:t>Various Data Pre-processing techniques</a:t>
          </a:r>
        </a:p>
      </dgm:t>
    </dgm:pt>
    <dgm:pt modelId="{954B4FE5-EAF0-2246-B71B-5DBD916B35CD}" type="parTrans" cxnId="{8FFC2283-65CB-3643-B6F7-0DB5D963707E}">
      <dgm:prSet/>
      <dgm:spPr/>
      <dgm:t>
        <a:bodyPr/>
        <a:lstStyle/>
        <a:p>
          <a:endParaRPr lang="en-US" sz="1200">
            <a:latin typeface="Calibri" panose="020F0502020204030204" pitchFamily="34" charset="0"/>
            <a:cs typeface="Calibri" panose="020F0502020204030204" pitchFamily="34" charset="0"/>
          </a:endParaRPr>
        </a:p>
      </dgm:t>
    </dgm:pt>
    <dgm:pt modelId="{FE64E55F-7769-1A44-8805-20DC6ABAF67D}" type="sibTrans" cxnId="{8FFC2283-65CB-3643-B6F7-0DB5D963707E}">
      <dgm:prSet/>
      <dgm:spPr/>
      <dgm:t>
        <a:bodyPr/>
        <a:lstStyle/>
        <a:p>
          <a:endParaRPr lang="en-US" sz="1200">
            <a:latin typeface="Calibri" panose="020F0502020204030204" pitchFamily="34" charset="0"/>
            <a:cs typeface="Calibri" panose="020F0502020204030204" pitchFamily="34" charset="0"/>
          </a:endParaRPr>
        </a:p>
      </dgm:t>
    </dgm:pt>
    <dgm:pt modelId="{F6C21FDF-8B03-B640-90D8-E87B2341D3CE}">
      <dgm:prSet custT="1"/>
      <dgm:spPr/>
      <dgm:t>
        <a:bodyPr/>
        <a:lstStyle/>
        <a:p>
          <a:r>
            <a:rPr lang="en-US" sz="1200" dirty="0">
              <a:latin typeface="Calibri" panose="020F0502020204030204" pitchFamily="34" charset="0"/>
              <a:cs typeface="Calibri" panose="020F0502020204030204" pitchFamily="34" charset="0"/>
            </a:rPr>
            <a:t>Building predictive models and Identifying the best model through Model comparison</a:t>
          </a:r>
        </a:p>
      </dgm:t>
    </dgm:pt>
    <dgm:pt modelId="{50790C4D-95FD-6644-9160-B433BBCB28F5}" type="parTrans" cxnId="{6C7BE715-E16B-B04B-BD0B-F180540AD331}">
      <dgm:prSet/>
      <dgm:spPr/>
      <dgm:t>
        <a:bodyPr/>
        <a:lstStyle/>
        <a:p>
          <a:endParaRPr lang="en-US" sz="1200">
            <a:latin typeface="Calibri" panose="020F0502020204030204" pitchFamily="34" charset="0"/>
            <a:cs typeface="Calibri" panose="020F0502020204030204" pitchFamily="34" charset="0"/>
          </a:endParaRPr>
        </a:p>
      </dgm:t>
    </dgm:pt>
    <dgm:pt modelId="{011BA48B-F0C3-144F-A448-484676B9AABA}" type="sibTrans" cxnId="{6C7BE715-E16B-B04B-BD0B-F180540AD331}">
      <dgm:prSet/>
      <dgm:spPr/>
      <dgm:t>
        <a:bodyPr/>
        <a:lstStyle/>
        <a:p>
          <a:endParaRPr lang="en-US" sz="1200">
            <a:latin typeface="Calibri" panose="020F0502020204030204" pitchFamily="34" charset="0"/>
            <a:cs typeface="Calibri" panose="020F0502020204030204" pitchFamily="34" charset="0"/>
          </a:endParaRPr>
        </a:p>
      </dgm:t>
    </dgm:pt>
    <dgm:pt modelId="{3B7A2850-17D0-564D-819A-40881B0B278C}">
      <dgm:prSet custT="1"/>
      <dgm:spPr/>
      <dgm:t>
        <a:bodyPr/>
        <a:lstStyle/>
        <a:p>
          <a:r>
            <a:rPr lang="en-US" sz="1200">
              <a:latin typeface="Calibri" panose="020F0502020204030204" pitchFamily="34" charset="0"/>
              <a:cs typeface="Calibri" panose="020F0502020204030204" pitchFamily="34" charset="0"/>
            </a:rPr>
            <a:t>Interpretation of different kinds of models</a:t>
          </a:r>
        </a:p>
      </dgm:t>
    </dgm:pt>
    <dgm:pt modelId="{024D8889-6CF5-0B45-B2AE-3A841C6B0799}" type="parTrans" cxnId="{AB297DB2-92E2-6D42-9132-283784D14911}">
      <dgm:prSet/>
      <dgm:spPr/>
      <dgm:t>
        <a:bodyPr/>
        <a:lstStyle/>
        <a:p>
          <a:endParaRPr lang="en-US" sz="1200">
            <a:latin typeface="Calibri" panose="020F0502020204030204" pitchFamily="34" charset="0"/>
            <a:cs typeface="Calibri" panose="020F0502020204030204" pitchFamily="34" charset="0"/>
          </a:endParaRPr>
        </a:p>
      </dgm:t>
    </dgm:pt>
    <dgm:pt modelId="{10C45FBF-E41F-4343-8DED-750EED2F6E4C}" type="sibTrans" cxnId="{AB297DB2-92E2-6D42-9132-283784D14911}">
      <dgm:prSet/>
      <dgm:spPr/>
      <dgm:t>
        <a:bodyPr/>
        <a:lstStyle/>
        <a:p>
          <a:endParaRPr lang="en-US" sz="1200">
            <a:latin typeface="Calibri" panose="020F0502020204030204" pitchFamily="34" charset="0"/>
            <a:cs typeface="Calibri" panose="020F0502020204030204" pitchFamily="34" charset="0"/>
          </a:endParaRPr>
        </a:p>
      </dgm:t>
    </dgm:pt>
    <dgm:pt modelId="{F3EF124E-AD06-A74D-864B-789170EDBE17}">
      <dgm:prSet custT="1"/>
      <dgm:spPr/>
      <dgm:t>
        <a:bodyPr/>
        <a:lstStyle/>
        <a:p>
          <a:r>
            <a:rPr lang="en-US" sz="1200">
              <a:latin typeface="Calibri" panose="020F0502020204030204" pitchFamily="34" charset="0"/>
              <a:cs typeface="Calibri" panose="020F0502020204030204" pitchFamily="34" charset="0"/>
            </a:rPr>
            <a:t>Hands-on Experience on SAS Enterprise Miner</a:t>
          </a:r>
        </a:p>
      </dgm:t>
    </dgm:pt>
    <dgm:pt modelId="{09C6E4E6-9C7B-3145-8DDB-2B77C83D71A4}" type="parTrans" cxnId="{EF42DC4A-E240-F04F-BD29-F8CA8D0A9A1A}">
      <dgm:prSet/>
      <dgm:spPr/>
      <dgm:t>
        <a:bodyPr/>
        <a:lstStyle/>
        <a:p>
          <a:endParaRPr lang="en-US" sz="1200">
            <a:latin typeface="Calibri" panose="020F0502020204030204" pitchFamily="34" charset="0"/>
            <a:cs typeface="Calibri" panose="020F0502020204030204" pitchFamily="34" charset="0"/>
          </a:endParaRPr>
        </a:p>
      </dgm:t>
    </dgm:pt>
    <dgm:pt modelId="{DE42E0AE-47CF-814D-B6A4-66BCB8DBF618}" type="sibTrans" cxnId="{EF42DC4A-E240-F04F-BD29-F8CA8D0A9A1A}">
      <dgm:prSet/>
      <dgm:spPr/>
      <dgm:t>
        <a:bodyPr/>
        <a:lstStyle/>
        <a:p>
          <a:endParaRPr lang="en-US" sz="1200">
            <a:latin typeface="Calibri" panose="020F0502020204030204" pitchFamily="34" charset="0"/>
            <a:cs typeface="Calibri" panose="020F0502020204030204" pitchFamily="34" charset="0"/>
          </a:endParaRPr>
        </a:p>
      </dgm:t>
    </dgm:pt>
    <dgm:pt modelId="{5E92C33B-7C92-4D44-BB39-78ABD06A8638}">
      <dgm:prSet custT="1"/>
      <dgm:spPr/>
      <dgm:t>
        <a:bodyPr/>
        <a:lstStyle/>
        <a:p>
          <a:r>
            <a:rPr lang="en-US" sz="1200">
              <a:latin typeface="Calibri" panose="020F0502020204030204" pitchFamily="34" charset="0"/>
              <a:cs typeface="Calibri" panose="020F0502020204030204" pitchFamily="34" charset="0"/>
            </a:rPr>
            <a:t>Exposure to Kaggle Data competitions</a:t>
          </a:r>
        </a:p>
      </dgm:t>
    </dgm:pt>
    <dgm:pt modelId="{517A989E-BC82-6F4B-B690-0F9F30E09EBD}" type="parTrans" cxnId="{0E1E5B10-FD75-2842-B76D-45B69B32E493}">
      <dgm:prSet/>
      <dgm:spPr/>
      <dgm:t>
        <a:bodyPr/>
        <a:lstStyle/>
        <a:p>
          <a:endParaRPr lang="en-US" sz="1200">
            <a:latin typeface="Calibri" panose="020F0502020204030204" pitchFamily="34" charset="0"/>
            <a:cs typeface="Calibri" panose="020F0502020204030204" pitchFamily="34" charset="0"/>
          </a:endParaRPr>
        </a:p>
      </dgm:t>
    </dgm:pt>
    <dgm:pt modelId="{A1715D00-E45A-6246-8B6A-BB9AF8EE80A5}" type="sibTrans" cxnId="{0E1E5B10-FD75-2842-B76D-45B69B32E493}">
      <dgm:prSet/>
      <dgm:spPr/>
      <dgm:t>
        <a:bodyPr/>
        <a:lstStyle/>
        <a:p>
          <a:endParaRPr lang="en-US" sz="1200">
            <a:latin typeface="Calibri" panose="020F0502020204030204" pitchFamily="34" charset="0"/>
            <a:cs typeface="Calibri" panose="020F0502020204030204" pitchFamily="34" charset="0"/>
          </a:endParaRPr>
        </a:p>
      </dgm:t>
    </dgm:pt>
    <dgm:pt modelId="{C321F5A3-A6A3-A64D-A1C6-37E7AEEC7186}" type="pres">
      <dgm:prSet presAssocID="{5A55BAEF-D25E-F947-B241-37B250BEC917}" presName="Name0" presStyleCnt="0">
        <dgm:presLayoutVars>
          <dgm:dir/>
          <dgm:resizeHandles val="exact"/>
        </dgm:presLayoutVars>
      </dgm:prSet>
      <dgm:spPr/>
    </dgm:pt>
    <dgm:pt modelId="{A7A54891-6FE6-9B44-8739-7BBA5AE708CF}" type="pres">
      <dgm:prSet presAssocID="{16617887-B4EB-5741-80A3-F52E14CBD0C5}" presName="composite" presStyleCnt="0"/>
      <dgm:spPr/>
    </dgm:pt>
    <dgm:pt modelId="{DE3763A2-7EAD-374A-91DF-3288EA7E6CB0}" type="pres">
      <dgm:prSet presAssocID="{16617887-B4EB-5741-80A3-F52E14CBD0C5}" presName="rect1" presStyleLbl="trAlignAcc1" presStyleIdx="0" presStyleCnt="6">
        <dgm:presLayoutVars>
          <dgm:bulletEnabled val="1"/>
        </dgm:presLayoutVars>
      </dgm:prSet>
      <dgm:spPr/>
    </dgm:pt>
    <dgm:pt modelId="{EF83ED44-9877-CA42-995D-59E2445A145F}" type="pres">
      <dgm:prSet presAssocID="{16617887-B4EB-5741-80A3-F52E14CBD0C5}" presName="rect2" presStyleLbl="fgImgPlac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dgm:spPr>
      <dgm:extLst>
        <a:ext uri="{E40237B7-FDA0-4F09-8148-C483321AD2D9}">
          <dgm14:cNvPr xmlns:dgm14="http://schemas.microsoft.com/office/drawing/2010/diagram" id="0" name="" descr="Database outline"/>
        </a:ext>
      </dgm:extLst>
    </dgm:pt>
    <dgm:pt modelId="{C673ED74-99C8-0946-A954-0D21F4F026A3}" type="pres">
      <dgm:prSet presAssocID="{950EE527-F492-AB4D-8B1C-9FEFB9040116}" presName="sibTrans" presStyleCnt="0"/>
      <dgm:spPr/>
    </dgm:pt>
    <dgm:pt modelId="{098A39DB-63A4-8443-9783-86653F6A87ED}" type="pres">
      <dgm:prSet presAssocID="{8C4783C9-5EA1-F748-95C5-0905CBEC1C32}" presName="composite" presStyleCnt="0"/>
      <dgm:spPr/>
    </dgm:pt>
    <dgm:pt modelId="{5DC56242-E62E-CE40-823F-A84FFCE35753}" type="pres">
      <dgm:prSet presAssocID="{8C4783C9-5EA1-F748-95C5-0905CBEC1C32}" presName="rect1" presStyleLbl="trAlignAcc1" presStyleIdx="1" presStyleCnt="6">
        <dgm:presLayoutVars>
          <dgm:bulletEnabled val="1"/>
        </dgm:presLayoutVars>
      </dgm:prSet>
      <dgm:spPr/>
    </dgm:pt>
    <dgm:pt modelId="{28A8C77A-CA3B-634B-9DB0-FF226A004500}" type="pres">
      <dgm:prSet presAssocID="{8C4783C9-5EA1-F748-95C5-0905CBEC1C32}" presName="rect2" presStyleLbl="fgImgPlac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Table outline"/>
        </a:ext>
      </dgm:extLst>
    </dgm:pt>
    <dgm:pt modelId="{02929C18-8DC3-A04F-B1EE-A4515AD33FFF}" type="pres">
      <dgm:prSet presAssocID="{FE64E55F-7769-1A44-8805-20DC6ABAF67D}" presName="sibTrans" presStyleCnt="0"/>
      <dgm:spPr/>
    </dgm:pt>
    <dgm:pt modelId="{3E65E6B8-3AA9-DB48-BA3B-B29E53828C39}" type="pres">
      <dgm:prSet presAssocID="{F6C21FDF-8B03-B640-90D8-E87B2341D3CE}" presName="composite" presStyleCnt="0"/>
      <dgm:spPr/>
    </dgm:pt>
    <dgm:pt modelId="{4187D719-F19C-F849-8ADD-E31DDB91EF97}" type="pres">
      <dgm:prSet presAssocID="{F6C21FDF-8B03-B640-90D8-E87B2341D3CE}" presName="rect1" presStyleLbl="trAlignAcc1" presStyleIdx="2" presStyleCnt="6">
        <dgm:presLayoutVars>
          <dgm:bulletEnabled val="1"/>
        </dgm:presLayoutVars>
      </dgm:prSet>
      <dgm:spPr/>
    </dgm:pt>
    <dgm:pt modelId="{33351BEC-5F5B-5E48-A7DC-EED1D519F3EB}" type="pres">
      <dgm:prSet presAssocID="{F6C21FDF-8B03-B640-90D8-E87B2341D3CE}" presName="rect2" presStyleLbl="fgImgPlac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dgm:spPr>
      <dgm:extLst>
        <a:ext uri="{E40237B7-FDA0-4F09-8148-C483321AD2D9}">
          <dgm14:cNvPr xmlns:dgm14="http://schemas.microsoft.com/office/drawing/2010/diagram" id="0" name="" descr="Test Dummy outline"/>
        </a:ext>
      </dgm:extLst>
    </dgm:pt>
    <dgm:pt modelId="{CF6BAEFC-2E92-454F-96FE-8D9FFA13E5E7}" type="pres">
      <dgm:prSet presAssocID="{011BA48B-F0C3-144F-A448-484676B9AABA}" presName="sibTrans" presStyleCnt="0"/>
      <dgm:spPr/>
    </dgm:pt>
    <dgm:pt modelId="{705A6F93-BE16-414D-80AC-4286306C7070}" type="pres">
      <dgm:prSet presAssocID="{3B7A2850-17D0-564D-819A-40881B0B278C}" presName="composite" presStyleCnt="0"/>
      <dgm:spPr/>
    </dgm:pt>
    <dgm:pt modelId="{F4B4AE1E-45A8-6E47-AFBE-7ED341087D79}" type="pres">
      <dgm:prSet presAssocID="{3B7A2850-17D0-564D-819A-40881B0B278C}" presName="rect1" presStyleLbl="trAlignAcc1" presStyleIdx="3" presStyleCnt="6">
        <dgm:presLayoutVars>
          <dgm:bulletEnabled val="1"/>
        </dgm:presLayoutVars>
      </dgm:prSet>
      <dgm:spPr/>
    </dgm:pt>
    <dgm:pt modelId="{5A215C9B-4C7D-CC47-86F7-7BEA3DE917DC}" type="pres">
      <dgm:prSet presAssocID="{3B7A2850-17D0-564D-819A-40881B0B278C}" presName="rect2" presStyleLbl="fgImgPlac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dgm:spPr>
      <dgm:extLst>
        <a:ext uri="{E40237B7-FDA0-4F09-8148-C483321AD2D9}">
          <dgm14:cNvPr xmlns:dgm14="http://schemas.microsoft.com/office/drawing/2010/diagram" id="0" name="" descr="Lightbulb and gear outline"/>
        </a:ext>
      </dgm:extLst>
    </dgm:pt>
    <dgm:pt modelId="{42ACF5D9-FFC0-894B-8DF4-DD49529EB758}" type="pres">
      <dgm:prSet presAssocID="{10C45FBF-E41F-4343-8DED-750EED2F6E4C}" presName="sibTrans" presStyleCnt="0"/>
      <dgm:spPr/>
    </dgm:pt>
    <dgm:pt modelId="{F3978E1C-9132-E640-9AF8-FEA3C2698B33}" type="pres">
      <dgm:prSet presAssocID="{F3EF124E-AD06-A74D-864B-789170EDBE17}" presName="composite" presStyleCnt="0"/>
      <dgm:spPr/>
    </dgm:pt>
    <dgm:pt modelId="{D61DBD94-18F3-324F-A9BF-CA31B7F33E6F}" type="pres">
      <dgm:prSet presAssocID="{F3EF124E-AD06-A74D-864B-789170EDBE17}" presName="rect1" presStyleLbl="trAlignAcc1" presStyleIdx="4" presStyleCnt="6">
        <dgm:presLayoutVars>
          <dgm:bulletEnabled val="1"/>
        </dgm:presLayoutVars>
      </dgm:prSet>
      <dgm:spPr/>
    </dgm:pt>
    <dgm:pt modelId="{99B3B28B-677F-194A-A5B4-9EE24162DEB6}" type="pres">
      <dgm:prSet presAssocID="{F3EF124E-AD06-A74D-864B-789170EDBE17}" presName="rect2" presStyleLbl="fgImgPlac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l="-25000" r="-25000"/>
          </a:stretch>
        </a:blipFill>
      </dgm:spPr>
      <dgm:extLst>
        <a:ext uri="{E40237B7-FDA0-4F09-8148-C483321AD2D9}">
          <dgm14:cNvPr xmlns:dgm14="http://schemas.microsoft.com/office/drawing/2010/diagram" id="0" name="" descr="Illustrator outline"/>
        </a:ext>
      </dgm:extLst>
    </dgm:pt>
    <dgm:pt modelId="{1CC1A318-CF61-2E4D-8DB4-16A421504DF6}" type="pres">
      <dgm:prSet presAssocID="{DE42E0AE-47CF-814D-B6A4-66BCB8DBF618}" presName="sibTrans" presStyleCnt="0"/>
      <dgm:spPr/>
    </dgm:pt>
    <dgm:pt modelId="{144DB37A-B64F-BA44-9AB6-B05A84ABC387}" type="pres">
      <dgm:prSet presAssocID="{5E92C33B-7C92-4D44-BB39-78ABD06A8638}" presName="composite" presStyleCnt="0"/>
      <dgm:spPr/>
    </dgm:pt>
    <dgm:pt modelId="{F156D447-11C9-A948-B43F-D7C82B27EA30}" type="pres">
      <dgm:prSet presAssocID="{5E92C33B-7C92-4D44-BB39-78ABD06A8638}" presName="rect1" presStyleLbl="trAlignAcc1" presStyleIdx="5" presStyleCnt="6">
        <dgm:presLayoutVars>
          <dgm:bulletEnabled val="1"/>
        </dgm:presLayoutVars>
      </dgm:prSet>
      <dgm:spPr/>
    </dgm:pt>
    <dgm:pt modelId="{E2F49EA7-3E9A-4B46-9741-16B2169959C7}" type="pres">
      <dgm:prSet presAssocID="{5E92C33B-7C92-4D44-BB39-78ABD06A8638}" presName="rect2" presStyleLbl="fgImgPlac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l="-25000" r="-25000"/>
          </a:stretch>
        </a:blipFill>
      </dgm:spPr>
      <dgm:extLst>
        <a:ext uri="{E40237B7-FDA0-4F09-8148-C483321AD2D9}">
          <dgm14:cNvPr xmlns:dgm14="http://schemas.microsoft.com/office/drawing/2010/diagram" id="0" name="" descr="Programmer male outline"/>
        </a:ext>
      </dgm:extLst>
    </dgm:pt>
  </dgm:ptLst>
  <dgm:cxnLst>
    <dgm:cxn modelId="{0E1E5B10-FD75-2842-B76D-45B69B32E493}" srcId="{5A55BAEF-D25E-F947-B241-37B250BEC917}" destId="{5E92C33B-7C92-4D44-BB39-78ABD06A8638}" srcOrd="5" destOrd="0" parTransId="{517A989E-BC82-6F4B-B690-0F9F30E09EBD}" sibTransId="{A1715D00-E45A-6246-8B6A-BB9AF8EE80A5}"/>
    <dgm:cxn modelId="{13E2A715-E1B3-3445-96E9-CA8FA3CC4CD2}" type="presOf" srcId="{F3EF124E-AD06-A74D-864B-789170EDBE17}" destId="{D61DBD94-18F3-324F-A9BF-CA31B7F33E6F}" srcOrd="0" destOrd="0" presId="urn:microsoft.com/office/officeart/2008/layout/PictureStrips"/>
    <dgm:cxn modelId="{6C7BE715-E16B-B04B-BD0B-F180540AD331}" srcId="{5A55BAEF-D25E-F947-B241-37B250BEC917}" destId="{F6C21FDF-8B03-B640-90D8-E87B2341D3CE}" srcOrd="2" destOrd="0" parTransId="{50790C4D-95FD-6644-9160-B433BBCB28F5}" sibTransId="{011BA48B-F0C3-144F-A448-484676B9AABA}"/>
    <dgm:cxn modelId="{2EDAAD1C-8F51-CE40-978E-4E85CD507BA0}" type="presOf" srcId="{8C4783C9-5EA1-F748-95C5-0905CBEC1C32}" destId="{5DC56242-E62E-CE40-823F-A84FFCE35753}" srcOrd="0" destOrd="0" presId="urn:microsoft.com/office/officeart/2008/layout/PictureStrips"/>
    <dgm:cxn modelId="{EF42DC4A-E240-F04F-BD29-F8CA8D0A9A1A}" srcId="{5A55BAEF-D25E-F947-B241-37B250BEC917}" destId="{F3EF124E-AD06-A74D-864B-789170EDBE17}" srcOrd="4" destOrd="0" parTransId="{09C6E4E6-9C7B-3145-8DDB-2B77C83D71A4}" sibTransId="{DE42E0AE-47CF-814D-B6A4-66BCB8DBF618}"/>
    <dgm:cxn modelId="{1B952F52-FCD2-B24A-9D19-2C2B175040B9}" type="presOf" srcId="{16617887-B4EB-5741-80A3-F52E14CBD0C5}" destId="{DE3763A2-7EAD-374A-91DF-3288EA7E6CB0}" srcOrd="0" destOrd="0" presId="urn:microsoft.com/office/officeart/2008/layout/PictureStrips"/>
    <dgm:cxn modelId="{1471546C-DA16-DD43-9A25-6CE66C98F129}" type="presOf" srcId="{5A55BAEF-D25E-F947-B241-37B250BEC917}" destId="{C321F5A3-A6A3-A64D-A1C6-37E7AEEC7186}" srcOrd="0" destOrd="0" presId="urn:microsoft.com/office/officeart/2008/layout/PictureStrips"/>
    <dgm:cxn modelId="{6E839C78-6615-D34C-9DC4-CBFC941852FE}" type="presOf" srcId="{3B7A2850-17D0-564D-819A-40881B0B278C}" destId="{F4B4AE1E-45A8-6E47-AFBE-7ED341087D79}" srcOrd="0" destOrd="0" presId="urn:microsoft.com/office/officeart/2008/layout/PictureStrips"/>
    <dgm:cxn modelId="{8FFC2283-65CB-3643-B6F7-0DB5D963707E}" srcId="{5A55BAEF-D25E-F947-B241-37B250BEC917}" destId="{8C4783C9-5EA1-F748-95C5-0905CBEC1C32}" srcOrd="1" destOrd="0" parTransId="{954B4FE5-EAF0-2246-B71B-5DBD916B35CD}" sibTransId="{FE64E55F-7769-1A44-8805-20DC6ABAF67D}"/>
    <dgm:cxn modelId="{6E55798F-78E9-3348-8FA7-695202C04F58}" type="presOf" srcId="{5E92C33B-7C92-4D44-BB39-78ABD06A8638}" destId="{F156D447-11C9-A948-B43F-D7C82B27EA30}" srcOrd="0" destOrd="0" presId="urn:microsoft.com/office/officeart/2008/layout/PictureStrips"/>
    <dgm:cxn modelId="{AB297DB2-92E2-6D42-9132-283784D14911}" srcId="{5A55BAEF-D25E-F947-B241-37B250BEC917}" destId="{3B7A2850-17D0-564D-819A-40881B0B278C}" srcOrd="3" destOrd="0" parTransId="{024D8889-6CF5-0B45-B2AE-3A841C6B0799}" sibTransId="{10C45FBF-E41F-4343-8DED-750EED2F6E4C}"/>
    <dgm:cxn modelId="{C4856AB3-C5B6-DE49-849A-168451F17481}" srcId="{5A55BAEF-D25E-F947-B241-37B250BEC917}" destId="{16617887-B4EB-5741-80A3-F52E14CBD0C5}" srcOrd="0" destOrd="0" parTransId="{F35558FB-3404-DE44-8E1C-F4B6B7494C22}" sibTransId="{950EE527-F492-AB4D-8B1C-9FEFB9040116}"/>
    <dgm:cxn modelId="{03B7DEBF-FC67-914C-91EB-BC4886867D4F}" type="presOf" srcId="{F6C21FDF-8B03-B640-90D8-E87B2341D3CE}" destId="{4187D719-F19C-F849-8ADD-E31DDB91EF97}" srcOrd="0" destOrd="0" presId="urn:microsoft.com/office/officeart/2008/layout/PictureStrips"/>
    <dgm:cxn modelId="{0EEC97BD-99D7-1947-8FAB-D29FF42323BE}" type="presParOf" srcId="{C321F5A3-A6A3-A64D-A1C6-37E7AEEC7186}" destId="{A7A54891-6FE6-9B44-8739-7BBA5AE708CF}" srcOrd="0" destOrd="0" presId="urn:microsoft.com/office/officeart/2008/layout/PictureStrips"/>
    <dgm:cxn modelId="{FCC69ED9-4D5C-3A43-86EA-805D6F8B056A}" type="presParOf" srcId="{A7A54891-6FE6-9B44-8739-7BBA5AE708CF}" destId="{DE3763A2-7EAD-374A-91DF-3288EA7E6CB0}" srcOrd="0" destOrd="0" presId="urn:microsoft.com/office/officeart/2008/layout/PictureStrips"/>
    <dgm:cxn modelId="{E7D9DE7C-3070-404A-B52D-07DBCA73D5C0}" type="presParOf" srcId="{A7A54891-6FE6-9B44-8739-7BBA5AE708CF}" destId="{EF83ED44-9877-CA42-995D-59E2445A145F}" srcOrd="1" destOrd="0" presId="urn:microsoft.com/office/officeart/2008/layout/PictureStrips"/>
    <dgm:cxn modelId="{07FB005A-D4E4-694B-AD7C-B4745EF494A1}" type="presParOf" srcId="{C321F5A3-A6A3-A64D-A1C6-37E7AEEC7186}" destId="{C673ED74-99C8-0946-A954-0D21F4F026A3}" srcOrd="1" destOrd="0" presId="urn:microsoft.com/office/officeart/2008/layout/PictureStrips"/>
    <dgm:cxn modelId="{8BF9A99F-4D2A-C24C-BCB5-013AF2C807C7}" type="presParOf" srcId="{C321F5A3-A6A3-A64D-A1C6-37E7AEEC7186}" destId="{098A39DB-63A4-8443-9783-86653F6A87ED}" srcOrd="2" destOrd="0" presId="urn:microsoft.com/office/officeart/2008/layout/PictureStrips"/>
    <dgm:cxn modelId="{CD6A8D08-7AD2-114F-94B7-155562DFB28B}" type="presParOf" srcId="{098A39DB-63A4-8443-9783-86653F6A87ED}" destId="{5DC56242-E62E-CE40-823F-A84FFCE35753}" srcOrd="0" destOrd="0" presId="urn:microsoft.com/office/officeart/2008/layout/PictureStrips"/>
    <dgm:cxn modelId="{FAE21E3F-B465-D049-B787-48F3E7051585}" type="presParOf" srcId="{098A39DB-63A4-8443-9783-86653F6A87ED}" destId="{28A8C77A-CA3B-634B-9DB0-FF226A004500}" srcOrd="1" destOrd="0" presId="urn:microsoft.com/office/officeart/2008/layout/PictureStrips"/>
    <dgm:cxn modelId="{99B7DD5F-F356-6D4D-A6CA-280CBC3A9B16}" type="presParOf" srcId="{C321F5A3-A6A3-A64D-A1C6-37E7AEEC7186}" destId="{02929C18-8DC3-A04F-B1EE-A4515AD33FFF}" srcOrd="3" destOrd="0" presId="urn:microsoft.com/office/officeart/2008/layout/PictureStrips"/>
    <dgm:cxn modelId="{6445A5B1-BCB6-1046-A9DC-99554B860884}" type="presParOf" srcId="{C321F5A3-A6A3-A64D-A1C6-37E7AEEC7186}" destId="{3E65E6B8-3AA9-DB48-BA3B-B29E53828C39}" srcOrd="4" destOrd="0" presId="urn:microsoft.com/office/officeart/2008/layout/PictureStrips"/>
    <dgm:cxn modelId="{FC9D621D-8AD5-5F43-B661-3AE40610E52F}" type="presParOf" srcId="{3E65E6B8-3AA9-DB48-BA3B-B29E53828C39}" destId="{4187D719-F19C-F849-8ADD-E31DDB91EF97}" srcOrd="0" destOrd="0" presId="urn:microsoft.com/office/officeart/2008/layout/PictureStrips"/>
    <dgm:cxn modelId="{4472960A-60C1-7A47-B55B-19EF0C616B1D}" type="presParOf" srcId="{3E65E6B8-3AA9-DB48-BA3B-B29E53828C39}" destId="{33351BEC-5F5B-5E48-A7DC-EED1D519F3EB}" srcOrd="1" destOrd="0" presId="urn:microsoft.com/office/officeart/2008/layout/PictureStrips"/>
    <dgm:cxn modelId="{53FC7876-ACDD-3A49-9358-C3DBB01127B6}" type="presParOf" srcId="{C321F5A3-A6A3-A64D-A1C6-37E7AEEC7186}" destId="{CF6BAEFC-2E92-454F-96FE-8D9FFA13E5E7}" srcOrd="5" destOrd="0" presId="urn:microsoft.com/office/officeart/2008/layout/PictureStrips"/>
    <dgm:cxn modelId="{6813AF2B-99AB-7940-9876-89C9FF742947}" type="presParOf" srcId="{C321F5A3-A6A3-A64D-A1C6-37E7AEEC7186}" destId="{705A6F93-BE16-414D-80AC-4286306C7070}" srcOrd="6" destOrd="0" presId="urn:microsoft.com/office/officeart/2008/layout/PictureStrips"/>
    <dgm:cxn modelId="{3B3F9E05-7C5C-1540-87AD-8CC998B6A5EF}" type="presParOf" srcId="{705A6F93-BE16-414D-80AC-4286306C7070}" destId="{F4B4AE1E-45A8-6E47-AFBE-7ED341087D79}" srcOrd="0" destOrd="0" presId="urn:microsoft.com/office/officeart/2008/layout/PictureStrips"/>
    <dgm:cxn modelId="{39940E49-57F0-9044-BFFA-73290E11A88C}" type="presParOf" srcId="{705A6F93-BE16-414D-80AC-4286306C7070}" destId="{5A215C9B-4C7D-CC47-86F7-7BEA3DE917DC}" srcOrd="1" destOrd="0" presId="urn:microsoft.com/office/officeart/2008/layout/PictureStrips"/>
    <dgm:cxn modelId="{6FBE299B-ABA9-674E-9086-6057DD86C112}" type="presParOf" srcId="{C321F5A3-A6A3-A64D-A1C6-37E7AEEC7186}" destId="{42ACF5D9-FFC0-894B-8DF4-DD49529EB758}" srcOrd="7" destOrd="0" presId="urn:microsoft.com/office/officeart/2008/layout/PictureStrips"/>
    <dgm:cxn modelId="{8DCDB811-904C-BB40-A612-3CEE6626D96F}" type="presParOf" srcId="{C321F5A3-A6A3-A64D-A1C6-37E7AEEC7186}" destId="{F3978E1C-9132-E640-9AF8-FEA3C2698B33}" srcOrd="8" destOrd="0" presId="urn:microsoft.com/office/officeart/2008/layout/PictureStrips"/>
    <dgm:cxn modelId="{B6D5B9AA-5544-8A46-BFC4-E43CF00EA693}" type="presParOf" srcId="{F3978E1C-9132-E640-9AF8-FEA3C2698B33}" destId="{D61DBD94-18F3-324F-A9BF-CA31B7F33E6F}" srcOrd="0" destOrd="0" presId="urn:microsoft.com/office/officeart/2008/layout/PictureStrips"/>
    <dgm:cxn modelId="{8500F905-4E87-4541-A976-8537A77769C1}" type="presParOf" srcId="{F3978E1C-9132-E640-9AF8-FEA3C2698B33}" destId="{99B3B28B-677F-194A-A5B4-9EE24162DEB6}" srcOrd="1" destOrd="0" presId="urn:microsoft.com/office/officeart/2008/layout/PictureStrips"/>
    <dgm:cxn modelId="{F7F71A38-511E-B847-A0BB-B886714CE1EE}" type="presParOf" srcId="{C321F5A3-A6A3-A64D-A1C6-37E7AEEC7186}" destId="{1CC1A318-CF61-2E4D-8DB4-16A421504DF6}" srcOrd="9" destOrd="0" presId="urn:microsoft.com/office/officeart/2008/layout/PictureStrips"/>
    <dgm:cxn modelId="{9F4EA86E-668A-964C-826A-D415D8B78204}" type="presParOf" srcId="{C321F5A3-A6A3-A64D-A1C6-37E7AEEC7186}" destId="{144DB37A-B64F-BA44-9AB6-B05A84ABC387}" srcOrd="10" destOrd="0" presId="urn:microsoft.com/office/officeart/2008/layout/PictureStrips"/>
    <dgm:cxn modelId="{6D618439-FCA8-B441-AB75-507AD6B9D762}" type="presParOf" srcId="{144DB37A-B64F-BA44-9AB6-B05A84ABC387}" destId="{F156D447-11C9-A948-B43F-D7C82B27EA30}" srcOrd="0" destOrd="0" presId="urn:microsoft.com/office/officeart/2008/layout/PictureStrips"/>
    <dgm:cxn modelId="{C671A803-5E49-6042-9957-4F9911D82100}" type="presParOf" srcId="{144DB37A-B64F-BA44-9AB6-B05A84ABC387}" destId="{E2F49EA7-3E9A-4B46-9741-16B2169959C7}" srcOrd="1" destOrd="0" presId="urn:microsoft.com/office/officeart/2008/layout/PictureStrip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Best </a:t>
          </a:r>
        </a:p>
        <a:p>
          <a:r>
            <a:rPr lang="en-US" sz="1000" dirty="0">
              <a:solidFill>
                <a:schemeClr val="accent2">
                  <a:lumMod val="60000"/>
                  <a:lumOff val="40000"/>
                </a:schemeClr>
              </a:solidFill>
              <a:latin typeface="Calibri" panose="020F0502020204030204" pitchFamily="34" charset="0"/>
              <a:cs typeface="Calibri" panose="020F0502020204030204" pitchFamily="34" charset="0"/>
            </a:rPr>
            <a:t>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0431A5-5B36-9B48-BA8E-77D26DC668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F01714C-EE8A-AD4E-BC50-E10E5F7D0BA4}">
      <dgm:prSet custT="1"/>
      <dgm:spPr/>
      <dgm:t>
        <a:bodyPr/>
        <a:lstStyle/>
        <a:p>
          <a:r>
            <a:rPr lang="en-US" sz="1000" dirty="0">
              <a:latin typeface="Calibri" panose="020F0502020204030204" pitchFamily="34" charset="0"/>
              <a:cs typeface="Calibri" panose="020F0502020204030204" pitchFamily="34" charset="0"/>
            </a:rPr>
            <a:t>Variable Transformation based on Skewness</a:t>
          </a:r>
        </a:p>
      </dgm:t>
    </dgm:pt>
    <dgm:pt modelId="{621BECBD-5A89-4F49-8FD3-15514BC982FA}" type="parTrans" cxnId="{2B4BCBFB-2AF2-1A47-93A6-8A7E2AA5AE12}">
      <dgm:prSet/>
      <dgm:spPr/>
      <dgm:t>
        <a:bodyPr/>
        <a:lstStyle/>
        <a:p>
          <a:endParaRPr lang="en-US" sz="1000">
            <a:latin typeface="Calibri" panose="020F0502020204030204" pitchFamily="34" charset="0"/>
            <a:cs typeface="Calibri" panose="020F0502020204030204" pitchFamily="34" charset="0"/>
          </a:endParaRPr>
        </a:p>
      </dgm:t>
    </dgm:pt>
    <dgm:pt modelId="{9886F59D-C3E1-3346-AC3A-ADF34E5C5873}" type="sibTrans" cxnId="{2B4BCBFB-2AF2-1A47-93A6-8A7E2AA5AE12}">
      <dgm:prSet/>
      <dgm:spPr/>
      <dgm:t>
        <a:bodyPr/>
        <a:lstStyle/>
        <a:p>
          <a:endParaRPr lang="en-US" sz="1000">
            <a:latin typeface="Calibri" panose="020F0502020204030204" pitchFamily="34" charset="0"/>
            <a:cs typeface="Calibri" panose="020F0502020204030204" pitchFamily="34" charset="0"/>
          </a:endParaRPr>
        </a:p>
      </dgm:t>
    </dgm:pt>
    <dgm:pt modelId="{4CFA941D-42E8-DF4C-A38E-2200DB6DE971}">
      <dgm:prSet custT="1"/>
      <dgm:spPr/>
      <dgm:t>
        <a:bodyPr/>
        <a:lstStyle/>
        <a:p>
          <a:r>
            <a:rPr lang="en-US" sz="1000" dirty="0">
              <a:latin typeface="Calibri" panose="020F0502020204030204" pitchFamily="34" charset="0"/>
              <a:cs typeface="Calibri" panose="020F0502020204030204" pitchFamily="34" charset="0"/>
            </a:rPr>
            <a:t>Model comparison of different models</a:t>
          </a:r>
        </a:p>
      </dgm:t>
    </dgm:pt>
    <dgm:pt modelId="{FF2CDED1-9CE4-0846-8066-07862AAD26DD}" type="parTrans" cxnId="{33A5A4F4-49DB-9841-845D-A727EBECD7A5}">
      <dgm:prSet/>
      <dgm:spPr/>
      <dgm:t>
        <a:bodyPr/>
        <a:lstStyle/>
        <a:p>
          <a:endParaRPr lang="en-US" sz="1000">
            <a:latin typeface="Calibri" panose="020F0502020204030204" pitchFamily="34" charset="0"/>
            <a:cs typeface="Calibri" panose="020F0502020204030204" pitchFamily="34" charset="0"/>
          </a:endParaRPr>
        </a:p>
      </dgm:t>
    </dgm:pt>
    <dgm:pt modelId="{1587D80C-BF56-7145-8CD2-70908A479547}" type="sibTrans" cxnId="{33A5A4F4-49DB-9841-845D-A727EBECD7A5}">
      <dgm:prSet/>
      <dgm:spPr/>
      <dgm:t>
        <a:bodyPr/>
        <a:lstStyle/>
        <a:p>
          <a:endParaRPr lang="en-US" sz="1000">
            <a:latin typeface="Calibri" panose="020F0502020204030204" pitchFamily="34" charset="0"/>
            <a:cs typeface="Calibri" panose="020F0502020204030204" pitchFamily="34" charset="0"/>
          </a:endParaRPr>
        </a:p>
      </dgm:t>
    </dgm:pt>
    <dgm:pt modelId="{9CF6653E-809F-804C-BCFE-F4C50C7FE95A}">
      <dgm:prSet custT="1"/>
      <dgm:spPr/>
      <dgm:t>
        <a:bodyPr/>
        <a:lstStyle/>
        <a:p>
          <a:r>
            <a:rPr lang="en-US" sz="1000" dirty="0">
              <a:latin typeface="Calibri" panose="020F0502020204030204" pitchFamily="34" charset="0"/>
              <a:cs typeface="Calibri" panose="020F0502020204030204" pitchFamily="34" charset="0"/>
            </a:rPr>
            <a:t>Tried Ensemble models with various combos</a:t>
          </a:r>
        </a:p>
      </dgm:t>
    </dgm:pt>
    <dgm:pt modelId="{88C5F4F1-4226-CC4F-BB1C-E9CCEA1DC868}" type="parTrans" cxnId="{163FBFBF-285B-9C41-924C-86058CCCED8B}">
      <dgm:prSet/>
      <dgm:spPr/>
      <dgm:t>
        <a:bodyPr/>
        <a:lstStyle/>
        <a:p>
          <a:endParaRPr lang="en-US" sz="1000">
            <a:latin typeface="Calibri" panose="020F0502020204030204" pitchFamily="34" charset="0"/>
            <a:cs typeface="Calibri" panose="020F0502020204030204" pitchFamily="34" charset="0"/>
          </a:endParaRPr>
        </a:p>
      </dgm:t>
    </dgm:pt>
    <dgm:pt modelId="{C071921E-69AD-DB4B-AAF4-2569D253ACCB}" type="sibTrans" cxnId="{163FBFBF-285B-9C41-924C-86058CCCED8B}">
      <dgm:prSet/>
      <dgm:spPr/>
      <dgm:t>
        <a:bodyPr/>
        <a:lstStyle/>
        <a:p>
          <a:endParaRPr lang="en-US" sz="1000">
            <a:latin typeface="Calibri" panose="020F0502020204030204" pitchFamily="34" charset="0"/>
            <a:cs typeface="Calibri" panose="020F0502020204030204" pitchFamily="34" charset="0"/>
          </a:endParaRPr>
        </a:p>
      </dgm:t>
    </dgm:pt>
    <dgm:pt modelId="{8641C75C-566D-9445-B45A-B7C0E0F10A05}">
      <dgm:prSet custT="1"/>
      <dgm:spPr/>
      <dgm:t>
        <a:bodyPr/>
        <a:lstStyle/>
        <a:p>
          <a:r>
            <a:rPr lang="en-US" sz="1000" dirty="0">
              <a:latin typeface="Calibri" panose="020F0502020204030204" pitchFamily="34" charset="0"/>
              <a:cs typeface="Calibri" panose="020F0502020204030204" pitchFamily="34" charset="0"/>
            </a:rPr>
            <a:t>Assessed through various Cutoff values</a:t>
          </a:r>
        </a:p>
      </dgm:t>
    </dgm:pt>
    <dgm:pt modelId="{C5E700A6-0D7B-5547-8A94-D7C7330FBE4D}" type="parTrans" cxnId="{5042A63C-AD48-9540-8546-F5E569F8CC7A}">
      <dgm:prSet/>
      <dgm:spPr/>
      <dgm:t>
        <a:bodyPr/>
        <a:lstStyle/>
        <a:p>
          <a:endParaRPr lang="en-US" sz="1000">
            <a:latin typeface="Calibri" panose="020F0502020204030204" pitchFamily="34" charset="0"/>
            <a:cs typeface="Calibri" panose="020F0502020204030204" pitchFamily="34" charset="0"/>
          </a:endParaRPr>
        </a:p>
      </dgm:t>
    </dgm:pt>
    <dgm:pt modelId="{57C15360-F036-E344-AFFE-FD2C42A8C9FA}" type="sibTrans" cxnId="{5042A63C-AD48-9540-8546-F5E569F8CC7A}">
      <dgm:prSet/>
      <dgm:spPr/>
      <dgm:t>
        <a:bodyPr/>
        <a:lstStyle/>
        <a:p>
          <a:endParaRPr lang="en-US" sz="1000">
            <a:latin typeface="Calibri" panose="020F0502020204030204" pitchFamily="34" charset="0"/>
            <a:cs typeface="Calibri" panose="020F0502020204030204" pitchFamily="34" charset="0"/>
          </a:endParaRPr>
        </a:p>
      </dgm:t>
    </dgm:pt>
    <dgm:pt modelId="{19CDFCE7-E542-8641-BEEE-13C193D1D760}">
      <dgm:prSet custT="1"/>
      <dgm:spPr/>
      <dgm:t>
        <a:bodyPr/>
        <a:lstStyle/>
        <a:p>
          <a:r>
            <a:rPr lang="en-US" sz="1000" dirty="0">
              <a:latin typeface="Calibri" panose="020F0502020204030204" pitchFamily="34" charset="0"/>
              <a:cs typeface="Calibri" panose="020F0502020204030204" pitchFamily="34" charset="0"/>
            </a:rPr>
            <a:t>Tuning model specific parameters across all the trials</a:t>
          </a:r>
        </a:p>
      </dgm:t>
    </dgm:pt>
    <dgm:pt modelId="{8BA563D8-02BD-CA46-B92E-555B85101EE4}" type="parTrans" cxnId="{3ADF5FE5-5508-D34F-895F-561E5543B2C3}">
      <dgm:prSet/>
      <dgm:spPr/>
      <dgm:t>
        <a:bodyPr/>
        <a:lstStyle/>
        <a:p>
          <a:endParaRPr lang="en-US" sz="1000">
            <a:latin typeface="Calibri" panose="020F0502020204030204" pitchFamily="34" charset="0"/>
            <a:cs typeface="Calibri" panose="020F0502020204030204" pitchFamily="34" charset="0"/>
          </a:endParaRPr>
        </a:p>
      </dgm:t>
    </dgm:pt>
    <dgm:pt modelId="{0DE4CF07-C6CF-834C-96CA-1ED7C3D99CE1}" type="sibTrans" cxnId="{3ADF5FE5-5508-D34F-895F-561E5543B2C3}">
      <dgm:prSet/>
      <dgm:spPr/>
      <dgm:t>
        <a:bodyPr/>
        <a:lstStyle/>
        <a:p>
          <a:endParaRPr lang="en-US" sz="1000">
            <a:latin typeface="Calibri" panose="020F0502020204030204" pitchFamily="34" charset="0"/>
            <a:cs typeface="Calibri" panose="020F0502020204030204" pitchFamily="34" charset="0"/>
          </a:endParaRPr>
        </a:p>
      </dgm:t>
    </dgm:pt>
    <dgm:pt modelId="{A4C9C356-E777-4D47-96BF-533FE3488D05}">
      <dgm:prSet custT="1"/>
      <dgm:spPr/>
      <dgm:t>
        <a:bodyPr/>
        <a:lstStyle/>
        <a:p>
          <a:r>
            <a:rPr lang="en-US" sz="1000">
              <a:latin typeface="Calibri" panose="020F0502020204030204" pitchFamily="34" charset="0"/>
              <a:cs typeface="Calibri" panose="020F0502020204030204" pitchFamily="34" charset="0"/>
            </a:rPr>
            <a:t>Filtering outliers after exploring data through Multiplot</a:t>
          </a:r>
          <a:endParaRPr lang="en-US" sz="1000" dirty="0">
            <a:latin typeface="Calibri" panose="020F0502020204030204" pitchFamily="34" charset="0"/>
            <a:cs typeface="Calibri" panose="020F0502020204030204" pitchFamily="34" charset="0"/>
          </a:endParaRPr>
        </a:p>
      </dgm:t>
    </dgm:pt>
    <dgm:pt modelId="{24B147F4-849B-154D-AD50-B802E9A2BD66}" type="parTrans" cxnId="{60141EB3-3E4A-364F-B172-8EAF924F1CA7}">
      <dgm:prSet/>
      <dgm:spPr/>
      <dgm:t>
        <a:bodyPr/>
        <a:lstStyle/>
        <a:p>
          <a:endParaRPr lang="en-US"/>
        </a:p>
      </dgm:t>
    </dgm:pt>
    <dgm:pt modelId="{01EB7FAB-EFAD-2A41-B161-6D301EFC4E08}" type="sibTrans" cxnId="{60141EB3-3E4A-364F-B172-8EAF924F1CA7}">
      <dgm:prSet/>
      <dgm:spPr/>
      <dgm:t>
        <a:bodyPr/>
        <a:lstStyle/>
        <a:p>
          <a:endParaRPr lang="en-US"/>
        </a:p>
      </dgm:t>
    </dgm:pt>
    <dgm:pt modelId="{0F29209F-9DEA-B642-8E4F-9F3404DF65C0}" type="pres">
      <dgm:prSet presAssocID="{370431A5-5B36-9B48-BA8E-77D26DC668A8}" presName="vert0" presStyleCnt="0">
        <dgm:presLayoutVars>
          <dgm:dir/>
          <dgm:animOne val="branch"/>
          <dgm:animLvl val="lvl"/>
        </dgm:presLayoutVars>
      </dgm:prSet>
      <dgm:spPr/>
    </dgm:pt>
    <dgm:pt modelId="{B1D2F851-AE39-2B44-8736-BCFD2C79BE2F}" type="pres">
      <dgm:prSet presAssocID="{A4C9C356-E777-4D47-96BF-533FE3488D05}" presName="thickLine" presStyleLbl="alignNode1" presStyleIdx="0" presStyleCnt="6"/>
      <dgm:spPr/>
    </dgm:pt>
    <dgm:pt modelId="{1DBB70EC-2866-EC42-A03F-A9EB562B9C71}" type="pres">
      <dgm:prSet presAssocID="{A4C9C356-E777-4D47-96BF-533FE3488D05}" presName="horz1" presStyleCnt="0"/>
      <dgm:spPr/>
    </dgm:pt>
    <dgm:pt modelId="{C4E563EC-80C3-EB4C-9D5C-C5B2B3999484}" type="pres">
      <dgm:prSet presAssocID="{A4C9C356-E777-4D47-96BF-533FE3488D05}" presName="tx1" presStyleLbl="revTx" presStyleIdx="0" presStyleCnt="6"/>
      <dgm:spPr/>
    </dgm:pt>
    <dgm:pt modelId="{E952D3CA-F210-7844-9864-C1BBD1001ABB}" type="pres">
      <dgm:prSet presAssocID="{A4C9C356-E777-4D47-96BF-533FE3488D05}" presName="vert1" presStyleCnt="0"/>
      <dgm:spPr/>
    </dgm:pt>
    <dgm:pt modelId="{A1DB7DA6-C161-A547-A910-6C9FB4C98081}" type="pres">
      <dgm:prSet presAssocID="{DF01714C-EE8A-AD4E-BC50-E10E5F7D0BA4}" presName="thickLine" presStyleLbl="alignNode1" presStyleIdx="1" presStyleCnt="6"/>
      <dgm:spPr/>
    </dgm:pt>
    <dgm:pt modelId="{DD3E272F-4C10-6641-8087-6D7AFDEAA080}" type="pres">
      <dgm:prSet presAssocID="{DF01714C-EE8A-AD4E-BC50-E10E5F7D0BA4}" presName="horz1" presStyleCnt="0"/>
      <dgm:spPr/>
    </dgm:pt>
    <dgm:pt modelId="{1211D29D-27CC-5F43-9000-8828C6562FA2}" type="pres">
      <dgm:prSet presAssocID="{DF01714C-EE8A-AD4E-BC50-E10E5F7D0BA4}" presName="tx1" presStyleLbl="revTx" presStyleIdx="1" presStyleCnt="6"/>
      <dgm:spPr/>
    </dgm:pt>
    <dgm:pt modelId="{FC6F1529-A14C-3244-9D09-BB8318865472}" type="pres">
      <dgm:prSet presAssocID="{DF01714C-EE8A-AD4E-BC50-E10E5F7D0BA4}" presName="vert1" presStyleCnt="0"/>
      <dgm:spPr/>
    </dgm:pt>
    <dgm:pt modelId="{03E494A8-E134-5047-8898-7DDAF4C14F73}" type="pres">
      <dgm:prSet presAssocID="{4CFA941D-42E8-DF4C-A38E-2200DB6DE971}" presName="thickLine" presStyleLbl="alignNode1" presStyleIdx="2" presStyleCnt="6"/>
      <dgm:spPr/>
    </dgm:pt>
    <dgm:pt modelId="{99FD42E7-BEE7-BC48-B3A4-28B089E429DD}" type="pres">
      <dgm:prSet presAssocID="{4CFA941D-42E8-DF4C-A38E-2200DB6DE971}" presName="horz1" presStyleCnt="0"/>
      <dgm:spPr/>
    </dgm:pt>
    <dgm:pt modelId="{18B36FA8-19E5-8546-9098-2189EFBAC475}" type="pres">
      <dgm:prSet presAssocID="{4CFA941D-42E8-DF4C-A38E-2200DB6DE971}" presName="tx1" presStyleLbl="revTx" presStyleIdx="2" presStyleCnt="6"/>
      <dgm:spPr/>
    </dgm:pt>
    <dgm:pt modelId="{89EF6709-5450-D445-9906-3118FE86D603}" type="pres">
      <dgm:prSet presAssocID="{4CFA941D-42E8-DF4C-A38E-2200DB6DE971}" presName="vert1" presStyleCnt="0"/>
      <dgm:spPr/>
    </dgm:pt>
    <dgm:pt modelId="{618D8620-3A96-1A4C-B703-893E47FE9D7E}" type="pres">
      <dgm:prSet presAssocID="{9CF6653E-809F-804C-BCFE-F4C50C7FE95A}" presName="thickLine" presStyleLbl="alignNode1" presStyleIdx="3" presStyleCnt="6"/>
      <dgm:spPr/>
    </dgm:pt>
    <dgm:pt modelId="{7E5591A5-690F-EA43-8686-453F65D3DD88}" type="pres">
      <dgm:prSet presAssocID="{9CF6653E-809F-804C-BCFE-F4C50C7FE95A}" presName="horz1" presStyleCnt="0"/>
      <dgm:spPr/>
    </dgm:pt>
    <dgm:pt modelId="{03F866B9-AE13-0545-919B-2020C2DD63F5}" type="pres">
      <dgm:prSet presAssocID="{9CF6653E-809F-804C-BCFE-F4C50C7FE95A}" presName="tx1" presStyleLbl="revTx" presStyleIdx="3" presStyleCnt="6"/>
      <dgm:spPr/>
    </dgm:pt>
    <dgm:pt modelId="{84A3C4A7-1C95-534E-86F4-46DF02968E93}" type="pres">
      <dgm:prSet presAssocID="{9CF6653E-809F-804C-BCFE-F4C50C7FE95A}" presName="vert1" presStyleCnt="0"/>
      <dgm:spPr/>
    </dgm:pt>
    <dgm:pt modelId="{6935546C-C9F9-394E-BD5A-B501D28956FD}" type="pres">
      <dgm:prSet presAssocID="{8641C75C-566D-9445-B45A-B7C0E0F10A05}" presName="thickLine" presStyleLbl="alignNode1" presStyleIdx="4" presStyleCnt="6"/>
      <dgm:spPr/>
    </dgm:pt>
    <dgm:pt modelId="{766458AC-851B-9A42-B121-E77067709F4A}" type="pres">
      <dgm:prSet presAssocID="{8641C75C-566D-9445-B45A-B7C0E0F10A05}" presName="horz1" presStyleCnt="0"/>
      <dgm:spPr/>
    </dgm:pt>
    <dgm:pt modelId="{8B18194B-B5BD-2246-AF1D-6B16A8FCFFFB}" type="pres">
      <dgm:prSet presAssocID="{8641C75C-566D-9445-B45A-B7C0E0F10A05}" presName="tx1" presStyleLbl="revTx" presStyleIdx="4" presStyleCnt="6"/>
      <dgm:spPr/>
    </dgm:pt>
    <dgm:pt modelId="{860F6C46-F530-5E45-8041-6D54CF3F825A}" type="pres">
      <dgm:prSet presAssocID="{8641C75C-566D-9445-B45A-B7C0E0F10A05}" presName="vert1" presStyleCnt="0"/>
      <dgm:spPr/>
    </dgm:pt>
    <dgm:pt modelId="{7FDE128B-0BBD-2F46-BBBF-18D1DD775F22}" type="pres">
      <dgm:prSet presAssocID="{19CDFCE7-E542-8641-BEEE-13C193D1D760}" presName="thickLine" presStyleLbl="alignNode1" presStyleIdx="5" presStyleCnt="6"/>
      <dgm:spPr/>
    </dgm:pt>
    <dgm:pt modelId="{ED8F541C-0E63-BA48-B2ED-F038206EC13B}" type="pres">
      <dgm:prSet presAssocID="{19CDFCE7-E542-8641-BEEE-13C193D1D760}" presName="horz1" presStyleCnt="0"/>
      <dgm:spPr/>
    </dgm:pt>
    <dgm:pt modelId="{37CC02A9-CB88-174A-B08D-065A57389500}" type="pres">
      <dgm:prSet presAssocID="{19CDFCE7-E542-8641-BEEE-13C193D1D760}" presName="tx1" presStyleLbl="revTx" presStyleIdx="5" presStyleCnt="6"/>
      <dgm:spPr/>
    </dgm:pt>
    <dgm:pt modelId="{96FD2B13-794C-6346-9A98-1E83A07A15D6}" type="pres">
      <dgm:prSet presAssocID="{19CDFCE7-E542-8641-BEEE-13C193D1D760}" presName="vert1" presStyleCnt="0"/>
      <dgm:spPr/>
    </dgm:pt>
  </dgm:ptLst>
  <dgm:cxnLst>
    <dgm:cxn modelId="{5042A63C-AD48-9540-8546-F5E569F8CC7A}" srcId="{370431A5-5B36-9B48-BA8E-77D26DC668A8}" destId="{8641C75C-566D-9445-B45A-B7C0E0F10A05}" srcOrd="4" destOrd="0" parTransId="{C5E700A6-0D7B-5547-8A94-D7C7330FBE4D}" sibTransId="{57C15360-F036-E344-AFFE-FD2C42A8C9FA}"/>
    <dgm:cxn modelId="{F2A3C83D-3D0B-6444-8621-DE569C9AA5E0}" type="presOf" srcId="{9CF6653E-809F-804C-BCFE-F4C50C7FE95A}" destId="{03F866B9-AE13-0545-919B-2020C2DD63F5}" srcOrd="0" destOrd="0" presId="urn:microsoft.com/office/officeart/2008/layout/LinedList"/>
    <dgm:cxn modelId="{E0ECCB3F-BA19-1140-9249-6D2D006F50DB}" type="presOf" srcId="{4CFA941D-42E8-DF4C-A38E-2200DB6DE971}" destId="{18B36FA8-19E5-8546-9098-2189EFBAC475}" srcOrd="0" destOrd="0" presId="urn:microsoft.com/office/officeart/2008/layout/LinedList"/>
    <dgm:cxn modelId="{FD45C64C-3208-1A40-9409-586FBD8A0A2F}" type="presOf" srcId="{DF01714C-EE8A-AD4E-BC50-E10E5F7D0BA4}" destId="{1211D29D-27CC-5F43-9000-8828C6562FA2}" srcOrd="0" destOrd="0" presId="urn:microsoft.com/office/officeart/2008/layout/LinedList"/>
    <dgm:cxn modelId="{37FA9B6C-AD41-F446-8B2A-09953DAFB9FB}" type="presOf" srcId="{370431A5-5B36-9B48-BA8E-77D26DC668A8}" destId="{0F29209F-9DEA-B642-8E4F-9F3404DF65C0}" srcOrd="0" destOrd="0" presId="urn:microsoft.com/office/officeart/2008/layout/LinedList"/>
    <dgm:cxn modelId="{DCA5C374-AA3C-BC41-BFDA-C6DECA6EA1BF}" type="presOf" srcId="{8641C75C-566D-9445-B45A-B7C0E0F10A05}" destId="{8B18194B-B5BD-2246-AF1D-6B16A8FCFFFB}" srcOrd="0" destOrd="0" presId="urn:microsoft.com/office/officeart/2008/layout/LinedList"/>
    <dgm:cxn modelId="{04A49C84-14F0-A449-B386-C025C317B892}" type="presOf" srcId="{A4C9C356-E777-4D47-96BF-533FE3488D05}" destId="{C4E563EC-80C3-EB4C-9D5C-C5B2B3999484}" srcOrd="0" destOrd="0" presId="urn:microsoft.com/office/officeart/2008/layout/LinedList"/>
    <dgm:cxn modelId="{60141EB3-3E4A-364F-B172-8EAF924F1CA7}" srcId="{370431A5-5B36-9B48-BA8E-77D26DC668A8}" destId="{A4C9C356-E777-4D47-96BF-533FE3488D05}" srcOrd="0" destOrd="0" parTransId="{24B147F4-849B-154D-AD50-B802E9A2BD66}" sibTransId="{01EB7FAB-EFAD-2A41-B161-6D301EFC4E08}"/>
    <dgm:cxn modelId="{163FBFBF-285B-9C41-924C-86058CCCED8B}" srcId="{370431A5-5B36-9B48-BA8E-77D26DC668A8}" destId="{9CF6653E-809F-804C-BCFE-F4C50C7FE95A}" srcOrd="3" destOrd="0" parTransId="{88C5F4F1-4226-CC4F-BB1C-E9CCEA1DC868}" sibTransId="{C071921E-69AD-DB4B-AAF4-2569D253ACCB}"/>
    <dgm:cxn modelId="{6C1FF2E2-F4DE-0A4F-90B6-D6F97565C0FC}" type="presOf" srcId="{19CDFCE7-E542-8641-BEEE-13C193D1D760}" destId="{37CC02A9-CB88-174A-B08D-065A57389500}" srcOrd="0" destOrd="0" presId="urn:microsoft.com/office/officeart/2008/layout/LinedList"/>
    <dgm:cxn modelId="{3ADF5FE5-5508-D34F-895F-561E5543B2C3}" srcId="{370431A5-5B36-9B48-BA8E-77D26DC668A8}" destId="{19CDFCE7-E542-8641-BEEE-13C193D1D760}" srcOrd="5" destOrd="0" parTransId="{8BA563D8-02BD-CA46-B92E-555B85101EE4}" sibTransId="{0DE4CF07-C6CF-834C-96CA-1ED7C3D99CE1}"/>
    <dgm:cxn modelId="{33A5A4F4-49DB-9841-845D-A727EBECD7A5}" srcId="{370431A5-5B36-9B48-BA8E-77D26DC668A8}" destId="{4CFA941D-42E8-DF4C-A38E-2200DB6DE971}" srcOrd="2" destOrd="0" parTransId="{FF2CDED1-9CE4-0846-8066-07862AAD26DD}" sibTransId="{1587D80C-BF56-7145-8CD2-70908A479547}"/>
    <dgm:cxn modelId="{2B4BCBFB-2AF2-1A47-93A6-8A7E2AA5AE12}" srcId="{370431A5-5B36-9B48-BA8E-77D26DC668A8}" destId="{DF01714C-EE8A-AD4E-BC50-E10E5F7D0BA4}" srcOrd="1" destOrd="0" parTransId="{621BECBD-5A89-4F49-8FD3-15514BC982FA}" sibTransId="{9886F59D-C3E1-3346-AC3A-ADF34E5C5873}"/>
    <dgm:cxn modelId="{9115F07E-433B-DA4C-8A96-7C5B000CA77D}" type="presParOf" srcId="{0F29209F-9DEA-B642-8E4F-9F3404DF65C0}" destId="{B1D2F851-AE39-2B44-8736-BCFD2C79BE2F}" srcOrd="0" destOrd="0" presId="urn:microsoft.com/office/officeart/2008/layout/LinedList"/>
    <dgm:cxn modelId="{CFB95E18-4CD5-F54E-ABD3-7D140535B4A8}" type="presParOf" srcId="{0F29209F-9DEA-B642-8E4F-9F3404DF65C0}" destId="{1DBB70EC-2866-EC42-A03F-A9EB562B9C71}" srcOrd="1" destOrd="0" presId="urn:microsoft.com/office/officeart/2008/layout/LinedList"/>
    <dgm:cxn modelId="{C93AC514-6000-6846-9466-53C22B09E745}" type="presParOf" srcId="{1DBB70EC-2866-EC42-A03F-A9EB562B9C71}" destId="{C4E563EC-80C3-EB4C-9D5C-C5B2B3999484}" srcOrd="0" destOrd="0" presId="urn:microsoft.com/office/officeart/2008/layout/LinedList"/>
    <dgm:cxn modelId="{9E7E5A84-C55D-E945-881A-C9FE00370292}" type="presParOf" srcId="{1DBB70EC-2866-EC42-A03F-A9EB562B9C71}" destId="{E952D3CA-F210-7844-9864-C1BBD1001ABB}" srcOrd="1" destOrd="0" presId="urn:microsoft.com/office/officeart/2008/layout/LinedList"/>
    <dgm:cxn modelId="{42C9C8F0-C3D8-3D40-8692-CB6AEECA0C61}" type="presParOf" srcId="{0F29209F-9DEA-B642-8E4F-9F3404DF65C0}" destId="{A1DB7DA6-C161-A547-A910-6C9FB4C98081}" srcOrd="2" destOrd="0" presId="urn:microsoft.com/office/officeart/2008/layout/LinedList"/>
    <dgm:cxn modelId="{FA979736-91D9-374A-A4D7-E26E0239420E}" type="presParOf" srcId="{0F29209F-9DEA-B642-8E4F-9F3404DF65C0}" destId="{DD3E272F-4C10-6641-8087-6D7AFDEAA080}" srcOrd="3" destOrd="0" presId="urn:microsoft.com/office/officeart/2008/layout/LinedList"/>
    <dgm:cxn modelId="{27A3D1D1-B37C-7147-AC25-AF9E0A6B73DA}" type="presParOf" srcId="{DD3E272F-4C10-6641-8087-6D7AFDEAA080}" destId="{1211D29D-27CC-5F43-9000-8828C6562FA2}" srcOrd="0" destOrd="0" presId="urn:microsoft.com/office/officeart/2008/layout/LinedList"/>
    <dgm:cxn modelId="{A0EFD200-E920-EC42-8CB5-B1D47B33CDCF}" type="presParOf" srcId="{DD3E272F-4C10-6641-8087-6D7AFDEAA080}" destId="{FC6F1529-A14C-3244-9D09-BB8318865472}" srcOrd="1" destOrd="0" presId="urn:microsoft.com/office/officeart/2008/layout/LinedList"/>
    <dgm:cxn modelId="{AE3E3244-C999-D540-8AEF-857F625CDD20}" type="presParOf" srcId="{0F29209F-9DEA-B642-8E4F-9F3404DF65C0}" destId="{03E494A8-E134-5047-8898-7DDAF4C14F73}" srcOrd="4" destOrd="0" presId="urn:microsoft.com/office/officeart/2008/layout/LinedList"/>
    <dgm:cxn modelId="{B6CCDB26-C466-4742-83B5-DCCC5006D3E8}" type="presParOf" srcId="{0F29209F-9DEA-B642-8E4F-9F3404DF65C0}" destId="{99FD42E7-BEE7-BC48-B3A4-28B089E429DD}" srcOrd="5" destOrd="0" presId="urn:microsoft.com/office/officeart/2008/layout/LinedList"/>
    <dgm:cxn modelId="{2328E883-8E91-3F4B-9507-79D67DDF57C8}" type="presParOf" srcId="{99FD42E7-BEE7-BC48-B3A4-28B089E429DD}" destId="{18B36FA8-19E5-8546-9098-2189EFBAC475}" srcOrd="0" destOrd="0" presId="urn:microsoft.com/office/officeart/2008/layout/LinedList"/>
    <dgm:cxn modelId="{A8284BA3-E3DB-BE40-8C3F-B12BEAB86091}" type="presParOf" srcId="{99FD42E7-BEE7-BC48-B3A4-28B089E429DD}" destId="{89EF6709-5450-D445-9906-3118FE86D603}" srcOrd="1" destOrd="0" presId="urn:microsoft.com/office/officeart/2008/layout/LinedList"/>
    <dgm:cxn modelId="{18F61490-9CD9-A540-940D-D6A500355C61}" type="presParOf" srcId="{0F29209F-9DEA-B642-8E4F-9F3404DF65C0}" destId="{618D8620-3A96-1A4C-B703-893E47FE9D7E}" srcOrd="6" destOrd="0" presId="urn:microsoft.com/office/officeart/2008/layout/LinedList"/>
    <dgm:cxn modelId="{F308D13A-96EB-4346-811C-7BF45D9DD96B}" type="presParOf" srcId="{0F29209F-9DEA-B642-8E4F-9F3404DF65C0}" destId="{7E5591A5-690F-EA43-8686-453F65D3DD88}" srcOrd="7" destOrd="0" presId="urn:microsoft.com/office/officeart/2008/layout/LinedList"/>
    <dgm:cxn modelId="{805E5B26-D973-2F40-9A9F-4290058C7D5F}" type="presParOf" srcId="{7E5591A5-690F-EA43-8686-453F65D3DD88}" destId="{03F866B9-AE13-0545-919B-2020C2DD63F5}" srcOrd="0" destOrd="0" presId="urn:microsoft.com/office/officeart/2008/layout/LinedList"/>
    <dgm:cxn modelId="{711C181B-0711-F749-9DF6-7C14F8300BFB}" type="presParOf" srcId="{7E5591A5-690F-EA43-8686-453F65D3DD88}" destId="{84A3C4A7-1C95-534E-86F4-46DF02968E93}" srcOrd="1" destOrd="0" presId="urn:microsoft.com/office/officeart/2008/layout/LinedList"/>
    <dgm:cxn modelId="{CDC681E5-22DA-3046-B54B-69E60BC956CC}" type="presParOf" srcId="{0F29209F-9DEA-B642-8E4F-9F3404DF65C0}" destId="{6935546C-C9F9-394E-BD5A-B501D28956FD}" srcOrd="8" destOrd="0" presId="urn:microsoft.com/office/officeart/2008/layout/LinedList"/>
    <dgm:cxn modelId="{9BD3531B-F343-FD43-A9F2-16534EA22235}" type="presParOf" srcId="{0F29209F-9DEA-B642-8E4F-9F3404DF65C0}" destId="{766458AC-851B-9A42-B121-E77067709F4A}" srcOrd="9" destOrd="0" presId="urn:microsoft.com/office/officeart/2008/layout/LinedList"/>
    <dgm:cxn modelId="{29547BFF-811A-9143-8DB5-203751CCF44B}" type="presParOf" srcId="{766458AC-851B-9A42-B121-E77067709F4A}" destId="{8B18194B-B5BD-2246-AF1D-6B16A8FCFFFB}" srcOrd="0" destOrd="0" presId="urn:microsoft.com/office/officeart/2008/layout/LinedList"/>
    <dgm:cxn modelId="{B43CB5B9-CEE8-0F44-8A5A-A91E7BFF2176}" type="presParOf" srcId="{766458AC-851B-9A42-B121-E77067709F4A}" destId="{860F6C46-F530-5E45-8041-6D54CF3F825A}" srcOrd="1" destOrd="0" presId="urn:microsoft.com/office/officeart/2008/layout/LinedList"/>
    <dgm:cxn modelId="{43677DF0-5A35-F14A-88A0-C0BAD62129A8}" type="presParOf" srcId="{0F29209F-9DEA-B642-8E4F-9F3404DF65C0}" destId="{7FDE128B-0BBD-2F46-BBBF-18D1DD775F22}" srcOrd="10" destOrd="0" presId="urn:microsoft.com/office/officeart/2008/layout/LinedList"/>
    <dgm:cxn modelId="{A3610681-3A61-4848-AC6E-9ACB2D9A3EBA}" type="presParOf" srcId="{0F29209F-9DEA-B642-8E4F-9F3404DF65C0}" destId="{ED8F541C-0E63-BA48-B2ED-F038206EC13B}" srcOrd="11" destOrd="0" presId="urn:microsoft.com/office/officeart/2008/layout/LinedList"/>
    <dgm:cxn modelId="{E8C9E1F4-34CA-464C-AE59-68B8C271218A}" type="presParOf" srcId="{ED8F541C-0E63-BA48-B2ED-F038206EC13B}" destId="{37CC02A9-CB88-174A-B08D-065A57389500}" srcOrd="0" destOrd="0" presId="urn:microsoft.com/office/officeart/2008/layout/LinedList"/>
    <dgm:cxn modelId="{99C9ADC0-0271-7743-B4E5-EDADA710AA4B}" type="presParOf" srcId="{ED8F541C-0E63-BA48-B2ED-F038206EC13B}" destId="{96FD2B13-794C-6346-9A98-1E83A07A15D6}"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a:solidFill>
          <a:schemeClr val="accent5">
            <a:lumMod val="20000"/>
            <a:lumOff val="80000"/>
          </a:schemeClr>
        </a:solidFill>
      </dgm:spPr>
      <dgm:t>
        <a:bodyPr/>
        <a:lstStyle/>
        <a:p>
          <a:r>
            <a:rPr lang="en-US" sz="1400" b="1">
              <a:solidFill>
                <a:srgbClr val="002060"/>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Best </a:t>
          </a:r>
        </a:p>
        <a:p>
          <a:r>
            <a:rPr lang="en-US" sz="1000" dirty="0">
              <a:solidFill>
                <a:schemeClr val="accent2">
                  <a:lumMod val="60000"/>
                  <a:lumOff val="40000"/>
                </a:schemeClr>
              </a:solidFill>
              <a:latin typeface="Calibri" panose="020F0502020204030204" pitchFamily="34" charset="0"/>
              <a:cs typeface="Calibri" panose="020F0502020204030204" pitchFamily="34" charset="0"/>
            </a:rPr>
            <a:t>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Best 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8F5BD0-9306-5A4C-A7FA-7DC6F5E39E9F}" type="doc">
      <dgm:prSet loTypeId="urn:microsoft.com/office/officeart/2005/8/layout/radial4" loCatId="list" qsTypeId="urn:microsoft.com/office/officeart/2005/8/quickstyle/simple1" qsCatId="simple" csTypeId="urn:microsoft.com/office/officeart/2005/8/colors/accent1_1" csCatId="accent1" phldr="1"/>
      <dgm:spPr/>
      <dgm:t>
        <a:bodyPr/>
        <a:lstStyle/>
        <a:p>
          <a:endParaRPr lang="en-US"/>
        </a:p>
      </dgm:t>
    </dgm:pt>
    <dgm:pt modelId="{29D5F75B-9061-8D40-8EEB-5F1A1EFF8B76}">
      <dgm:prSet custT="1"/>
      <dgm:spPr/>
      <dgm:t>
        <a:bodyPr/>
        <a:lstStyle/>
        <a:p>
          <a:r>
            <a:rPr lang="en-US" sz="900" b="0" dirty="0">
              <a:latin typeface="Calibri" panose="020F0502020204030204" pitchFamily="34" charset="0"/>
              <a:cs typeface="Calibri" panose="020F0502020204030204" pitchFamily="34" charset="0"/>
            </a:rPr>
            <a:t>High Accuracy</a:t>
          </a:r>
        </a:p>
      </dgm:t>
    </dgm:pt>
    <dgm:pt modelId="{B0CFFEA7-1769-954B-BAB1-E19D9048745C}" type="parTrans" cxnId="{6935F0D0-E148-504F-8C2D-34EDA93B94C2}">
      <dgm:prSet/>
      <dgm:spPr/>
      <dgm:t>
        <a:bodyPr/>
        <a:lstStyle/>
        <a:p>
          <a:endParaRPr lang="en-US" sz="900" b="0">
            <a:latin typeface="Calibri" panose="020F0502020204030204" pitchFamily="34" charset="0"/>
            <a:cs typeface="Calibri" panose="020F0502020204030204" pitchFamily="34" charset="0"/>
          </a:endParaRPr>
        </a:p>
      </dgm:t>
    </dgm:pt>
    <dgm:pt modelId="{1C1A13CB-F375-8247-A5CB-E2EAB0D0140D}" type="sibTrans" cxnId="{6935F0D0-E148-504F-8C2D-34EDA93B94C2}">
      <dgm:prSet custT="1"/>
      <dgm:spPr/>
      <dgm:t>
        <a:bodyPr/>
        <a:lstStyle/>
        <a:p>
          <a:endParaRPr lang="en-US" sz="900" b="0">
            <a:latin typeface="Calibri" panose="020F0502020204030204" pitchFamily="34" charset="0"/>
            <a:cs typeface="Calibri" panose="020F0502020204030204" pitchFamily="34" charset="0"/>
          </a:endParaRPr>
        </a:p>
      </dgm:t>
    </dgm:pt>
    <dgm:pt modelId="{8142E621-1073-F343-8A4C-6A37290B3F41}">
      <dgm:prSet custT="1"/>
      <dgm:spPr/>
      <dgm:t>
        <a:bodyPr/>
        <a:lstStyle/>
        <a:p>
          <a:r>
            <a:rPr lang="en-US" sz="900" b="0" dirty="0">
              <a:latin typeface="Calibri" panose="020F0502020204030204" pitchFamily="34" charset="0"/>
              <a:cs typeface="Calibri" panose="020F0502020204030204" pitchFamily="34" charset="0"/>
            </a:rPr>
            <a:t>Highly Reliable and Robust</a:t>
          </a:r>
        </a:p>
      </dgm:t>
    </dgm:pt>
    <dgm:pt modelId="{B273A7E4-EFA3-3544-BDDF-2DE2AD13C9A8}" type="parTrans" cxnId="{6292A6CA-F2F0-5041-A257-B4A4E3A68DA5}">
      <dgm:prSet/>
      <dgm:spPr/>
      <dgm:t>
        <a:bodyPr/>
        <a:lstStyle/>
        <a:p>
          <a:endParaRPr lang="en-US" sz="900" b="0">
            <a:latin typeface="Calibri" panose="020F0502020204030204" pitchFamily="34" charset="0"/>
            <a:cs typeface="Calibri" panose="020F0502020204030204" pitchFamily="34" charset="0"/>
          </a:endParaRPr>
        </a:p>
      </dgm:t>
    </dgm:pt>
    <dgm:pt modelId="{16996115-D94E-0A43-ADC7-F2AE55C054E3}" type="sibTrans" cxnId="{6292A6CA-F2F0-5041-A257-B4A4E3A68DA5}">
      <dgm:prSet custT="1"/>
      <dgm:spPr/>
      <dgm:t>
        <a:bodyPr/>
        <a:lstStyle/>
        <a:p>
          <a:endParaRPr lang="en-US" sz="900" b="0">
            <a:latin typeface="Calibri" panose="020F0502020204030204" pitchFamily="34" charset="0"/>
            <a:cs typeface="Calibri" panose="020F0502020204030204" pitchFamily="34" charset="0"/>
          </a:endParaRPr>
        </a:p>
      </dgm:t>
    </dgm:pt>
    <dgm:pt modelId="{04F84FE6-774A-B742-AF78-586B75BE4E50}">
      <dgm:prSet custT="1"/>
      <dgm:spPr/>
      <dgm:t>
        <a:bodyPr/>
        <a:lstStyle/>
        <a:p>
          <a:r>
            <a:rPr lang="en-US" sz="900" b="0" dirty="0">
              <a:latin typeface="Calibri" panose="020F0502020204030204" pitchFamily="34" charset="0"/>
              <a:cs typeface="Calibri" panose="020F0502020204030204" pitchFamily="34" charset="0"/>
            </a:rPr>
            <a:t>High discriminatory power</a:t>
          </a:r>
        </a:p>
      </dgm:t>
    </dgm:pt>
    <dgm:pt modelId="{5B5CCFEB-6C20-6846-84BB-BCD40AC83358}" type="parTrans" cxnId="{41C2F5D6-4292-4341-A152-A1ECCB11465A}">
      <dgm:prSet/>
      <dgm:spPr/>
      <dgm:t>
        <a:bodyPr/>
        <a:lstStyle/>
        <a:p>
          <a:endParaRPr lang="en-US" sz="900" b="0">
            <a:latin typeface="Calibri" panose="020F0502020204030204" pitchFamily="34" charset="0"/>
            <a:cs typeface="Calibri" panose="020F0502020204030204" pitchFamily="34" charset="0"/>
          </a:endParaRPr>
        </a:p>
      </dgm:t>
    </dgm:pt>
    <dgm:pt modelId="{CCBA95C0-7CD1-EE4C-B880-9240FB46D72D}" type="sibTrans" cxnId="{41C2F5D6-4292-4341-A152-A1ECCB11465A}">
      <dgm:prSet custT="1"/>
      <dgm:spPr/>
      <dgm:t>
        <a:bodyPr/>
        <a:lstStyle/>
        <a:p>
          <a:endParaRPr lang="en-US" sz="900" b="0">
            <a:latin typeface="Calibri" panose="020F0502020204030204" pitchFamily="34" charset="0"/>
            <a:cs typeface="Calibri" panose="020F0502020204030204" pitchFamily="34" charset="0"/>
          </a:endParaRPr>
        </a:p>
      </dgm:t>
    </dgm:pt>
    <dgm:pt modelId="{8FAB7532-72B6-E344-AB7B-19A1B69C4FE6}">
      <dgm:prSet custT="1"/>
      <dgm:spPr/>
      <dgm:t>
        <a:bodyPr/>
        <a:lstStyle/>
        <a:p>
          <a:r>
            <a:rPr lang="en-US" sz="900" b="0" dirty="0">
              <a:latin typeface="Calibri" panose="020F0502020204030204" pitchFamily="34" charset="0"/>
              <a:cs typeface="Calibri" panose="020F0502020204030204" pitchFamily="34" charset="0"/>
            </a:rPr>
            <a:t>9.2 X more effective prediction</a:t>
          </a:r>
        </a:p>
      </dgm:t>
    </dgm:pt>
    <dgm:pt modelId="{D48C252E-5070-C048-871F-891F54E61567}" type="parTrans" cxnId="{271C6220-9C8F-544C-90E2-9DB7EC80BD10}">
      <dgm:prSet/>
      <dgm:spPr/>
      <dgm:t>
        <a:bodyPr/>
        <a:lstStyle/>
        <a:p>
          <a:endParaRPr lang="en-US" sz="900" b="0">
            <a:latin typeface="Calibri" panose="020F0502020204030204" pitchFamily="34" charset="0"/>
            <a:cs typeface="Calibri" panose="020F0502020204030204" pitchFamily="34" charset="0"/>
          </a:endParaRPr>
        </a:p>
      </dgm:t>
    </dgm:pt>
    <dgm:pt modelId="{54CF7FCC-4890-2446-ADBE-78D49EF8AC68}" type="sibTrans" cxnId="{271C6220-9C8F-544C-90E2-9DB7EC80BD10}">
      <dgm:prSet custT="1"/>
      <dgm:spPr/>
      <dgm:t>
        <a:bodyPr/>
        <a:lstStyle/>
        <a:p>
          <a:endParaRPr lang="en-US" sz="900" b="0">
            <a:latin typeface="Calibri" panose="020F0502020204030204" pitchFamily="34" charset="0"/>
            <a:cs typeface="Calibri" panose="020F0502020204030204" pitchFamily="34" charset="0"/>
          </a:endParaRPr>
        </a:p>
      </dgm:t>
    </dgm:pt>
    <dgm:pt modelId="{5A41E146-BE04-6143-9ACC-E2DC9CCC91A7}">
      <dgm:prSet custT="1"/>
      <dgm:spPr/>
      <dgm:t>
        <a:bodyPr/>
        <a:lstStyle/>
        <a:p>
          <a:r>
            <a:rPr lang="en-US" sz="900" b="1" dirty="0">
              <a:latin typeface="Calibri" panose="020F0502020204030204" pitchFamily="34" charset="0"/>
              <a:cs typeface="Calibri" panose="020F0502020204030204" pitchFamily="34" charset="0"/>
            </a:rPr>
            <a:t>Confident Future Predictions</a:t>
          </a:r>
        </a:p>
      </dgm:t>
    </dgm:pt>
    <dgm:pt modelId="{FA19AD5F-9924-B34E-AE00-45C52881CCD8}" type="parTrans" cxnId="{A6E9690E-E9B6-494D-9490-397D07B7A3D2}">
      <dgm:prSet/>
      <dgm:spPr/>
      <dgm:t>
        <a:bodyPr/>
        <a:lstStyle/>
        <a:p>
          <a:endParaRPr lang="en-US" sz="900" b="0"/>
        </a:p>
      </dgm:t>
    </dgm:pt>
    <dgm:pt modelId="{74AF1DD5-DA6B-8642-A7B1-1CABACEE3E5F}" type="sibTrans" cxnId="{A6E9690E-E9B6-494D-9490-397D07B7A3D2}">
      <dgm:prSet/>
      <dgm:spPr/>
      <dgm:t>
        <a:bodyPr/>
        <a:lstStyle/>
        <a:p>
          <a:endParaRPr lang="en-US" sz="900" b="0"/>
        </a:p>
      </dgm:t>
    </dgm:pt>
    <dgm:pt modelId="{5B6DD4DB-5ED9-114A-BE0C-A8F06DE5E67B}">
      <dgm:prSet custT="1"/>
      <dgm:spPr/>
      <dgm:t>
        <a:bodyPr/>
        <a:lstStyle/>
        <a:p>
          <a:r>
            <a:rPr lang="en-US" sz="900" b="0" dirty="0">
              <a:latin typeface="Calibri" panose="020F0502020204030204" pitchFamily="34" charset="0"/>
              <a:cs typeface="Calibri" panose="020F0502020204030204" pitchFamily="34" charset="0"/>
            </a:rPr>
            <a:t>Consistent Performance</a:t>
          </a:r>
        </a:p>
      </dgm:t>
    </dgm:pt>
    <dgm:pt modelId="{4D94E2DB-EBE1-704B-9DDF-090BF5A3A993}" type="parTrans" cxnId="{F69AA10E-ADEE-1D47-8B27-3A70BF68893B}">
      <dgm:prSet/>
      <dgm:spPr/>
      <dgm:t>
        <a:bodyPr/>
        <a:lstStyle/>
        <a:p>
          <a:endParaRPr lang="en-US"/>
        </a:p>
      </dgm:t>
    </dgm:pt>
    <dgm:pt modelId="{EC6F9646-324F-9644-9978-6B16594B8641}" type="sibTrans" cxnId="{F69AA10E-ADEE-1D47-8B27-3A70BF68893B}">
      <dgm:prSet/>
      <dgm:spPr/>
      <dgm:t>
        <a:bodyPr/>
        <a:lstStyle/>
        <a:p>
          <a:endParaRPr lang="en-US"/>
        </a:p>
      </dgm:t>
    </dgm:pt>
    <dgm:pt modelId="{1B4D7333-9E93-1443-B6C2-A5BCF2DAD3D3}">
      <dgm:prSet custT="1"/>
      <dgm:spPr/>
      <dgm:t>
        <a:bodyPr/>
        <a:lstStyle/>
        <a:p>
          <a:r>
            <a:rPr lang="en-US" sz="900" b="0" dirty="0">
              <a:latin typeface="Calibri" panose="020F0502020204030204" pitchFamily="34" charset="0"/>
              <a:cs typeface="Calibri" panose="020F0502020204030204" pitchFamily="34" charset="0"/>
            </a:rPr>
            <a:t>Public dataset - 0.958%</a:t>
          </a:r>
        </a:p>
      </dgm:t>
    </dgm:pt>
    <dgm:pt modelId="{D99E98F7-D91A-EC4F-BABA-1D58651C86B2}" type="parTrans" cxnId="{F373EE71-8F1B-0A43-9AF7-AF47E59B863F}">
      <dgm:prSet/>
      <dgm:spPr/>
      <dgm:t>
        <a:bodyPr/>
        <a:lstStyle/>
        <a:p>
          <a:endParaRPr lang="en-US"/>
        </a:p>
      </dgm:t>
    </dgm:pt>
    <dgm:pt modelId="{535DF9BB-D523-FA47-B89D-EA1C879339E5}" type="sibTrans" cxnId="{F373EE71-8F1B-0A43-9AF7-AF47E59B863F}">
      <dgm:prSet/>
      <dgm:spPr/>
      <dgm:t>
        <a:bodyPr/>
        <a:lstStyle/>
        <a:p>
          <a:endParaRPr lang="en-US"/>
        </a:p>
      </dgm:t>
    </dgm:pt>
    <dgm:pt modelId="{EF48526A-D29B-0A4C-A80C-9D10455FABB1}">
      <dgm:prSet custT="1"/>
      <dgm:spPr/>
      <dgm:t>
        <a:bodyPr/>
        <a:lstStyle/>
        <a:p>
          <a:r>
            <a:rPr lang="en-US" sz="900" b="0" dirty="0">
              <a:latin typeface="Calibri" panose="020F0502020204030204" pitchFamily="34" charset="0"/>
              <a:cs typeface="Calibri" panose="020F0502020204030204" pitchFamily="34" charset="0"/>
            </a:rPr>
            <a:t>Private dataset - 0.951% </a:t>
          </a:r>
        </a:p>
      </dgm:t>
    </dgm:pt>
    <dgm:pt modelId="{237DDECE-D492-714C-9F67-39C48CC6DCEE}" type="parTrans" cxnId="{2D47C5BF-5EB9-5647-A9BE-C888E82B6477}">
      <dgm:prSet/>
      <dgm:spPr/>
      <dgm:t>
        <a:bodyPr/>
        <a:lstStyle/>
        <a:p>
          <a:endParaRPr lang="en-US"/>
        </a:p>
      </dgm:t>
    </dgm:pt>
    <dgm:pt modelId="{DA6F9340-45F7-3E47-B0E0-94E49B00FA8D}" type="sibTrans" cxnId="{2D47C5BF-5EB9-5647-A9BE-C888E82B6477}">
      <dgm:prSet/>
      <dgm:spPr/>
      <dgm:t>
        <a:bodyPr/>
        <a:lstStyle/>
        <a:p>
          <a:endParaRPr lang="en-US"/>
        </a:p>
      </dgm:t>
    </dgm:pt>
    <dgm:pt modelId="{312BF7BB-59B9-CE46-94E7-C00DF98DCCAF}" type="pres">
      <dgm:prSet presAssocID="{848F5BD0-9306-5A4C-A7FA-7DC6F5E39E9F}" presName="cycle" presStyleCnt="0">
        <dgm:presLayoutVars>
          <dgm:chMax val="1"/>
          <dgm:dir/>
          <dgm:animLvl val="ctr"/>
          <dgm:resizeHandles val="exact"/>
        </dgm:presLayoutVars>
      </dgm:prSet>
      <dgm:spPr/>
    </dgm:pt>
    <dgm:pt modelId="{D84EEBAA-6D85-1942-B2D8-9B377F26C017}" type="pres">
      <dgm:prSet presAssocID="{5A41E146-BE04-6143-9ACC-E2DC9CCC91A7}" presName="centerShape" presStyleLbl="node0" presStyleIdx="0" presStyleCnt="1" custScaleX="113272" custScaleY="113272" custLinFactNeighborX="1072"/>
      <dgm:spPr/>
    </dgm:pt>
    <dgm:pt modelId="{2B753ED8-F48C-974F-B743-09F4F771954A}" type="pres">
      <dgm:prSet presAssocID="{B0CFFEA7-1769-954B-BAB1-E19D9048745C}" presName="parTrans" presStyleLbl="bgSibTrans2D1" presStyleIdx="0" presStyleCnt="5"/>
      <dgm:spPr/>
    </dgm:pt>
    <dgm:pt modelId="{FE91AE8C-1FB0-7E41-9DEF-8EE803EC235B}" type="pres">
      <dgm:prSet presAssocID="{29D5F75B-9061-8D40-8EEB-5F1A1EFF8B76}" presName="node" presStyleLbl="node1" presStyleIdx="0" presStyleCnt="5">
        <dgm:presLayoutVars>
          <dgm:bulletEnabled val="1"/>
        </dgm:presLayoutVars>
      </dgm:prSet>
      <dgm:spPr/>
    </dgm:pt>
    <dgm:pt modelId="{8456338F-3E21-EE43-8979-EB4EA5EF8296}" type="pres">
      <dgm:prSet presAssocID="{5B5CCFEB-6C20-6846-84BB-BCD40AC83358}" presName="parTrans" presStyleLbl="bgSibTrans2D1" presStyleIdx="1" presStyleCnt="5"/>
      <dgm:spPr/>
    </dgm:pt>
    <dgm:pt modelId="{C3D79C59-F059-8E44-B785-3AEEAE757754}" type="pres">
      <dgm:prSet presAssocID="{04F84FE6-774A-B742-AF78-586B75BE4E50}" presName="node" presStyleLbl="node1" presStyleIdx="1" presStyleCnt="5" custScaleX="141440" custRadScaleRad="118494" custRadScaleInc="-28034">
        <dgm:presLayoutVars>
          <dgm:bulletEnabled val="1"/>
        </dgm:presLayoutVars>
      </dgm:prSet>
      <dgm:spPr/>
    </dgm:pt>
    <dgm:pt modelId="{4B62843E-F2A1-7044-923A-75C688736CCB}" type="pres">
      <dgm:prSet presAssocID="{B273A7E4-EFA3-3544-BDDF-2DE2AD13C9A8}" presName="parTrans" presStyleLbl="bgSibTrans2D1" presStyleIdx="2" presStyleCnt="5"/>
      <dgm:spPr/>
    </dgm:pt>
    <dgm:pt modelId="{F9EC9E75-701E-C74F-80E9-069B44559281}" type="pres">
      <dgm:prSet presAssocID="{8142E621-1073-F343-8A4C-6A37290B3F41}" presName="node" presStyleLbl="node1" presStyleIdx="2" presStyleCnt="5">
        <dgm:presLayoutVars>
          <dgm:bulletEnabled val="1"/>
        </dgm:presLayoutVars>
      </dgm:prSet>
      <dgm:spPr/>
    </dgm:pt>
    <dgm:pt modelId="{13EA0460-9EB3-924C-91A2-3A4267E3654C}" type="pres">
      <dgm:prSet presAssocID="{D48C252E-5070-C048-871F-891F54E61567}" presName="parTrans" presStyleLbl="bgSibTrans2D1" presStyleIdx="3" presStyleCnt="5"/>
      <dgm:spPr/>
    </dgm:pt>
    <dgm:pt modelId="{DD694528-1915-B24C-9D39-93F182974C45}" type="pres">
      <dgm:prSet presAssocID="{8FAB7532-72B6-E344-AB7B-19A1B69C4FE6}" presName="node" presStyleLbl="node1" presStyleIdx="3" presStyleCnt="5" custScaleX="140003" custRadScaleRad="121697" custRadScaleInc="13849">
        <dgm:presLayoutVars>
          <dgm:bulletEnabled val="1"/>
        </dgm:presLayoutVars>
      </dgm:prSet>
      <dgm:spPr/>
    </dgm:pt>
    <dgm:pt modelId="{8BFC4A88-DBF5-D343-86B7-94D8DE11ADED}" type="pres">
      <dgm:prSet presAssocID="{4D94E2DB-EBE1-704B-9DDF-090BF5A3A993}" presName="parTrans" presStyleLbl="bgSibTrans2D1" presStyleIdx="4" presStyleCnt="5"/>
      <dgm:spPr/>
    </dgm:pt>
    <dgm:pt modelId="{67554961-3803-3D40-ACAB-E95BDA392B45}" type="pres">
      <dgm:prSet presAssocID="{5B6DD4DB-5ED9-114A-BE0C-A8F06DE5E67B}" presName="node" presStyleLbl="node1" presStyleIdx="4" presStyleCnt="5" custScaleX="200342" custRadScaleRad="134604" custRadScaleInc="1509">
        <dgm:presLayoutVars>
          <dgm:bulletEnabled val="1"/>
        </dgm:presLayoutVars>
      </dgm:prSet>
      <dgm:spPr/>
    </dgm:pt>
  </dgm:ptLst>
  <dgm:cxnLst>
    <dgm:cxn modelId="{A6E9690E-E9B6-494D-9490-397D07B7A3D2}" srcId="{848F5BD0-9306-5A4C-A7FA-7DC6F5E39E9F}" destId="{5A41E146-BE04-6143-9ACC-E2DC9CCC91A7}" srcOrd="0" destOrd="0" parTransId="{FA19AD5F-9924-B34E-AE00-45C52881CCD8}" sibTransId="{74AF1DD5-DA6B-8642-A7B1-1CABACEE3E5F}"/>
    <dgm:cxn modelId="{F69AA10E-ADEE-1D47-8B27-3A70BF68893B}" srcId="{5A41E146-BE04-6143-9ACC-E2DC9CCC91A7}" destId="{5B6DD4DB-5ED9-114A-BE0C-A8F06DE5E67B}" srcOrd="4" destOrd="0" parTransId="{4D94E2DB-EBE1-704B-9DDF-090BF5A3A993}" sibTransId="{EC6F9646-324F-9644-9978-6B16594B8641}"/>
    <dgm:cxn modelId="{2E83FE13-FBE5-2640-9851-27F8D6C57425}" type="presOf" srcId="{5B6DD4DB-5ED9-114A-BE0C-A8F06DE5E67B}" destId="{67554961-3803-3D40-ACAB-E95BDA392B45}" srcOrd="0" destOrd="0" presId="urn:microsoft.com/office/officeart/2005/8/layout/radial4"/>
    <dgm:cxn modelId="{E29DE41D-DEE4-4747-8DF0-A82E42F0D1B3}" type="presOf" srcId="{848F5BD0-9306-5A4C-A7FA-7DC6F5E39E9F}" destId="{312BF7BB-59B9-CE46-94E7-C00DF98DCCAF}" srcOrd="0" destOrd="0" presId="urn:microsoft.com/office/officeart/2005/8/layout/radial4"/>
    <dgm:cxn modelId="{271C6220-9C8F-544C-90E2-9DB7EC80BD10}" srcId="{5A41E146-BE04-6143-9ACC-E2DC9CCC91A7}" destId="{8FAB7532-72B6-E344-AB7B-19A1B69C4FE6}" srcOrd="3" destOrd="0" parTransId="{D48C252E-5070-C048-871F-891F54E61567}" sibTransId="{54CF7FCC-4890-2446-ADBE-78D49EF8AC68}"/>
    <dgm:cxn modelId="{71199A20-3880-2E4F-B4B5-58444C4838DC}" type="presOf" srcId="{5B5CCFEB-6C20-6846-84BB-BCD40AC83358}" destId="{8456338F-3E21-EE43-8979-EB4EA5EF8296}" srcOrd="0" destOrd="0" presId="urn:microsoft.com/office/officeart/2005/8/layout/radial4"/>
    <dgm:cxn modelId="{1447302E-EFB2-1745-97AC-E37B62249B67}" type="presOf" srcId="{4D94E2DB-EBE1-704B-9DDF-090BF5A3A993}" destId="{8BFC4A88-DBF5-D343-86B7-94D8DE11ADED}" srcOrd="0" destOrd="0" presId="urn:microsoft.com/office/officeart/2005/8/layout/radial4"/>
    <dgm:cxn modelId="{20BF4F32-3E86-8A4F-A87C-2742F1758B70}" type="presOf" srcId="{B273A7E4-EFA3-3544-BDDF-2DE2AD13C9A8}" destId="{4B62843E-F2A1-7044-923A-75C688736CCB}" srcOrd="0" destOrd="0" presId="urn:microsoft.com/office/officeart/2005/8/layout/radial4"/>
    <dgm:cxn modelId="{9E8F1835-2F8D-9E43-A3B5-EF2CB8F88EDF}" type="presOf" srcId="{29D5F75B-9061-8D40-8EEB-5F1A1EFF8B76}" destId="{FE91AE8C-1FB0-7E41-9DEF-8EE803EC235B}" srcOrd="0" destOrd="0" presId="urn:microsoft.com/office/officeart/2005/8/layout/radial4"/>
    <dgm:cxn modelId="{77FB094C-6FB4-3C46-9D9C-B6A75DFE4D06}" type="presOf" srcId="{D48C252E-5070-C048-871F-891F54E61567}" destId="{13EA0460-9EB3-924C-91A2-3A4267E3654C}" srcOrd="0" destOrd="0" presId="urn:microsoft.com/office/officeart/2005/8/layout/radial4"/>
    <dgm:cxn modelId="{6EEDCE57-9403-194D-ADBD-948687B52411}" type="presOf" srcId="{8142E621-1073-F343-8A4C-6A37290B3F41}" destId="{F9EC9E75-701E-C74F-80E9-069B44559281}" srcOrd="0" destOrd="0" presId="urn:microsoft.com/office/officeart/2005/8/layout/radial4"/>
    <dgm:cxn modelId="{192D166D-3E0A-8B40-BBA6-D1972EBDE89C}" type="presOf" srcId="{EF48526A-D29B-0A4C-A80C-9D10455FABB1}" destId="{67554961-3803-3D40-ACAB-E95BDA392B45}" srcOrd="0" destOrd="2" presId="urn:microsoft.com/office/officeart/2005/8/layout/radial4"/>
    <dgm:cxn modelId="{F373EE71-8F1B-0A43-9AF7-AF47E59B863F}" srcId="{5B6DD4DB-5ED9-114A-BE0C-A8F06DE5E67B}" destId="{1B4D7333-9E93-1443-B6C2-A5BCF2DAD3D3}" srcOrd="0" destOrd="0" parTransId="{D99E98F7-D91A-EC4F-BABA-1D58651C86B2}" sibTransId="{535DF9BB-D523-FA47-B89D-EA1C879339E5}"/>
    <dgm:cxn modelId="{34A21894-9138-274B-B675-1511E2690ACC}" type="presOf" srcId="{8FAB7532-72B6-E344-AB7B-19A1B69C4FE6}" destId="{DD694528-1915-B24C-9D39-93F182974C45}" srcOrd="0" destOrd="0" presId="urn:microsoft.com/office/officeart/2005/8/layout/radial4"/>
    <dgm:cxn modelId="{1345929A-CD02-AA44-849E-365EED53EC78}" type="presOf" srcId="{1B4D7333-9E93-1443-B6C2-A5BCF2DAD3D3}" destId="{67554961-3803-3D40-ACAB-E95BDA392B45}" srcOrd="0" destOrd="1" presId="urn:microsoft.com/office/officeart/2005/8/layout/radial4"/>
    <dgm:cxn modelId="{2D47C5BF-5EB9-5647-A9BE-C888E82B6477}" srcId="{5B6DD4DB-5ED9-114A-BE0C-A8F06DE5E67B}" destId="{EF48526A-D29B-0A4C-A80C-9D10455FABB1}" srcOrd="1" destOrd="0" parTransId="{237DDECE-D492-714C-9F67-39C48CC6DCEE}" sibTransId="{DA6F9340-45F7-3E47-B0E0-94E49B00FA8D}"/>
    <dgm:cxn modelId="{6292A6CA-F2F0-5041-A257-B4A4E3A68DA5}" srcId="{5A41E146-BE04-6143-9ACC-E2DC9CCC91A7}" destId="{8142E621-1073-F343-8A4C-6A37290B3F41}" srcOrd="2" destOrd="0" parTransId="{B273A7E4-EFA3-3544-BDDF-2DE2AD13C9A8}" sibTransId="{16996115-D94E-0A43-ADC7-F2AE55C054E3}"/>
    <dgm:cxn modelId="{6935F0D0-E148-504F-8C2D-34EDA93B94C2}" srcId="{5A41E146-BE04-6143-9ACC-E2DC9CCC91A7}" destId="{29D5F75B-9061-8D40-8EEB-5F1A1EFF8B76}" srcOrd="0" destOrd="0" parTransId="{B0CFFEA7-1769-954B-BAB1-E19D9048745C}" sibTransId="{1C1A13CB-F375-8247-A5CB-E2EAB0D0140D}"/>
    <dgm:cxn modelId="{41C2F5D6-4292-4341-A152-A1ECCB11465A}" srcId="{5A41E146-BE04-6143-9ACC-E2DC9CCC91A7}" destId="{04F84FE6-774A-B742-AF78-586B75BE4E50}" srcOrd="1" destOrd="0" parTransId="{5B5CCFEB-6C20-6846-84BB-BCD40AC83358}" sibTransId="{CCBA95C0-7CD1-EE4C-B880-9240FB46D72D}"/>
    <dgm:cxn modelId="{986B84E5-56F3-9A46-9BF8-CBC783F3E4F6}" type="presOf" srcId="{5A41E146-BE04-6143-9ACC-E2DC9CCC91A7}" destId="{D84EEBAA-6D85-1942-B2D8-9B377F26C017}" srcOrd="0" destOrd="0" presId="urn:microsoft.com/office/officeart/2005/8/layout/radial4"/>
    <dgm:cxn modelId="{247A02EA-8923-2D4C-8623-CDADA910FA91}" type="presOf" srcId="{B0CFFEA7-1769-954B-BAB1-E19D9048745C}" destId="{2B753ED8-F48C-974F-B743-09F4F771954A}" srcOrd="0" destOrd="0" presId="urn:microsoft.com/office/officeart/2005/8/layout/radial4"/>
    <dgm:cxn modelId="{08C24CFC-65AE-CB4F-861C-616A45EFF0F0}" type="presOf" srcId="{04F84FE6-774A-B742-AF78-586B75BE4E50}" destId="{C3D79C59-F059-8E44-B785-3AEEAE757754}" srcOrd="0" destOrd="0" presId="urn:microsoft.com/office/officeart/2005/8/layout/radial4"/>
    <dgm:cxn modelId="{7D2C7B7E-3DBC-A44F-9AEB-7251B2E0CB21}" type="presParOf" srcId="{312BF7BB-59B9-CE46-94E7-C00DF98DCCAF}" destId="{D84EEBAA-6D85-1942-B2D8-9B377F26C017}" srcOrd="0" destOrd="0" presId="urn:microsoft.com/office/officeart/2005/8/layout/radial4"/>
    <dgm:cxn modelId="{95EC0659-3642-F348-89E7-4D5604C42152}" type="presParOf" srcId="{312BF7BB-59B9-CE46-94E7-C00DF98DCCAF}" destId="{2B753ED8-F48C-974F-B743-09F4F771954A}" srcOrd="1" destOrd="0" presId="urn:microsoft.com/office/officeart/2005/8/layout/radial4"/>
    <dgm:cxn modelId="{51206FAA-1C5B-E34B-9D6F-03BCD4E579CF}" type="presParOf" srcId="{312BF7BB-59B9-CE46-94E7-C00DF98DCCAF}" destId="{FE91AE8C-1FB0-7E41-9DEF-8EE803EC235B}" srcOrd="2" destOrd="0" presId="urn:microsoft.com/office/officeart/2005/8/layout/radial4"/>
    <dgm:cxn modelId="{C1926D63-7A89-034C-A6EC-FB8D0B9B801F}" type="presParOf" srcId="{312BF7BB-59B9-CE46-94E7-C00DF98DCCAF}" destId="{8456338F-3E21-EE43-8979-EB4EA5EF8296}" srcOrd="3" destOrd="0" presId="urn:microsoft.com/office/officeart/2005/8/layout/radial4"/>
    <dgm:cxn modelId="{C03108C9-7D7E-6245-A996-BAACFB599D68}" type="presParOf" srcId="{312BF7BB-59B9-CE46-94E7-C00DF98DCCAF}" destId="{C3D79C59-F059-8E44-B785-3AEEAE757754}" srcOrd="4" destOrd="0" presId="urn:microsoft.com/office/officeart/2005/8/layout/radial4"/>
    <dgm:cxn modelId="{20348E37-D1AA-AF46-BA50-5E8B3A000963}" type="presParOf" srcId="{312BF7BB-59B9-CE46-94E7-C00DF98DCCAF}" destId="{4B62843E-F2A1-7044-923A-75C688736CCB}" srcOrd="5" destOrd="0" presId="urn:microsoft.com/office/officeart/2005/8/layout/radial4"/>
    <dgm:cxn modelId="{B7FB4C5B-D6B5-8D4F-B6B3-7652098600C4}" type="presParOf" srcId="{312BF7BB-59B9-CE46-94E7-C00DF98DCCAF}" destId="{F9EC9E75-701E-C74F-80E9-069B44559281}" srcOrd="6" destOrd="0" presId="urn:microsoft.com/office/officeart/2005/8/layout/radial4"/>
    <dgm:cxn modelId="{ADB4ADC9-C5ED-0145-B9DC-23C3E56CA5B8}" type="presParOf" srcId="{312BF7BB-59B9-CE46-94E7-C00DF98DCCAF}" destId="{13EA0460-9EB3-924C-91A2-3A4267E3654C}" srcOrd="7" destOrd="0" presId="urn:microsoft.com/office/officeart/2005/8/layout/radial4"/>
    <dgm:cxn modelId="{8BE42C21-E4FD-BB49-A358-47F5AAC0135F}" type="presParOf" srcId="{312BF7BB-59B9-CE46-94E7-C00DF98DCCAF}" destId="{DD694528-1915-B24C-9D39-93F182974C45}" srcOrd="8" destOrd="0" presId="urn:microsoft.com/office/officeart/2005/8/layout/radial4"/>
    <dgm:cxn modelId="{D3050450-47D3-7941-9C8B-46FF0072E27F}" type="presParOf" srcId="{312BF7BB-59B9-CE46-94E7-C00DF98DCCAF}" destId="{8BFC4A88-DBF5-D343-86B7-94D8DE11ADED}" srcOrd="9" destOrd="0" presId="urn:microsoft.com/office/officeart/2005/8/layout/radial4"/>
    <dgm:cxn modelId="{7C756243-2F5A-4346-8FB4-89128F740F8A}" type="presParOf" srcId="{312BF7BB-59B9-CE46-94E7-C00DF98DCCAF}" destId="{67554961-3803-3D40-ACAB-E95BDA392B45}" srcOrd="10" destOrd="0" presId="urn:microsoft.com/office/officeart/2005/8/layout/radial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F06F5C-C1EF-CA48-8B56-C2C686A999E9}" type="doc">
      <dgm:prSet loTypeId="urn:microsoft.com/office/officeart/2005/8/layout/chevron1" loCatId="list" qsTypeId="urn:microsoft.com/office/officeart/2005/8/quickstyle/simple3" qsCatId="simple" csTypeId="urn:microsoft.com/office/officeart/2005/8/colors/accent0_1" csCatId="mainScheme" phldr="1"/>
      <dgm:spPr/>
      <dgm:t>
        <a:bodyPr/>
        <a:lstStyle/>
        <a:p>
          <a:endParaRPr lang="en-US"/>
        </a:p>
      </dgm:t>
    </dgm:pt>
    <dgm:pt modelId="{ECFD4A72-674C-CC4B-9529-41F83AF073AF}">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Objective</a:t>
          </a:r>
        </a:p>
      </dgm:t>
    </dgm:pt>
    <dgm:pt modelId="{953DC641-F16E-3040-B6F9-A136ABD2DCC0}" type="par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3D611E43-544A-8E49-8126-BEE772091E17}" type="sibTrans" cxnId="{0678BA63-F1F1-794B-BA04-0CA82A3BF9B5}">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017538E-BF1C-234A-9017-4145BEBA412C}">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Approach</a:t>
          </a:r>
        </a:p>
      </dgm:t>
    </dgm:pt>
    <dgm:pt modelId="{04FE7A2F-8720-674E-AD4B-448F416812C7}" type="par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032EB784-CD5F-0F48-9681-5FC788AFD745}" type="sibTrans" cxnId="{3D17A12F-B6D9-A545-8BC0-B61BAE792CB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4AF675E2-86C9-0340-B1E0-160CED702C22}">
      <dgm:prSet custT="1"/>
      <dgm:spPr>
        <a:solidFill>
          <a:schemeClr val="accent5">
            <a:lumMod val="20000"/>
            <a:lumOff val="80000"/>
          </a:schemeClr>
        </a:solidFill>
      </dgm:spPr>
      <dgm:t>
        <a:bodyPr/>
        <a:lstStyle/>
        <a:p>
          <a:r>
            <a:rPr lang="en-US" sz="1400" b="1" dirty="0">
              <a:solidFill>
                <a:srgbClr val="002060"/>
              </a:solidFill>
              <a:latin typeface="Calibri" panose="020F0502020204030204" pitchFamily="34" charset="0"/>
              <a:cs typeface="Calibri" panose="020F0502020204030204" pitchFamily="34" charset="0"/>
            </a:rPr>
            <a:t>Best Model</a:t>
          </a:r>
        </a:p>
      </dgm:t>
    </dgm:pt>
    <dgm:pt modelId="{F4CB47E8-E94B-8E43-8CA6-92257ACF8233}" type="par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A30FEF81-FF1C-5946-8537-6EF231E13F9C}" type="sibTrans" cxnId="{57189A54-F8E3-3944-931A-DA143782DBF7}">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647D2886-F7F1-0B49-A06C-2136738BB8B9}">
      <dgm:prSet custT="1"/>
      <dgm:spPr/>
      <dgm:t>
        <a:bodyPr/>
        <a:lstStyle/>
        <a:p>
          <a:r>
            <a:rPr lang="en-US" sz="1000" dirty="0">
              <a:solidFill>
                <a:schemeClr val="accent2">
                  <a:lumMod val="60000"/>
                  <a:lumOff val="40000"/>
                </a:schemeClr>
              </a:solidFill>
              <a:latin typeface="Calibri" panose="020F0502020204030204" pitchFamily="34" charset="0"/>
              <a:cs typeface="Calibri" panose="020F0502020204030204" pitchFamily="34" charset="0"/>
            </a:rPr>
            <a:t>Interpret</a:t>
          </a:r>
        </a:p>
      </dgm:t>
    </dgm:pt>
    <dgm:pt modelId="{BC6DFB77-E1B3-164F-8133-7CF82B402800}" type="par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C42F1C3C-21ED-0540-87C4-D1F46D181F35}" type="sibTrans" cxnId="{1C800F00-0810-B543-A41C-F2FD3083199C}">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7C906B64-3B38-8C49-AABE-89996FBB23DB}">
      <dgm:prSet custT="1"/>
      <dgm:spPr/>
      <dgm:t>
        <a:bodyPr/>
        <a:lstStyle/>
        <a:p>
          <a:r>
            <a:rPr lang="en-US" sz="1000">
              <a:solidFill>
                <a:schemeClr val="accent2">
                  <a:lumMod val="60000"/>
                  <a:lumOff val="40000"/>
                </a:schemeClr>
              </a:solidFill>
              <a:latin typeface="Calibri" panose="020F0502020204030204" pitchFamily="34" charset="0"/>
              <a:cs typeface="Calibri" panose="020F0502020204030204" pitchFamily="34" charset="0"/>
            </a:rPr>
            <a:t>Learnings</a:t>
          </a:r>
        </a:p>
      </dgm:t>
    </dgm:pt>
    <dgm:pt modelId="{2D78EE96-B024-BA45-9717-884E0F351A08}" type="par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F5463A0F-3D3E-4840-BCC9-1F189776EA24}" type="sibTrans" cxnId="{AE176AF6-3393-A94F-BA80-7244116F29F9}">
      <dgm:prSet/>
      <dgm:spPr/>
      <dgm:t>
        <a:bodyPr/>
        <a:lstStyle/>
        <a:p>
          <a:endParaRPr lang="en-US" sz="1000">
            <a:solidFill>
              <a:schemeClr val="accent2">
                <a:lumMod val="60000"/>
                <a:lumOff val="40000"/>
              </a:schemeClr>
            </a:solidFill>
            <a:latin typeface="Calibri" panose="020F0502020204030204" pitchFamily="34" charset="0"/>
            <a:cs typeface="Calibri" panose="020F0502020204030204" pitchFamily="34" charset="0"/>
          </a:endParaRPr>
        </a:p>
      </dgm:t>
    </dgm:pt>
    <dgm:pt modelId="{1EDA058C-93FA-3B45-8C25-47294FCC5F85}" type="pres">
      <dgm:prSet presAssocID="{14F06F5C-C1EF-CA48-8B56-C2C686A999E9}" presName="Name0" presStyleCnt="0">
        <dgm:presLayoutVars>
          <dgm:dir/>
          <dgm:animLvl val="lvl"/>
          <dgm:resizeHandles val="exact"/>
        </dgm:presLayoutVars>
      </dgm:prSet>
      <dgm:spPr/>
    </dgm:pt>
    <dgm:pt modelId="{37A08B98-B745-1542-85EF-5C150967A7F5}" type="pres">
      <dgm:prSet presAssocID="{ECFD4A72-674C-CC4B-9529-41F83AF073AF}" presName="parTxOnly" presStyleLbl="node1" presStyleIdx="0" presStyleCnt="5">
        <dgm:presLayoutVars>
          <dgm:chMax val="0"/>
          <dgm:chPref val="0"/>
          <dgm:bulletEnabled val="1"/>
        </dgm:presLayoutVars>
      </dgm:prSet>
      <dgm:spPr/>
    </dgm:pt>
    <dgm:pt modelId="{0EC5A5AA-01B6-8744-9C54-124BDBE0A749}" type="pres">
      <dgm:prSet presAssocID="{3D611E43-544A-8E49-8126-BEE772091E17}" presName="parTxOnlySpace" presStyleCnt="0"/>
      <dgm:spPr/>
    </dgm:pt>
    <dgm:pt modelId="{6487B218-7A94-AD4D-8336-903A72DAC577}" type="pres">
      <dgm:prSet presAssocID="{A017538E-BF1C-234A-9017-4145BEBA412C}" presName="parTxOnly" presStyleLbl="node1" presStyleIdx="1" presStyleCnt="5">
        <dgm:presLayoutVars>
          <dgm:chMax val="0"/>
          <dgm:chPref val="0"/>
          <dgm:bulletEnabled val="1"/>
        </dgm:presLayoutVars>
      </dgm:prSet>
      <dgm:spPr/>
    </dgm:pt>
    <dgm:pt modelId="{0995CA77-F8A7-4D49-9B91-4AC59133CDFE}" type="pres">
      <dgm:prSet presAssocID="{032EB784-CD5F-0F48-9681-5FC788AFD745}" presName="parTxOnlySpace" presStyleCnt="0"/>
      <dgm:spPr/>
    </dgm:pt>
    <dgm:pt modelId="{753C72AD-797C-7749-931E-4B5EEF5E94E6}" type="pres">
      <dgm:prSet presAssocID="{4AF675E2-86C9-0340-B1E0-160CED702C22}" presName="parTxOnly" presStyleLbl="node1" presStyleIdx="2" presStyleCnt="5">
        <dgm:presLayoutVars>
          <dgm:chMax val="0"/>
          <dgm:chPref val="0"/>
          <dgm:bulletEnabled val="1"/>
        </dgm:presLayoutVars>
      </dgm:prSet>
      <dgm:spPr/>
    </dgm:pt>
    <dgm:pt modelId="{4AD74D44-2764-1A47-ACF8-F2ECAED45A22}" type="pres">
      <dgm:prSet presAssocID="{A30FEF81-FF1C-5946-8537-6EF231E13F9C}" presName="parTxOnlySpace" presStyleCnt="0"/>
      <dgm:spPr/>
    </dgm:pt>
    <dgm:pt modelId="{35A39FAA-FDFD-AF42-A7D7-4FEBA1EEAE0F}" type="pres">
      <dgm:prSet presAssocID="{647D2886-F7F1-0B49-A06C-2136738BB8B9}" presName="parTxOnly" presStyleLbl="node1" presStyleIdx="3" presStyleCnt="5">
        <dgm:presLayoutVars>
          <dgm:chMax val="0"/>
          <dgm:chPref val="0"/>
          <dgm:bulletEnabled val="1"/>
        </dgm:presLayoutVars>
      </dgm:prSet>
      <dgm:spPr/>
    </dgm:pt>
    <dgm:pt modelId="{437BF5BF-1FFA-4B4D-96C6-332442333A35}" type="pres">
      <dgm:prSet presAssocID="{C42F1C3C-21ED-0540-87C4-D1F46D181F35}" presName="parTxOnlySpace" presStyleCnt="0"/>
      <dgm:spPr/>
    </dgm:pt>
    <dgm:pt modelId="{74C6CC46-47E4-8641-B57D-80AFAD81FB2F}" type="pres">
      <dgm:prSet presAssocID="{7C906B64-3B38-8C49-AABE-89996FBB23DB}" presName="parTxOnly" presStyleLbl="node1" presStyleIdx="4" presStyleCnt="5">
        <dgm:presLayoutVars>
          <dgm:chMax val="0"/>
          <dgm:chPref val="0"/>
          <dgm:bulletEnabled val="1"/>
        </dgm:presLayoutVars>
      </dgm:prSet>
      <dgm:spPr/>
    </dgm:pt>
  </dgm:ptLst>
  <dgm:cxnLst>
    <dgm:cxn modelId="{1C800F00-0810-B543-A41C-F2FD3083199C}" srcId="{14F06F5C-C1EF-CA48-8B56-C2C686A999E9}" destId="{647D2886-F7F1-0B49-A06C-2136738BB8B9}" srcOrd="3" destOrd="0" parTransId="{BC6DFB77-E1B3-164F-8133-7CF82B402800}" sibTransId="{C42F1C3C-21ED-0540-87C4-D1F46D181F35}"/>
    <dgm:cxn modelId="{A3D52C09-5257-5445-8CCD-B666EAE8D98F}" type="presOf" srcId="{ECFD4A72-674C-CC4B-9529-41F83AF073AF}" destId="{37A08B98-B745-1542-85EF-5C150967A7F5}" srcOrd="0" destOrd="0" presId="urn:microsoft.com/office/officeart/2005/8/layout/chevron1"/>
    <dgm:cxn modelId="{C4BB031B-2D05-C94A-8AD7-FB06CD4EF562}" type="presOf" srcId="{A017538E-BF1C-234A-9017-4145BEBA412C}" destId="{6487B218-7A94-AD4D-8336-903A72DAC577}" srcOrd="0" destOrd="0" presId="urn:microsoft.com/office/officeart/2005/8/layout/chevron1"/>
    <dgm:cxn modelId="{3F497826-A285-2941-868D-9EC155CF5D64}" type="presOf" srcId="{14F06F5C-C1EF-CA48-8B56-C2C686A999E9}" destId="{1EDA058C-93FA-3B45-8C25-47294FCC5F85}" srcOrd="0" destOrd="0" presId="urn:microsoft.com/office/officeart/2005/8/layout/chevron1"/>
    <dgm:cxn modelId="{3D17A12F-B6D9-A545-8BC0-B61BAE792CBC}" srcId="{14F06F5C-C1EF-CA48-8B56-C2C686A999E9}" destId="{A017538E-BF1C-234A-9017-4145BEBA412C}" srcOrd="1" destOrd="0" parTransId="{04FE7A2F-8720-674E-AD4B-448F416812C7}" sibTransId="{032EB784-CD5F-0F48-9681-5FC788AFD745}"/>
    <dgm:cxn modelId="{DE544332-DC93-A24E-A795-30E3AD18CBE7}" type="presOf" srcId="{647D2886-F7F1-0B49-A06C-2136738BB8B9}" destId="{35A39FAA-FDFD-AF42-A7D7-4FEBA1EEAE0F}" srcOrd="0" destOrd="0" presId="urn:microsoft.com/office/officeart/2005/8/layout/chevron1"/>
    <dgm:cxn modelId="{3876C444-1AC1-1B4C-B9D8-0659DDBB4933}" type="presOf" srcId="{7C906B64-3B38-8C49-AABE-89996FBB23DB}" destId="{74C6CC46-47E4-8641-B57D-80AFAD81FB2F}" srcOrd="0" destOrd="0" presId="urn:microsoft.com/office/officeart/2005/8/layout/chevron1"/>
    <dgm:cxn modelId="{57189A54-F8E3-3944-931A-DA143782DBF7}" srcId="{14F06F5C-C1EF-CA48-8B56-C2C686A999E9}" destId="{4AF675E2-86C9-0340-B1E0-160CED702C22}" srcOrd="2" destOrd="0" parTransId="{F4CB47E8-E94B-8E43-8CA6-92257ACF8233}" sibTransId="{A30FEF81-FF1C-5946-8537-6EF231E13F9C}"/>
    <dgm:cxn modelId="{0678BA63-F1F1-794B-BA04-0CA82A3BF9B5}" srcId="{14F06F5C-C1EF-CA48-8B56-C2C686A999E9}" destId="{ECFD4A72-674C-CC4B-9529-41F83AF073AF}" srcOrd="0" destOrd="0" parTransId="{953DC641-F16E-3040-B6F9-A136ABD2DCC0}" sibTransId="{3D611E43-544A-8E49-8126-BEE772091E17}"/>
    <dgm:cxn modelId="{394ADCE1-1789-AC4D-AB44-492AB7083C03}" type="presOf" srcId="{4AF675E2-86C9-0340-B1E0-160CED702C22}" destId="{753C72AD-797C-7749-931E-4B5EEF5E94E6}" srcOrd="0" destOrd="0" presId="urn:microsoft.com/office/officeart/2005/8/layout/chevron1"/>
    <dgm:cxn modelId="{AE176AF6-3393-A94F-BA80-7244116F29F9}" srcId="{14F06F5C-C1EF-CA48-8B56-C2C686A999E9}" destId="{7C906B64-3B38-8C49-AABE-89996FBB23DB}" srcOrd="4" destOrd="0" parTransId="{2D78EE96-B024-BA45-9717-884E0F351A08}" sibTransId="{F5463A0F-3D3E-4840-BCC9-1F189776EA24}"/>
    <dgm:cxn modelId="{67F056AC-90F1-904E-942C-80573C502BEE}" type="presParOf" srcId="{1EDA058C-93FA-3B45-8C25-47294FCC5F85}" destId="{37A08B98-B745-1542-85EF-5C150967A7F5}" srcOrd="0" destOrd="0" presId="urn:microsoft.com/office/officeart/2005/8/layout/chevron1"/>
    <dgm:cxn modelId="{E580CB96-C443-6140-9797-BF3DC58A2F58}" type="presParOf" srcId="{1EDA058C-93FA-3B45-8C25-47294FCC5F85}" destId="{0EC5A5AA-01B6-8744-9C54-124BDBE0A749}" srcOrd="1" destOrd="0" presId="urn:microsoft.com/office/officeart/2005/8/layout/chevron1"/>
    <dgm:cxn modelId="{6146C47F-E2DA-C440-8240-0E9BFB21511D}" type="presParOf" srcId="{1EDA058C-93FA-3B45-8C25-47294FCC5F85}" destId="{6487B218-7A94-AD4D-8336-903A72DAC577}" srcOrd="2" destOrd="0" presId="urn:microsoft.com/office/officeart/2005/8/layout/chevron1"/>
    <dgm:cxn modelId="{8DD91A5E-1255-6F47-8993-54B910BB80FD}" type="presParOf" srcId="{1EDA058C-93FA-3B45-8C25-47294FCC5F85}" destId="{0995CA77-F8A7-4D49-9B91-4AC59133CDFE}" srcOrd="3" destOrd="0" presId="urn:microsoft.com/office/officeart/2005/8/layout/chevron1"/>
    <dgm:cxn modelId="{107E68F0-12FF-B04C-BC99-86ED9E1E2079}" type="presParOf" srcId="{1EDA058C-93FA-3B45-8C25-47294FCC5F85}" destId="{753C72AD-797C-7749-931E-4B5EEF5E94E6}" srcOrd="4" destOrd="0" presId="urn:microsoft.com/office/officeart/2005/8/layout/chevron1"/>
    <dgm:cxn modelId="{81CA68AC-E949-F445-9727-31B5310867FD}" type="presParOf" srcId="{1EDA058C-93FA-3B45-8C25-47294FCC5F85}" destId="{4AD74D44-2764-1A47-ACF8-F2ECAED45A22}" srcOrd="5" destOrd="0" presId="urn:microsoft.com/office/officeart/2005/8/layout/chevron1"/>
    <dgm:cxn modelId="{98AA9836-6510-0140-8D0E-7643786D4F14}" type="presParOf" srcId="{1EDA058C-93FA-3B45-8C25-47294FCC5F85}" destId="{35A39FAA-FDFD-AF42-A7D7-4FEBA1EEAE0F}" srcOrd="6" destOrd="0" presId="urn:microsoft.com/office/officeart/2005/8/layout/chevron1"/>
    <dgm:cxn modelId="{58E36270-CC6B-DD43-8BAC-026702CD4A87}" type="presParOf" srcId="{1EDA058C-93FA-3B45-8C25-47294FCC5F85}" destId="{437BF5BF-1FFA-4B4D-96C6-332442333A35}" srcOrd="7" destOrd="0" presId="urn:microsoft.com/office/officeart/2005/8/layout/chevron1"/>
    <dgm:cxn modelId="{FBA2A745-50D1-8740-9AD2-0268C488A852}" type="presParOf" srcId="{1EDA058C-93FA-3B45-8C25-47294FCC5F85}" destId="{74C6CC46-47E4-8641-B57D-80AFAD81FB2F}" srcOrd="8" destOrd="0" presId="urn:microsoft.com/office/officeart/2005/8/layout/chevron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573DB43-7347-7641-BB1B-16DDBE7195E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C86D09E-4E89-2C4B-839B-6C6A5FB3CF22}">
      <dgm:prSet custT="1"/>
      <dgm:spPr/>
      <dgm:t>
        <a:bodyPr/>
        <a:lstStyle/>
        <a:p>
          <a:r>
            <a:rPr lang="en-US" sz="900" b="1" i="0" dirty="0"/>
            <a:t>Sales Profitability </a:t>
          </a:r>
          <a:r>
            <a:rPr lang="en-US" sz="900" i="0" dirty="0"/>
            <a:t>- Profit on sales / sales - Attr39</a:t>
          </a:r>
          <a:endParaRPr lang="en-US" sz="900" dirty="0"/>
        </a:p>
      </dgm:t>
    </dgm:pt>
    <dgm:pt modelId="{8AC0BDCD-A810-D148-9D54-5E14B5451F3E}" type="parTrans" cxnId="{0E834718-1831-8D4C-A02D-26690136237A}">
      <dgm:prSet/>
      <dgm:spPr/>
      <dgm:t>
        <a:bodyPr/>
        <a:lstStyle/>
        <a:p>
          <a:endParaRPr lang="en-US" sz="900"/>
        </a:p>
      </dgm:t>
    </dgm:pt>
    <dgm:pt modelId="{86C7BABA-C276-1A4B-B46B-BE2D625071FB}" type="sibTrans" cxnId="{0E834718-1831-8D4C-A02D-26690136237A}">
      <dgm:prSet/>
      <dgm:spPr/>
      <dgm:t>
        <a:bodyPr/>
        <a:lstStyle/>
        <a:p>
          <a:endParaRPr lang="en-US" sz="900"/>
        </a:p>
      </dgm:t>
    </dgm:pt>
    <dgm:pt modelId="{C3551942-F836-F64B-9229-2A221B9EFCAD}">
      <dgm:prSet custT="1"/>
      <dgm:spPr/>
      <dgm:t>
        <a:bodyPr/>
        <a:lstStyle/>
        <a:p>
          <a:r>
            <a:rPr lang="en-US" sz="900" b="1" i="0" dirty="0"/>
            <a:t>Sales Efficiency </a:t>
          </a:r>
          <a:r>
            <a:rPr lang="en-US" sz="900" i="0" dirty="0"/>
            <a:t>- (Sales - cost of products sold) / sales - Attr56</a:t>
          </a:r>
          <a:endParaRPr lang="en-US" sz="900" dirty="0"/>
        </a:p>
      </dgm:t>
    </dgm:pt>
    <dgm:pt modelId="{BE907DFC-5ED6-D045-8354-7B9390663990}" type="parTrans" cxnId="{491DD56B-A6E6-4142-9506-D5F98D245D5A}">
      <dgm:prSet/>
      <dgm:spPr/>
      <dgm:t>
        <a:bodyPr/>
        <a:lstStyle/>
        <a:p>
          <a:endParaRPr lang="en-US" sz="900"/>
        </a:p>
      </dgm:t>
    </dgm:pt>
    <dgm:pt modelId="{5634B807-CDFB-C844-A233-60D1DE62FBCC}" type="sibTrans" cxnId="{491DD56B-A6E6-4142-9506-D5F98D245D5A}">
      <dgm:prSet/>
      <dgm:spPr/>
      <dgm:t>
        <a:bodyPr/>
        <a:lstStyle/>
        <a:p>
          <a:endParaRPr lang="en-US" sz="900"/>
        </a:p>
      </dgm:t>
    </dgm:pt>
    <dgm:pt modelId="{9B5A1D8D-1C16-E941-8023-F497E0D2C1BD}">
      <dgm:prSet custT="1"/>
      <dgm:spPr/>
      <dgm:t>
        <a:bodyPr/>
        <a:lstStyle/>
        <a:p>
          <a:r>
            <a:rPr lang="en-US" sz="900" b="1" i="0"/>
            <a:t>Operational Leverage </a:t>
          </a:r>
          <a:r>
            <a:rPr lang="en-US" sz="900" i="0"/>
            <a:t>- Operating expenses / total liabilities - Attr34</a:t>
          </a:r>
          <a:endParaRPr lang="en-US" sz="900"/>
        </a:p>
      </dgm:t>
    </dgm:pt>
    <dgm:pt modelId="{779033AC-FA48-5047-BCC9-F08626434EA7}" type="parTrans" cxnId="{C41D9CCE-4024-FC48-B007-EF6983BEEE63}">
      <dgm:prSet/>
      <dgm:spPr/>
      <dgm:t>
        <a:bodyPr/>
        <a:lstStyle/>
        <a:p>
          <a:endParaRPr lang="en-US" sz="900"/>
        </a:p>
      </dgm:t>
    </dgm:pt>
    <dgm:pt modelId="{ABABBF6B-512A-9F43-9103-1176C64590C0}" type="sibTrans" cxnId="{C41D9CCE-4024-FC48-B007-EF6983BEEE63}">
      <dgm:prSet/>
      <dgm:spPr/>
      <dgm:t>
        <a:bodyPr/>
        <a:lstStyle/>
        <a:p>
          <a:endParaRPr lang="en-US" sz="900"/>
        </a:p>
      </dgm:t>
    </dgm:pt>
    <dgm:pt modelId="{A5D99EA3-EBEE-8F41-AC22-428DA6696600}">
      <dgm:prSet custT="1"/>
      <dgm:spPr/>
      <dgm:t>
        <a:bodyPr/>
        <a:lstStyle/>
        <a:p>
          <a:r>
            <a:rPr lang="en-US" sz="900" b="1" i="0"/>
            <a:t>Profitability Ratio </a:t>
          </a:r>
          <a:r>
            <a:rPr lang="en-US" sz="900" i="0"/>
            <a:t>- (Gross profit + depreciation) / sales - Attr13</a:t>
          </a:r>
          <a:endParaRPr lang="en-US" sz="900"/>
        </a:p>
      </dgm:t>
    </dgm:pt>
    <dgm:pt modelId="{187ADABE-629B-8B44-832F-47EBC2C953B1}" type="parTrans" cxnId="{6DA8AA8F-5E57-084F-9FEB-1413558745C7}">
      <dgm:prSet/>
      <dgm:spPr/>
      <dgm:t>
        <a:bodyPr/>
        <a:lstStyle/>
        <a:p>
          <a:endParaRPr lang="en-US" sz="900"/>
        </a:p>
      </dgm:t>
    </dgm:pt>
    <dgm:pt modelId="{68559F1D-007C-B44C-A879-3F19FF6700BB}" type="sibTrans" cxnId="{6DA8AA8F-5E57-084F-9FEB-1413558745C7}">
      <dgm:prSet/>
      <dgm:spPr/>
      <dgm:t>
        <a:bodyPr/>
        <a:lstStyle/>
        <a:p>
          <a:endParaRPr lang="en-US" sz="900"/>
        </a:p>
      </dgm:t>
    </dgm:pt>
    <dgm:pt modelId="{30DA224C-DF80-2440-B3CC-90421A2BD737}">
      <dgm:prSet custT="1"/>
      <dgm:spPr/>
      <dgm:t>
        <a:bodyPr/>
        <a:lstStyle/>
        <a:p>
          <a:r>
            <a:rPr lang="en-US" sz="900" b="1" i="0"/>
            <a:t>Asset Profitability </a:t>
          </a:r>
          <a:r>
            <a:rPr lang="en-US" sz="900" i="0"/>
            <a:t>- Net profit / total assets - Attr1</a:t>
          </a:r>
          <a:endParaRPr lang="en-US" sz="900"/>
        </a:p>
      </dgm:t>
    </dgm:pt>
    <dgm:pt modelId="{1C693E71-2969-004A-86D8-EAE0FE73152C}" type="parTrans" cxnId="{D989F98F-B300-C447-A8F5-A180B467A1A9}">
      <dgm:prSet/>
      <dgm:spPr/>
      <dgm:t>
        <a:bodyPr/>
        <a:lstStyle/>
        <a:p>
          <a:endParaRPr lang="en-US" sz="900"/>
        </a:p>
      </dgm:t>
    </dgm:pt>
    <dgm:pt modelId="{9ECB27A3-2F41-BE48-9291-E111539776C8}" type="sibTrans" cxnId="{D989F98F-B300-C447-A8F5-A180B467A1A9}">
      <dgm:prSet/>
      <dgm:spPr/>
      <dgm:t>
        <a:bodyPr/>
        <a:lstStyle/>
        <a:p>
          <a:endParaRPr lang="en-US" sz="900"/>
        </a:p>
      </dgm:t>
    </dgm:pt>
    <dgm:pt modelId="{73015989-44E9-8B4B-9D2D-1196CF9A31C1}">
      <dgm:prSet custT="1"/>
      <dgm:spPr/>
      <dgm:t>
        <a:bodyPr/>
        <a:lstStyle/>
        <a:p>
          <a:r>
            <a:rPr lang="en-US" sz="900" b="1" i="0"/>
            <a:t>Cost to Sales Ratio </a:t>
          </a:r>
          <a:r>
            <a:rPr lang="en-US" sz="900" i="0"/>
            <a:t>- Total costs / total sales - Attr58</a:t>
          </a:r>
          <a:endParaRPr lang="en-US" sz="900"/>
        </a:p>
      </dgm:t>
    </dgm:pt>
    <dgm:pt modelId="{262ABC2D-1276-1F45-9B78-0023C40FF4DA}" type="parTrans" cxnId="{AA55C992-42E9-0744-942C-750A62DFB465}">
      <dgm:prSet/>
      <dgm:spPr/>
      <dgm:t>
        <a:bodyPr/>
        <a:lstStyle/>
        <a:p>
          <a:endParaRPr lang="en-US" sz="900"/>
        </a:p>
      </dgm:t>
    </dgm:pt>
    <dgm:pt modelId="{C971554C-424F-A54E-A639-3AE48B8BC627}" type="sibTrans" cxnId="{AA55C992-42E9-0744-942C-750A62DFB465}">
      <dgm:prSet/>
      <dgm:spPr/>
      <dgm:t>
        <a:bodyPr/>
        <a:lstStyle/>
        <a:p>
          <a:endParaRPr lang="en-US" sz="900"/>
        </a:p>
      </dgm:t>
    </dgm:pt>
    <dgm:pt modelId="{B9D8482C-4125-B64B-BA57-0B2FFFD90761}" type="pres">
      <dgm:prSet presAssocID="{F573DB43-7347-7641-BB1B-16DDBE7195E2}" presName="vert0" presStyleCnt="0">
        <dgm:presLayoutVars>
          <dgm:dir/>
          <dgm:animOne val="branch"/>
          <dgm:animLvl val="lvl"/>
        </dgm:presLayoutVars>
      </dgm:prSet>
      <dgm:spPr/>
    </dgm:pt>
    <dgm:pt modelId="{BCC81018-0EDA-CD49-A563-8A778D54F5B4}" type="pres">
      <dgm:prSet presAssocID="{6C86D09E-4E89-2C4B-839B-6C6A5FB3CF22}" presName="thickLine" presStyleLbl="alignNode1" presStyleIdx="0" presStyleCnt="6"/>
      <dgm:spPr/>
    </dgm:pt>
    <dgm:pt modelId="{514BA48A-43EF-6946-BD73-F077CCDA4617}" type="pres">
      <dgm:prSet presAssocID="{6C86D09E-4E89-2C4B-839B-6C6A5FB3CF22}" presName="horz1" presStyleCnt="0"/>
      <dgm:spPr/>
    </dgm:pt>
    <dgm:pt modelId="{85BA40B5-B621-C640-8442-7BA4886AC175}" type="pres">
      <dgm:prSet presAssocID="{6C86D09E-4E89-2C4B-839B-6C6A5FB3CF22}" presName="tx1" presStyleLbl="revTx" presStyleIdx="0" presStyleCnt="6"/>
      <dgm:spPr/>
    </dgm:pt>
    <dgm:pt modelId="{3B621EC8-30EE-E844-B9A0-88183E288D43}" type="pres">
      <dgm:prSet presAssocID="{6C86D09E-4E89-2C4B-839B-6C6A5FB3CF22}" presName="vert1" presStyleCnt="0"/>
      <dgm:spPr/>
    </dgm:pt>
    <dgm:pt modelId="{AC23B1FB-1CE4-4741-AAEA-CD7FCFA44E44}" type="pres">
      <dgm:prSet presAssocID="{C3551942-F836-F64B-9229-2A221B9EFCAD}" presName="thickLine" presStyleLbl="alignNode1" presStyleIdx="1" presStyleCnt="6"/>
      <dgm:spPr/>
    </dgm:pt>
    <dgm:pt modelId="{01649BDF-4241-224E-8738-FB699E33999B}" type="pres">
      <dgm:prSet presAssocID="{C3551942-F836-F64B-9229-2A221B9EFCAD}" presName="horz1" presStyleCnt="0"/>
      <dgm:spPr/>
    </dgm:pt>
    <dgm:pt modelId="{1CEBB894-BC82-FF4F-911F-5D294DAED4FA}" type="pres">
      <dgm:prSet presAssocID="{C3551942-F836-F64B-9229-2A221B9EFCAD}" presName="tx1" presStyleLbl="revTx" presStyleIdx="1" presStyleCnt="6"/>
      <dgm:spPr/>
    </dgm:pt>
    <dgm:pt modelId="{6DDAADF3-2971-AD4A-8CED-5EA844089B47}" type="pres">
      <dgm:prSet presAssocID="{C3551942-F836-F64B-9229-2A221B9EFCAD}" presName="vert1" presStyleCnt="0"/>
      <dgm:spPr/>
    </dgm:pt>
    <dgm:pt modelId="{A91FFC00-45E7-5E4B-985C-A4264EB78EA8}" type="pres">
      <dgm:prSet presAssocID="{9B5A1D8D-1C16-E941-8023-F497E0D2C1BD}" presName="thickLine" presStyleLbl="alignNode1" presStyleIdx="2" presStyleCnt="6"/>
      <dgm:spPr/>
    </dgm:pt>
    <dgm:pt modelId="{62CEC496-EEB3-E049-A02C-D1E1CCF2BE69}" type="pres">
      <dgm:prSet presAssocID="{9B5A1D8D-1C16-E941-8023-F497E0D2C1BD}" presName="horz1" presStyleCnt="0"/>
      <dgm:spPr/>
    </dgm:pt>
    <dgm:pt modelId="{6B789F9C-2D6C-AB4C-B647-2076216AF2EF}" type="pres">
      <dgm:prSet presAssocID="{9B5A1D8D-1C16-E941-8023-F497E0D2C1BD}" presName="tx1" presStyleLbl="revTx" presStyleIdx="2" presStyleCnt="6"/>
      <dgm:spPr/>
    </dgm:pt>
    <dgm:pt modelId="{313F4A7A-D205-D048-9097-A4043BF1987C}" type="pres">
      <dgm:prSet presAssocID="{9B5A1D8D-1C16-E941-8023-F497E0D2C1BD}" presName="vert1" presStyleCnt="0"/>
      <dgm:spPr/>
    </dgm:pt>
    <dgm:pt modelId="{422C0A39-DD4C-DD48-91F0-8A85D7AF3AA2}" type="pres">
      <dgm:prSet presAssocID="{A5D99EA3-EBEE-8F41-AC22-428DA6696600}" presName="thickLine" presStyleLbl="alignNode1" presStyleIdx="3" presStyleCnt="6"/>
      <dgm:spPr/>
    </dgm:pt>
    <dgm:pt modelId="{167A1303-93E6-E845-AF52-9BC5D785171C}" type="pres">
      <dgm:prSet presAssocID="{A5D99EA3-EBEE-8F41-AC22-428DA6696600}" presName="horz1" presStyleCnt="0"/>
      <dgm:spPr/>
    </dgm:pt>
    <dgm:pt modelId="{C064159D-F4FF-2847-99CE-09EE21217125}" type="pres">
      <dgm:prSet presAssocID="{A5D99EA3-EBEE-8F41-AC22-428DA6696600}" presName="tx1" presStyleLbl="revTx" presStyleIdx="3" presStyleCnt="6"/>
      <dgm:spPr/>
    </dgm:pt>
    <dgm:pt modelId="{30F21C6F-82C3-A944-94E5-99E0CF3F20B0}" type="pres">
      <dgm:prSet presAssocID="{A5D99EA3-EBEE-8F41-AC22-428DA6696600}" presName="vert1" presStyleCnt="0"/>
      <dgm:spPr/>
    </dgm:pt>
    <dgm:pt modelId="{9E05D63B-DA4D-7644-9104-9A653DF68EAD}" type="pres">
      <dgm:prSet presAssocID="{30DA224C-DF80-2440-B3CC-90421A2BD737}" presName="thickLine" presStyleLbl="alignNode1" presStyleIdx="4" presStyleCnt="6"/>
      <dgm:spPr/>
    </dgm:pt>
    <dgm:pt modelId="{0FE4E9F0-159B-354B-BBAD-087BDDD61E92}" type="pres">
      <dgm:prSet presAssocID="{30DA224C-DF80-2440-B3CC-90421A2BD737}" presName="horz1" presStyleCnt="0"/>
      <dgm:spPr/>
    </dgm:pt>
    <dgm:pt modelId="{2835A026-0E96-BB4D-8D0A-E721F96372BE}" type="pres">
      <dgm:prSet presAssocID="{30DA224C-DF80-2440-B3CC-90421A2BD737}" presName="tx1" presStyleLbl="revTx" presStyleIdx="4" presStyleCnt="6"/>
      <dgm:spPr/>
    </dgm:pt>
    <dgm:pt modelId="{C9329EE2-C896-B343-905C-B3F6F36D2139}" type="pres">
      <dgm:prSet presAssocID="{30DA224C-DF80-2440-B3CC-90421A2BD737}" presName="vert1" presStyleCnt="0"/>
      <dgm:spPr/>
    </dgm:pt>
    <dgm:pt modelId="{EE226EFF-08A4-034B-B0A0-FDCB6A0E7E04}" type="pres">
      <dgm:prSet presAssocID="{73015989-44E9-8B4B-9D2D-1196CF9A31C1}" presName="thickLine" presStyleLbl="alignNode1" presStyleIdx="5" presStyleCnt="6"/>
      <dgm:spPr/>
    </dgm:pt>
    <dgm:pt modelId="{C19CB9DA-C561-2A4C-BBF2-064C3F4C2543}" type="pres">
      <dgm:prSet presAssocID="{73015989-44E9-8B4B-9D2D-1196CF9A31C1}" presName="horz1" presStyleCnt="0"/>
      <dgm:spPr/>
    </dgm:pt>
    <dgm:pt modelId="{DA68CCFE-EB4C-9D4C-926E-B4DB41D0593E}" type="pres">
      <dgm:prSet presAssocID="{73015989-44E9-8B4B-9D2D-1196CF9A31C1}" presName="tx1" presStyleLbl="revTx" presStyleIdx="5" presStyleCnt="6"/>
      <dgm:spPr/>
    </dgm:pt>
    <dgm:pt modelId="{215C0BD8-6651-3242-B887-AAE5FD1DC2CC}" type="pres">
      <dgm:prSet presAssocID="{73015989-44E9-8B4B-9D2D-1196CF9A31C1}" presName="vert1" presStyleCnt="0"/>
      <dgm:spPr/>
    </dgm:pt>
  </dgm:ptLst>
  <dgm:cxnLst>
    <dgm:cxn modelId="{2D8FD303-DF0C-9649-BFA3-33A138753AA7}" type="presOf" srcId="{73015989-44E9-8B4B-9D2D-1196CF9A31C1}" destId="{DA68CCFE-EB4C-9D4C-926E-B4DB41D0593E}" srcOrd="0" destOrd="0" presId="urn:microsoft.com/office/officeart/2008/layout/LinedList"/>
    <dgm:cxn modelId="{85662F07-5AC2-9841-A149-69992A598EF0}" type="presOf" srcId="{6C86D09E-4E89-2C4B-839B-6C6A5FB3CF22}" destId="{85BA40B5-B621-C640-8442-7BA4886AC175}" srcOrd="0" destOrd="0" presId="urn:microsoft.com/office/officeart/2008/layout/LinedList"/>
    <dgm:cxn modelId="{0E834718-1831-8D4C-A02D-26690136237A}" srcId="{F573DB43-7347-7641-BB1B-16DDBE7195E2}" destId="{6C86D09E-4E89-2C4B-839B-6C6A5FB3CF22}" srcOrd="0" destOrd="0" parTransId="{8AC0BDCD-A810-D148-9D54-5E14B5451F3E}" sibTransId="{86C7BABA-C276-1A4B-B46B-BE2D625071FB}"/>
    <dgm:cxn modelId="{0F973D1A-0267-154B-9510-B6C1C0092DE2}" type="presOf" srcId="{30DA224C-DF80-2440-B3CC-90421A2BD737}" destId="{2835A026-0E96-BB4D-8D0A-E721F96372BE}" srcOrd="0" destOrd="0" presId="urn:microsoft.com/office/officeart/2008/layout/LinedList"/>
    <dgm:cxn modelId="{F8F74954-F9F5-014A-BB03-1CA0C996B777}" type="presOf" srcId="{C3551942-F836-F64B-9229-2A221B9EFCAD}" destId="{1CEBB894-BC82-FF4F-911F-5D294DAED4FA}" srcOrd="0" destOrd="0" presId="urn:microsoft.com/office/officeart/2008/layout/LinedList"/>
    <dgm:cxn modelId="{3C360B56-2DFE-4A45-92B7-371CDEDDDD0F}" type="presOf" srcId="{F573DB43-7347-7641-BB1B-16DDBE7195E2}" destId="{B9D8482C-4125-B64B-BA57-0B2FFFD90761}" srcOrd="0" destOrd="0" presId="urn:microsoft.com/office/officeart/2008/layout/LinedList"/>
    <dgm:cxn modelId="{491DD56B-A6E6-4142-9506-D5F98D245D5A}" srcId="{F573DB43-7347-7641-BB1B-16DDBE7195E2}" destId="{C3551942-F836-F64B-9229-2A221B9EFCAD}" srcOrd="1" destOrd="0" parTransId="{BE907DFC-5ED6-D045-8354-7B9390663990}" sibTransId="{5634B807-CDFB-C844-A233-60D1DE62FBCC}"/>
    <dgm:cxn modelId="{59522F7C-F97D-2D45-A6C1-6B4DB0B586E5}" type="presOf" srcId="{A5D99EA3-EBEE-8F41-AC22-428DA6696600}" destId="{C064159D-F4FF-2847-99CE-09EE21217125}" srcOrd="0" destOrd="0" presId="urn:microsoft.com/office/officeart/2008/layout/LinedList"/>
    <dgm:cxn modelId="{6DA8AA8F-5E57-084F-9FEB-1413558745C7}" srcId="{F573DB43-7347-7641-BB1B-16DDBE7195E2}" destId="{A5D99EA3-EBEE-8F41-AC22-428DA6696600}" srcOrd="3" destOrd="0" parTransId="{187ADABE-629B-8B44-832F-47EBC2C953B1}" sibTransId="{68559F1D-007C-B44C-A879-3F19FF6700BB}"/>
    <dgm:cxn modelId="{D989F98F-B300-C447-A8F5-A180B467A1A9}" srcId="{F573DB43-7347-7641-BB1B-16DDBE7195E2}" destId="{30DA224C-DF80-2440-B3CC-90421A2BD737}" srcOrd="4" destOrd="0" parTransId="{1C693E71-2969-004A-86D8-EAE0FE73152C}" sibTransId="{9ECB27A3-2F41-BE48-9291-E111539776C8}"/>
    <dgm:cxn modelId="{AA55C992-42E9-0744-942C-750A62DFB465}" srcId="{F573DB43-7347-7641-BB1B-16DDBE7195E2}" destId="{73015989-44E9-8B4B-9D2D-1196CF9A31C1}" srcOrd="5" destOrd="0" parTransId="{262ABC2D-1276-1F45-9B78-0023C40FF4DA}" sibTransId="{C971554C-424F-A54E-A639-3AE48B8BC627}"/>
    <dgm:cxn modelId="{7152A2B0-7052-724C-918D-3B8058C83F90}" type="presOf" srcId="{9B5A1D8D-1C16-E941-8023-F497E0D2C1BD}" destId="{6B789F9C-2D6C-AB4C-B647-2076216AF2EF}" srcOrd="0" destOrd="0" presId="urn:microsoft.com/office/officeart/2008/layout/LinedList"/>
    <dgm:cxn modelId="{C41D9CCE-4024-FC48-B007-EF6983BEEE63}" srcId="{F573DB43-7347-7641-BB1B-16DDBE7195E2}" destId="{9B5A1D8D-1C16-E941-8023-F497E0D2C1BD}" srcOrd="2" destOrd="0" parTransId="{779033AC-FA48-5047-BCC9-F08626434EA7}" sibTransId="{ABABBF6B-512A-9F43-9103-1176C64590C0}"/>
    <dgm:cxn modelId="{DB4F48BC-4A61-FF43-89B0-334862FC9284}" type="presParOf" srcId="{B9D8482C-4125-B64B-BA57-0B2FFFD90761}" destId="{BCC81018-0EDA-CD49-A563-8A778D54F5B4}" srcOrd="0" destOrd="0" presId="urn:microsoft.com/office/officeart/2008/layout/LinedList"/>
    <dgm:cxn modelId="{FA12F643-0779-6C4A-BCBD-48FD62576776}" type="presParOf" srcId="{B9D8482C-4125-B64B-BA57-0B2FFFD90761}" destId="{514BA48A-43EF-6946-BD73-F077CCDA4617}" srcOrd="1" destOrd="0" presId="urn:microsoft.com/office/officeart/2008/layout/LinedList"/>
    <dgm:cxn modelId="{9D5D3159-F534-F745-941F-E908E2414A4D}" type="presParOf" srcId="{514BA48A-43EF-6946-BD73-F077CCDA4617}" destId="{85BA40B5-B621-C640-8442-7BA4886AC175}" srcOrd="0" destOrd="0" presId="urn:microsoft.com/office/officeart/2008/layout/LinedList"/>
    <dgm:cxn modelId="{8D6AC820-CBC5-2B4B-A07C-152EA1DC37A3}" type="presParOf" srcId="{514BA48A-43EF-6946-BD73-F077CCDA4617}" destId="{3B621EC8-30EE-E844-B9A0-88183E288D43}" srcOrd="1" destOrd="0" presId="urn:microsoft.com/office/officeart/2008/layout/LinedList"/>
    <dgm:cxn modelId="{0164B19F-05C7-B34E-9DD4-A57A6AF1095D}" type="presParOf" srcId="{B9D8482C-4125-B64B-BA57-0B2FFFD90761}" destId="{AC23B1FB-1CE4-4741-AAEA-CD7FCFA44E44}" srcOrd="2" destOrd="0" presId="urn:microsoft.com/office/officeart/2008/layout/LinedList"/>
    <dgm:cxn modelId="{3B865E3B-FD40-214C-84AF-8B7E12E136C7}" type="presParOf" srcId="{B9D8482C-4125-B64B-BA57-0B2FFFD90761}" destId="{01649BDF-4241-224E-8738-FB699E33999B}" srcOrd="3" destOrd="0" presId="urn:microsoft.com/office/officeart/2008/layout/LinedList"/>
    <dgm:cxn modelId="{62B2CB93-D3AA-8D4C-A8C6-9A6139989740}" type="presParOf" srcId="{01649BDF-4241-224E-8738-FB699E33999B}" destId="{1CEBB894-BC82-FF4F-911F-5D294DAED4FA}" srcOrd="0" destOrd="0" presId="urn:microsoft.com/office/officeart/2008/layout/LinedList"/>
    <dgm:cxn modelId="{9F836230-97EA-254F-A859-B6AD086B46B4}" type="presParOf" srcId="{01649BDF-4241-224E-8738-FB699E33999B}" destId="{6DDAADF3-2971-AD4A-8CED-5EA844089B47}" srcOrd="1" destOrd="0" presId="urn:microsoft.com/office/officeart/2008/layout/LinedList"/>
    <dgm:cxn modelId="{CD98C51E-ABE1-F543-9C5D-E7EF2B825E8C}" type="presParOf" srcId="{B9D8482C-4125-B64B-BA57-0B2FFFD90761}" destId="{A91FFC00-45E7-5E4B-985C-A4264EB78EA8}" srcOrd="4" destOrd="0" presId="urn:microsoft.com/office/officeart/2008/layout/LinedList"/>
    <dgm:cxn modelId="{05F92995-C86D-D644-9678-3BBC3C58918A}" type="presParOf" srcId="{B9D8482C-4125-B64B-BA57-0B2FFFD90761}" destId="{62CEC496-EEB3-E049-A02C-D1E1CCF2BE69}" srcOrd="5" destOrd="0" presId="urn:microsoft.com/office/officeart/2008/layout/LinedList"/>
    <dgm:cxn modelId="{1C83CEAC-9E2A-9347-B81C-8C06C3BC32F8}" type="presParOf" srcId="{62CEC496-EEB3-E049-A02C-D1E1CCF2BE69}" destId="{6B789F9C-2D6C-AB4C-B647-2076216AF2EF}" srcOrd="0" destOrd="0" presId="urn:microsoft.com/office/officeart/2008/layout/LinedList"/>
    <dgm:cxn modelId="{317599A4-F0D3-8C4E-90E6-0CFA46A413B0}" type="presParOf" srcId="{62CEC496-EEB3-E049-A02C-D1E1CCF2BE69}" destId="{313F4A7A-D205-D048-9097-A4043BF1987C}" srcOrd="1" destOrd="0" presId="urn:microsoft.com/office/officeart/2008/layout/LinedList"/>
    <dgm:cxn modelId="{D226CB88-8C80-E047-8B76-2E3611EE16BD}" type="presParOf" srcId="{B9D8482C-4125-B64B-BA57-0B2FFFD90761}" destId="{422C0A39-DD4C-DD48-91F0-8A85D7AF3AA2}" srcOrd="6" destOrd="0" presId="urn:microsoft.com/office/officeart/2008/layout/LinedList"/>
    <dgm:cxn modelId="{8707B16B-0998-3E48-ABB8-05A78C2AC443}" type="presParOf" srcId="{B9D8482C-4125-B64B-BA57-0B2FFFD90761}" destId="{167A1303-93E6-E845-AF52-9BC5D785171C}" srcOrd="7" destOrd="0" presId="urn:microsoft.com/office/officeart/2008/layout/LinedList"/>
    <dgm:cxn modelId="{E435AE6F-1468-EF41-A083-7CD7C817D937}" type="presParOf" srcId="{167A1303-93E6-E845-AF52-9BC5D785171C}" destId="{C064159D-F4FF-2847-99CE-09EE21217125}" srcOrd="0" destOrd="0" presId="urn:microsoft.com/office/officeart/2008/layout/LinedList"/>
    <dgm:cxn modelId="{180BD733-CAD6-AC41-8088-6B2816FCF790}" type="presParOf" srcId="{167A1303-93E6-E845-AF52-9BC5D785171C}" destId="{30F21C6F-82C3-A944-94E5-99E0CF3F20B0}" srcOrd="1" destOrd="0" presId="urn:microsoft.com/office/officeart/2008/layout/LinedList"/>
    <dgm:cxn modelId="{6D04AD91-D166-8B40-963E-93FEE4AAEAC2}" type="presParOf" srcId="{B9D8482C-4125-B64B-BA57-0B2FFFD90761}" destId="{9E05D63B-DA4D-7644-9104-9A653DF68EAD}" srcOrd="8" destOrd="0" presId="urn:microsoft.com/office/officeart/2008/layout/LinedList"/>
    <dgm:cxn modelId="{CCABE845-986A-264A-AEAF-F9AFF853EDB5}" type="presParOf" srcId="{B9D8482C-4125-B64B-BA57-0B2FFFD90761}" destId="{0FE4E9F0-159B-354B-BBAD-087BDDD61E92}" srcOrd="9" destOrd="0" presId="urn:microsoft.com/office/officeart/2008/layout/LinedList"/>
    <dgm:cxn modelId="{EE7E4ED2-4134-D742-8B32-47E05402302D}" type="presParOf" srcId="{0FE4E9F0-159B-354B-BBAD-087BDDD61E92}" destId="{2835A026-0E96-BB4D-8D0A-E721F96372BE}" srcOrd="0" destOrd="0" presId="urn:microsoft.com/office/officeart/2008/layout/LinedList"/>
    <dgm:cxn modelId="{1435ECD5-99CA-1F41-BF2C-6F03D832C41E}" type="presParOf" srcId="{0FE4E9F0-159B-354B-BBAD-087BDDD61E92}" destId="{C9329EE2-C896-B343-905C-B3F6F36D2139}" srcOrd="1" destOrd="0" presId="urn:microsoft.com/office/officeart/2008/layout/LinedList"/>
    <dgm:cxn modelId="{63075112-0E21-DD4C-842E-56C00A236441}" type="presParOf" srcId="{B9D8482C-4125-B64B-BA57-0B2FFFD90761}" destId="{EE226EFF-08A4-034B-B0A0-FDCB6A0E7E04}" srcOrd="10" destOrd="0" presId="urn:microsoft.com/office/officeart/2008/layout/LinedList"/>
    <dgm:cxn modelId="{06E78EB3-AA74-3D49-9BC7-15EB5AE43722}" type="presParOf" srcId="{B9D8482C-4125-B64B-BA57-0B2FFFD90761}" destId="{C19CB9DA-C561-2A4C-BBF2-064C3F4C2543}" srcOrd="11" destOrd="0" presId="urn:microsoft.com/office/officeart/2008/layout/LinedList"/>
    <dgm:cxn modelId="{0D8C0E64-0ABA-F64C-B53D-644100F2C894}" type="presParOf" srcId="{C19CB9DA-C561-2A4C-BBF2-064C3F4C2543}" destId="{DA68CCFE-EB4C-9D4C-926E-B4DB41D0593E}" srcOrd="0" destOrd="0" presId="urn:microsoft.com/office/officeart/2008/layout/LinedList"/>
    <dgm:cxn modelId="{9288788B-F86C-4145-B684-B1D7586E392F}" type="presParOf" srcId="{C19CB9DA-C561-2A4C-BBF2-064C3F4C2543}" destId="{215C0BD8-6651-3242-B887-AAE5FD1DC2CC}" srcOrd="1" destOrd="0" presId="urn:microsoft.com/office/officeart/2008/layout/LinedList"/>
  </dgm:cxnLst>
  <dgm:bg/>
  <dgm:whole>
    <a:ln>
      <a:solidFill>
        <a:schemeClr val="accent6">
          <a:lumMod val="60000"/>
          <a:lumOff val="40000"/>
        </a:schemeClr>
      </a:solidFill>
    </a:ln>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F4FFF79-14FB-6445-BF9B-E85B25890B3E}"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5A687EC4-0186-2D4F-A4ED-32D1B3063E8F}">
      <dgm:prSet custT="1"/>
      <dgm:spPr/>
      <dgm:t>
        <a:bodyPr/>
        <a:lstStyle/>
        <a:p>
          <a:r>
            <a:rPr lang="en-US" sz="900" dirty="0">
              <a:latin typeface="Calibri" panose="020F0502020204030204" pitchFamily="34" charset="0"/>
              <a:cs typeface="Calibri" panose="020F0502020204030204" pitchFamily="34" charset="0"/>
            </a:rPr>
            <a:t>Adjust Cutoff values to minimize False positives</a:t>
          </a:r>
        </a:p>
      </dgm:t>
    </dgm:pt>
    <dgm:pt modelId="{902A9EAA-2CE9-4342-BD8B-8AABE42B6476}" type="parTrans" cxnId="{933EB120-C02C-DB4F-A700-E2883D24475D}">
      <dgm:prSet/>
      <dgm:spPr/>
      <dgm:t>
        <a:bodyPr/>
        <a:lstStyle/>
        <a:p>
          <a:endParaRPr lang="en-US" sz="900">
            <a:latin typeface="Calibri" panose="020F0502020204030204" pitchFamily="34" charset="0"/>
            <a:cs typeface="Calibri" panose="020F0502020204030204" pitchFamily="34" charset="0"/>
          </a:endParaRPr>
        </a:p>
      </dgm:t>
    </dgm:pt>
    <dgm:pt modelId="{4C1E3F6D-333B-3142-93E5-8F627A9A85E7}" type="sibTrans" cxnId="{933EB120-C02C-DB4F-A700-E2883D24475D}">
      <dgm:prSet/>
      <dgm:spPr/>
      <dgm:t>
        <a:bodyPr/>
        <a:lstStyle/>
        <a:p>
          <a:endParaRPr lang="en-US" sz="900">
            <a:latin typeface="Calibri" panose="020F0502020204030204" pitchFamily="34" charset="0"/>
            <a:cs typeface="Calibri" panose="020F0502020204030204" pitchFamily="34" charset="0"/>
          </a:endParaRPr>
        </a:p>
      </dgm:t>
    </dgm:pt>
    <dgm:pt modelId="{A00F7F70-82B2-B044-A207-094BA535AFCD}">
      <dgm:prSet custT="1"/>
      <dgm:spPr/>
      <dgm:t>
        <a:bodyPr/>
        <a:lstStyle/>
        <a:p>
          <a:r>
            <a:rPr lang="en-US" sz="900" dirty="0">
              <a:latin typeface="Calibri" panose="020F0502020204030204" pitchFamily="34" charset="0"/>
              <a:cs typeface="Calibri" panose="020F0502020204030204" pitchFamily="34" charset="0"/>
            </a:rPr>
            <a:t>Try using more models in ensemble for better interpretability</a:t>
          </a:r>
        </a:p>
      </dgm:t>
    </dgm:pt>
    <dgm:pt modelId="{FA4A2F87-904E-4242-AA15-FB8B956CDC22}" type="parTrans" cxnId="{DC613581-9470-5347-9761-BC996381422B}">
      <dgm:prSet/>
      <dgm:spPr/>
      <dgm:t>
        <a:bodyPr/>
        <a:lstStyle/>
        <a:p>
          <a:endParaRPr lang="en-US" sz="900">
            <a:latin typeface="Calibri" panose="020F0502020204030204" pitchFamily="34" charset="0"/>
            <a:cs typeface="Calibri" panose="020F0502020204030204" pitchFamily="34" charset="0"/>
          </a:endParaRPr>
        </a:p>
      </dgm:t>
    </dgm:pt>
    <dgm:pt modelId="{125760ED-08A6-E842-9F21-380013BCEC17}" type="sibTrans" cxnId="{DC613581-9470-5347-9761-BC996381422B}">
      <dgm:prSet/>
      <dgm:spPr/>
      <dgm:t>
        <a:bodyPr/>
        <a:lstStyle/>
        <a:p>
          <a:endParaRPr lang="en-US" sz="900">
            <a:latin typeface="Calibri" panose="020F0502020204030204" pitchFamily="34" charset="0"/>
            <a:cs typeface="Calibri" panose="020F0502020204030204" pitchFamily="34" charset="0"/>
          </a:endParaRPr>
        </a:p>
      </dgm:t>
    </dgm:pt>
    <dgm:pt modelId="{33293A3E-5046-2B47-9942-161649AF72B1}" type="pres">
      <dgm:prSet presAssocID="{2F4FFF79-14FB-6445-BF9B-E85B25890B3E}" presName="Name0" presStyleCnt="0">
        <dgm:presLayoutVars>
          <dgm:chMax val="7"/>
          <dgm:chPref val="7"/>
          <dgm:dir/>
          <dgm:animOne val="branch"/>
          <dgm:animLvl val="lvl"/>
        </dgm:presLayoutVars>
      </dgm:prSet>
      <dgm:spPr/>
    </dgm:pt>
    <dgm:pt modelId="{498EBABF-29DA-BC45-9AAF-A5BD52E02691}" type="pres">
      <dgm:prSet presAssocID="{5A687EC4-0186-2D4F-A4ED-32D1B3063E8F}" presName="composite" presStyleCnt="0"/>
      <dgm:spPr/>
    </dgm:pt>
    <dgm:pt modelId="{E335F1C3-3F29-7849-B11F-1733600161B1}" type="pres">
      <dgm:prSet presAssocID="{5A687EC4-0186-2D4F-A4ED-32D1B3063E8F}" presName="BackAccent" presStyleLbl="bgShp" presStyleIdx="0" presStyleCnt="2"/>
      <dgm:spPr/>
    </dgm:pt>
    <dgm:pt modelId="{7248DE3D-1B35-9A46-A605-F383FDCB2BA0}" type="pres">
      <dgm:prSet presAssocID="{5A687EC4-0186-2D4F-A4ED-32D1B3063E8F}" presName="Accent" presStyleLbl="alignNode1" presStyleIdx="0" presStyleCnt="2"/>
      <dgm:spPr/>
    </dgm:pt>
    <dgm:pt modelId="{78F5B824-744C-114A-BC00-C0211707B90A}" type="pres">
      <dgm:prSet presAssocID="{5A687EC4-0186-2D4F-A4ED-32D1B3063E8F}" presName="Child" presStyleLbl="revTx" presStyleIdx="0" presStyleCnt="2">
        <dgm:presLayoutVars>
          <dgm:chMax val="0"/>
          <dgm:chPref val="0"/>
          <dgm:bulletEnabled val="1"/>
        </dgm:presLayoutVars>
      </dgm:prSet>
      <dgm:spPr/>
    </dgm:pt>
    <dgm:pt modelId="{21D54F00-D4E1-C042-96B7-0B35479461AC}" type="pres">
      <dgm:prSet presAssocID="{5A687EC4-0186-2D4F-A4ED-32D1B3063E8F}" presName="Parent" presStyleLbl="revTx" presStyleIdx="0" presStyleCnt="2">
        <dgm:presLayoutVars>
          <dgm:chMax val="1"/>
          <dgm:chPref val="1"/>
          <dgm:bulletEnabled val="1"/>
        </dgm:presLayoutVars>
      </dgm:prSet>
      <dgm:spPr/>
    </dgm:pt>
    <dgm:pt modelId="{2DF746D5-BBA0-894F-83C3-3B1F842C813F}" type="pres">
      <dgm:prSet presAssocID="{4C1E3F6D-333B-3142-93E5-8F627A9A85E7}" presName="sibTrans" presStyleCnt="0"/>
      <dgm:spPr/>
    </dgm:pt>
    <dgm:pt modelId="{F125B3A0-B795-1741-A620-95834BD5EB5A}" type="pres">
      <dgm:prSet presAssocID="{A00F7F70-82B2-B044-A207-094BA535AFCD}" presName="composite" presStyleCnt="0"/>
      <dgm:spPr/>
    </dgm:pt>
    <dgm:pt modelId="{0B9816A4-BCAB-9545-8C03-8587F3EC1BFF}" type="pres">
      <dgm:prSet presAssocID="{A00F7F70-82B2-B044-A207-094BA535AFCD}" presName="BackAccent" presStyleLbl="bgShp" presStyleIdx="1" presStyleCnt="2"/>
      <dgm:spPr/>
    </dgm:pt>
    <dgm:pt modelId="{B67F084E-C0FF-8548-893B-9E408BDB6221}" type="pres">
      <dgm:prSet presAssocID="{A00F7F70-82B2-B044-A207-094BA535AFCD}" presName="Accent" presStyleLbl="alignNode1" presStyleIdx="1" presStyleCnt="2"/>
      <dgm:spPr/>
    </dgm:pt>
    <dgm:pt modelId="{31487AAB-B224-C94F-9A01-C04BF07A9897}" type="pres">
      <dgm:prSet presAssocID="{A00F7F70-82B2-B044-A207-094BA535AFCD}" presName="Child" presStyleLbl="revTx" presStyleIdx="0" presStyleCnt="2">
        <dgm:presLayoutVars>
          <dgm:chMax val="0"/>
          <dgm:chPref val="0"/>
          <dgm:bulletEnabled val="1"/>
        </dgm:presLayoutVars>
      </dgm:prSet>
      <dgm:spPr/>
    </dgm:pt>
    <dgm:pt modelId="{9EAE3D5F-2020-334A-8F24-B2D3DA1A1737}" type="pres">
      <dgm:prSet presAssocID="{A00F7F70-82B2-B044-A207-094BA535AFCD}" presName="Parent" presStyleLbl="revTx" presStyleIdx="1" presStyleCnt="2">
        <dgm:presLayoutVars>
          <dgm:chMax val="1"/>
          <dgm:chPref val="1"/>
          <dgm:bulletEnabled val="1"/>
        </dgm:presLayoutVars>
      </dgm:prSet>
      <dgm:spPr/>
    </dgm:pt>
  </dgm:ptLst>
  <dgm:cxnLst>
    <dgm:cxn modelId="{933EB120-C02C-DB4F-A700-E2883D24475D}" srcId="{2F4FFF79-14FB-6445-BF9B-E85B25890B3E}" destId="{5A687EC4-0186-2D4F-A4ED-32D1B3063E8F}" srcOrd="0" destOrd="0" parTransId="{902A9EAA-2CE9-4342-BD8B-8AABE42B6476}" sibTransId="{4C1E3F6D-333B-3142-93E5-8F627A9A85E7}"/>
    <dgm:cxn modelId="{0C25002A-DD58-7B42-96CC-9AA8FD1E4412}" type="presOf" srcId="{5A687EC4-0186-2D4F-A4ED-32D1B3063E8F}" destId="{21D54F00-D4E1-C042-96B7-0B35479461AC}" srcOrd="0" destOrd="0" presId="urn:microsoft.com/office/officeart/2008/layout/IncreasingCircleProcess"/>
    <dgm:cxn modelId="{828D0D4C-4DFC-704A-9618-1CD0496B79F3}" type="presOf" srcId="{2F4FFF79-14FB-6445-BF9B-E85B25890B3E}" destId="{33293A3E-5046-2B47-9942-161649AF72B1}" srcOrd="0" destOrd="0" presId="urn:microsoft.com/office/officeart/2008/layout/IncreasingCircleProcess"/>
    <dgm:cxn modelId="{EBD44A57-DD84-D146-802A-8BA1718DCCEA}" type="presOf" srcId="{A00F7F70-82B2-B044-A207-094BA535AFCD}" destId="{9EAE3D5F-2020-334A-8F24-B2D3DA1A1737}" srcOrd="0" destOrd="0" presId="urn:microsoft.com/office/officeart/2008/layout/IncreasingCircleProcess"/>
    <dgm:cxn modelId="{DC613581-9470-5347-9761-BC996381422B}" srcId="{2F4FFF79-14FB-6445-BF9B-E85B25890B3E}" destId="{A00F7F70-82B2-B044-A207-094BA535AFCD}" srcOrd="1" destOrd="0" parTransId="{FA4A2F87-904E-4242-AA15-FB8B956CDC22}" sibTransId="{125760ED-08A6-E842-9F21-380013BCEC17}"/>
    <dgm:cxn modelId="{564FC465-5A82-6D4F-BED8-06E562B8FB3E}" type="presParOf" srcId="{33293A3E-5046-2B47-9942-161649AF72B1}" destId="{498EBABF-29DA-BC45-9AAF-A5BD52E02691}" srcOrd="0" destOrd="0" presId="urn:microsoft.com/office/officeart/2008/layout/IncreasingCircleProcess"/>
    <dgm:cxn modelId="{EE085CF9-4E64-0347-9632-9F7E5E65441B}" type="presParOf" srcId="{498EBABF-29DA-BC45-9AAF-A5BD52E02691}" destId="{E335F1C3-3F29-7849-B11F-1733600161B1}" srcOrd="0" destOrd="0" presId="urn:microsoft.com/office/officeart/2008/layout/IncreasingCircleProcess"/>
    <dgm:cxn modelId="{A32285E9-095B-4444-804F-17D1C9194CBF}" type="presParOf" srcId="{498EBABF-29DA-BC45-9AAF-A5BD52E02691}" destId="{7248DE3D-1B35-9A46-A605-F383FDCB2BA0}" srcOrd="1" destOrd="0" presId="urn:microsoft.com/office/officeart/2008/layout/IncreasingCircleProcess"/>
    <dgm:cxn modelId="{A0918558-BCC5-C241-A99E-A71A1C01F4E4}" type="presParOf" srcId="{498EBABF-29DA-BC45-9AAF-A5BD52E02691}" destId="{78F5B824-744C-114A-BC00-C0211707B90A}" srcOrd="2" destOrd="0" presId="urn:microsoft.com/office/officeart/2008/layout/IncreasingCircleProcess"/>
    <dgm:cxn modelId="{4579CCBC-E265-E343-8578-5C16A51F0B5C}" type="presParOf" srcId="{498EBABF-29DA-BC45-9AAF-A5BD52E02691}" destId="{21D54F00-D4E1-C042-96B7-0B35479461AC}" srcOrd="3" destOrd="0" presId="urn:microsoft.com/office/officeart/2008/layout/IncreasingCircleProcess"/>
    <dgm:cxn modelId="{C07F91D7-B959-4444-9358-6B0556EA1FFA}" type="presParOf" srcId="{33293A3E-5046-2B47-9942-161649AF72B1}" destId="{2DF746D5-BBA0-894F-83C3-3B1F842C813F}" srcOrd="1" destOrd="0" presId="urn:microsoft.com/office/officeart/2008/layout/IncreasingCircleProcess"/>
    <dgm:cxn modelId="{5B75CCDC-3024-8F4A-B62A-5BE36197C894}" type="presParOf" srcId="{33293A3E-5046-2B47-9942-161649AF72B1}" destId="{F125B3A0-B795-1741-A620-95834BD5EB5A}" srcOrd="2" destOrd="0" presId="urn:microsoft.com/office/officeart/2008/layout/IncreasingCircleProcess"/>
    <dgm:cxn modelId="{964B7FBF-A437-494A-A8DF-7F63611128FF}" type="presParOf" srcId="{F125B3A0-B795-1741-A620-95834BD5EB5A}" destId="{0B9816A4-BCAB-9545-8C03-8587F3EC1BFF}" srcOrd="0" destOrd="0" presId="urn:microsoft.com/office/officeart/2008/layout/IncreasingCircleProcess"/>
    <dgm:cxn modelId="{5B2A3935-94AC-984C-9B8E-3918F3A8D718}" type="presParOf" srcId="{F125B3A0-B795-1741-A620-95834BD5EB5A}" destId="{B67F084E-C0FF-8548-893B-9E408BDB6221}" srcOrd="1" destOrd="0" presId="urn:microsoft.com/office/officeart/2008/layout/IncreasingCircleProcess"/>
    <dgm:cxn modelId="{FBC33532-A69E-F249-AE21-DED93416A5EF}" type="presParOf" srcId="{F125B3A0-B795-1741-A620-95834BD5EB5A}" destId="{31487AAB-B224-C94F-9A01-C04BF07A9897}" srcOrd="2" destOrd="0" presId="urn:microsoft.com/office/officeart/2008/layout/IncreasingCircleProcess"/>
    <dgm:cxn modelId="{335DE32B-8604-7C46-921B-1038E9261D79}" type="presParOf" srcId="{F125B3A0-B795-1741-A620-95834BD5EB5A}" destId="{9EAE3D5F-2020-334A-8F24-B2D3DA1A1737}" srcOrd="3" destOrd="0" presId="urn:microsoft.com/office/officeart/2008/layout/IncreasingCircleProcess"/>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93F9C-146D-5C49-9519-A74AA687C18F}">
      <dsp:nvSpPr>
        <dsp:cNvPr id="0" name=""/>
        <dsp:cNvSpPr/>
      </dsp:nvSpPr>
      <dsp:spPr>
        <a:xfrm>
          <a:off x="0" y="0"/>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D90480-F10F-3F48-87AE-CA32A4F49F19}">
      <dsp:nvSpPr>
        <dsp:cNvPr id="0" name=""/>
        <dsp:cNvSpPr/>
      </dsp:nvSpPr>
      <dsp:spPr>
        <a:xfrm>
          <a:off x="0" y="0"/>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Project Overview:</a:t>
          </a:r>
          <a:endParaRPr lang="en-US" sz="1600" kern="1200" dirty="0">
            <a:latin typeface="Calibri" panose="020F0502020204030204" pitchFamily="34" charset="0"/>
            <a:cs typeface="Calibri" panose="020F0502020204030204" pitchFamily="34" charset="0"/>
          </a:endParaRPr>
        </a:p>
      </dsp:txBody>
      <dsp:txXfrm>
        <a:off x="0" y="0"/>
        <a:ext cx="1593668" cy="1080135"/>
      </dsp:txXfrm>
    </dsp:sp>
    <dsp:sp modelId="{27EE6C9E-9488-3842-A275-1BCF282AB02B}">
      <dsp:nvSpPr>
        <dsp:cNvPr id="0" name=""/>
        <dsp:cNvSpPr/>
      </dsp:nvSpPr>
      <dsp:spPr>
        <a:xfrm>
          <a:off x="1713193" y="49049"/>
          <a:ext cx="6255149" cy="980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Introduction of a </a:t>
          </a:r>
          <a:r>
            <a:rPr lang="en-US" sz="1400" b="0" i="0" kern="1200" dirty="0">
              <a:solidFill>
                <a:schemeClr val="tx1"/>
              </a:solidFill>
              <a:latin typeface="Calibri" panose="020F0502020204030204" pitchFamily="34" charset="0"/>
              <a:cs typeface="Calibri" panose="020F0502020204030204" pitchFamily="34" charset="0"/>
            </a:rPr>
            <a:t>predictive model </a:t>
          </a:r>
          <a:r>
            <a:rPr lang="en-US" sz="1400" b="0" i="0" kern="1200" dirty="0">
              <a:latin typeface="Calibri" panose="020F0502020204030204" pitchFamily="34" charset="0"/>
              <a:cs typeface="Calibri" panose="020F0502020204030204" pitchFamily="34" charset="0"/>
            </a:rPr>
            <a:t>aimed at forecasting </a:t>
          </a:r>
          <a:r>
            <a:rPr lang="en-US" sz="1400" b="1" i="0" kern="1200" dirty="0">
              <a:latin typeface="Calibri" panose="020F0502020204030204" pitchFamily="34" charset="0"/>
              <a:cs typeface="Calibri" panose="020F0502020204030204" pitchFamily="34" charset="0"/>
            </a:rPr>
            <a:t>bankruptcy</a:t>
          </a:r>
          <a:r>
            <a:rPr lang="en-US" sz="1400" b="0" i="0" kern="1200" dirty="0">
              <a:latin typeface="Calibri" panose="020F0502020204030204" pitchFamily="34" charset="0"/>
              <a:cs typeface="Calibri" panose="020F0502020204030204" pitchFamily="34" charset="0"/>
            </a:rPr>
            <a:t> risks in companies.</a:t>
          </a:r>
          <a:endParaRPr lang="en-US" sz="1400" kern="1200" dirty="0">
            <a:latin typeface="Calibri" panose="020F0502020204030204" pitchFamily="34" charset="0"/>
            <a:cs typeface="Calibri" panose="020F0502020204030204" pitchFamily="34" charset="0"/>
          </a:endParaRPr>
        </a:p>
      </dsp:txBody>
      <dsp:txXfrm>
        <a:off x="1713193" y="49049"/>
        <a:ext cx="6255149" cy="980981"/>
      </dsp:txXfrm>
    </dsp:sp>
    <dsp:sp modelId="{41E01254-5234-A84C-9CB0-E5E7185E6F9B}">
      <dsp:nvSpPr>
        <dsp:cNvPr id="0" name=""/>
        <dsp:cNvSpPr/>
      </dsp:nvSpPr>
      <dsp:spPr>
        <a:xfrm>
          <a:off x="1593668" y="1030031"/>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F47905-02DB-9544-8062-BCC4D275981D}">
      <dsp:nvSpPr>
        <dsp:cNvPr id="0" name=""/>
        <dsp:cNvSpPr/>
      </dsp:nvSpPr>
      <dsp:spPr>
        <a:xfrm>
          <a:off x="0" y="1080134"/>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F871B-8109-DD42-9161-D01E93F59AF8}">
      <dsp:nvSpPr>
        <dsp:cNvPr id="0" name=""/>
        <dsp:cNvSpPr/>
      </dsp:nvSpPr>
      <dsp:spPr>
        <a:xfrm>
          <a:off x="0" y="1080135"/>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Key Features:</a:t>
          </a:r>
          <a:endParaRPr lang="en-US" sz="1600" kern="1200" dirty="0">
            <a:latin typeface="Calibri" panose="020F0502020204030204" pitchFamily="34" charset="0"/>
            <a:cs typeface="Calibri" panose="020F0502020204030204" pitchFamily="34" charset="0"/>
          </a:endParaRPr>
        </a:p>
      </dsp:txBody>
      <dsp:txXfrm>
        <a:off x="0" y="1080135"/>
        <a:ext cx="1593668" cy="1080135"/>
      </dsp:txXfrm>
    </dsp:sp>
    <dsp:sp modelId="{1FA6C1D9-D9DF-664F-93C4-DB1F5818D08D}">
      <dsp:nvSpPr>
        <dsp:cNvPr id="0" name=""/>
        <dsp:cNvSpPr/>
      </dsp:nvSpPr>
      <dsp:spPr>
        <a:xfrm>
          <a:off x="1713193" y="1105239"/>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Utilization of </a:t>
          </a:r>
          <a:r>
            <a:rPr lang="en-US" sz="1400" b="0" i="0" kern="1200" dirty="0">
              <a:solidFill>
                <a:schemeClr val="tx1"/>
              </a:solidFill>
              <a:latin typeface="Calibri" panose="020F0502020204030204" pitchFamily="34" charset="0"/>
              <a:cs typeface="Calibri" panose="020F0502020204030204" pitchFamily="34" charset="0"/>
            </a:rPr>
            <a:t>64 financial indicators.</a:t>
          </a:r>
          <a:endParaRPr lang="en-US" sz="1400" b="0" kern="1200" dirty="0">
            <a:solidFill>
              <a:schemeClr val="tx1"/>
            </a:solidFill>
            <a:latin typeface="Calibri" panose="020F0502020204030204" pitchFamily="34" charset="0"/>
            <a:cs typeface="Calibri" panose="020F0502020204030204" pitchFamily="34" charset="0"/>
          </a:endParaRPr>
        </a:p>
      </dsp:txBody>
      <dsp:txXfrm>
        <a:off x="1713193" y="1105239"/>
        <a:ext cx="6255149" cy="502094"/>
      </dsp:txXfrm>
    </dsp:sp>
    <dsp:sp modelId="{C72D96C0-3B82-FC42-8B62-E6418038588A}">
      <dsp:nvSpPr>
        <dsp:cNvPr id="0" name=""/>
        <dsp:cNvSpPr/>
      </dsp:nvSpPr>
      <dsp:spPr>
        <a:xfrm>
          <a:off x="1593668" y="1607333"/>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4AB26E-564A-8F47-A74D-4491F12EC177}">
      <dsp:nvSpPr>
        <dsp:cNvPr id="0" name=""/>
        <dsp:cNvSpPr/>
      </dsp:nvSpPr>
      <dsp:spPr>
        <a:xfrm>
          <a:off x="1713193" y="1632438"/>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Focus on profitability, liabilities, and asset management metrics.</a:t>
          </a:r>
          <a:endParaRPr lang="en-US" sz="1400" kern="1200" dirty="0">
            <a:latin typeface="Calibri" panose="020F0502020204030204" pitchFamily="34" charset="0"/>
            <a:cs typeface="Calibri" panose="020F0502020204030204" pitchFamily="34" charset="0"/>
          </a:endParaRPr>
        </a:p>
      </dsp:txBody>
      <dsp:txXfrm>
        <a:off x="1713193" y="1632438"/>
        <a:ext cx="6255149" cy="502094"/>
      </dsp:txXfrm>
    </dsp:sp>
    <dsp:sp modelId="{9302DA34-A353-CF40-AF64-2B2EBD2D8613}">
      <dsp:nvSpPr>
        <dsp:cNvPr id="0" name=""/>
        <dsp:cNvSpPr/>
      </dsp:nvSpPr>
      <dsp:spPr>
        <a:xfrm>
          <a:off x="1593668" y="2134532"/>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CDE652-87FC-494E-A892-8BB976D0D848}">
      <dsp:nvSpPr>
        <dsp:cNvPr id="0" name=""/>
        <dsp:cNvSpPr/>
      </dsp:nvSpPr>
      <dsp:spPr>
        <a:xfrm>
          <a:off x="0" y="2160269"/>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E593DA-6C95-E74D-92EE-75D897C495C7}">
      <dsp:nvSpPr>
        <dsp:cNvPr id="0" name=""/>
        <dsp:cNvSpPr/>
      </dsp:nvSpPr>
      <dsp:spPr>
        <a:xfrm>
          <a:off x="0" y="2160270"/>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Objective:</a:t>
          </a:r>
          <a:endParaRPr lang="en-US" sz="1600" kern="1200" dirty="0">
            <a:latin typeface="Calibri" panose="020F0502020204030204" pitchFamily="34" charset="0"/>
            <a:cs typeface="Calibri" panose="020F0502020204030204" pitchFamily="34" charset="0"/>
          </a:endParaRPr>
        </a:p>
      </dsp:txBody>
      <dsp:txXfrm>
        <a:off x="0" y="2160270"/>
        <a:ext cx="1593668" cy="1080135"/>
      </dsp:txXfrm>
    </dsp:sp>
    <dsp:sp modelId="{D14AF3FD-E2FE-CF4B-B797-05FE24CBA321}">
      <dsp:nvSpPr>
        <dsp:cNvPr id="0" name=""/>
        <dsp:cNvSpPr/>
      </dsp:nvSpPr>
      <dsp:spPr>
        <a:xfrm>
          <a:off x="1713193" y="2209319"/>
          <a:ext cx="6255149" cy="980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To offer a critical </a:t>
          </a:r>
          <a:r>
            <a:rPr lang="en-US" sz="1400" b="0" i="0" kern="1200" dirty="0">
              <a:solidFill>
                <a:schemeClr val="tx1"/>
              </a:solidFill>
              <a:latin typeface="Calibri" panose="020F0502020204030204" pitchFamily="34" charset="0"/>
              <a:cs typeface="Calibri" panose="020F0502020204030204" pitchFamily="34" charset="0"/>
            </a:rPr>
            <a:t>decision-making tool </a:t>
          </a:r>
          <a:r>
            <a:rPr lang="en-US" sz="1400" b="0" i="0" kern="1200" dirty="0">
              <a:latin typeface="Calibri" panose="020F0502020204030204" pitchFamily="34" charset="0"/>
              <a:cs typeface="Calibri" panose="020F0502020204030204" pitchFamily="34" charset="0"/>
            </a:rPr>
            <a:t>for stakeholders and financial analysts.</a:t>
          </a:r>
          <a:endParaRPr lang="en-US" sz="1400" kern="1200" dirty="0">
            <a:latin typeface="Calibri" panose="020F0502020204030204" pitchFamily="34" charset="0"/>
            <a:cs typeface="Calibri" panose="020F0502020204030204" pitchFamily="34" charset="0"/>
          </a:endParaRPr>
        </a:p>
      </dsp:txBody>
      <dsp:txXfrm>
        <a:off x="1713193" y="2209319"/>
        <a:ext cx="6255149" cy="980981"/>
      </dsp:txXfrm>
    </dsp:sp>
    <dsp:sp modelId="{EBFFB636-F709-7B49-B88B-34C021785040}">
      <dsp:nvSpPr>
        <dsp:cNvPr id="0" name=""/>
        <dsp:cNvSpPr/>
      </dsp:nvSpPr>
      <dsp:spPr>
        <a:xfrm>
          <a:off x="1593668" y="3190301"/>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CC6EDA-8F1A-254D-A80D-ACE667653E33}">
      <dsp:nvSpPr>
        <dsp:cNvPr id="0" name=""/>
        <dsp:cNvSpPr/>
      </dsp:nvSpPr>
      <dsp:spPr>
        <a:xfrm>
          <a:off x="0" y="3240405"/>
          <a:ext cx="79683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1B6F-274A-BD47-B04C-D91357BA39D1}">
      <dsp:nvSpPr>
        <dsp:cNvPr id="0" name=""/>
        <dsp:cNvSpPr/>
      </dsp:nvSpPr>
      <dsp:spPr>
        <a:xfrm>
          <a:off x="0" y="3240405"/>
          <a:ext cx="1593668" cy="10801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Impact:</a:t>
          </a:r>
          <a:endParaRPr lang="en-US" sz="1600" kern="1200" dirty="0">
            <a:latin typeface="Calibri" panose="020F0502020204030204" pitchFamily="34" charset="0"/>
            <a:cs typeface="Calibri" panose="020F0502020204030204" pitchFamily="34" charset="0"/>
          </a:endParaRPr>
        </a:p>
      </dsp:txBody>
      <dsp:txXfrm>
        <a:off x="0" y="3240405"/>
        <a:ext cx="1593668" cy="1080135"/>
      </dsp:txXfrm>
    </dsp:sp>
    <dsp:sp modelId="{E9C00E81-5010-4544-9889-E99F65ED12DA}">
      <dsp:nvSpPr>
        <dsp:cNvPr id="0" name=""/>
        <dsp:cNvSpPr/>
      </dsp:nvSpPr>
      <dsp:spPr>
        <a:xfrm>
          <a:off x="1713193" y="3265509"/>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Enhancing the identification of </a:t>
          </a:r>
          <a:r>
            <a:rPr lang="en-US" sz="1400" b="1" i="0" kern="1200" dirty="0">
              <a:solidFill>
                <a:schemeClr val="accent5"/>
              </a:solidFill>
              <a:latin typeface="Calibri" panose="020F0502020204030204" pitchFamily="34" charset="0"/>
              <a:cs typeface="Calibri" panose="020F0502020204030204" pitchFamily="34" charset="0"/>
            </a:rPr>
            <a:t>potential financial distress</a:t>
          </a:r>
          <a:r>
            <a:rPr lang="en-US" sz="1400" b="0" i="0" kern="1200" dirty="0">
              <a:latin typeface="Calibri" panose="020F0502020204030204" pitchFamily="34" charset="0"/>
              <a:cs typeface="Calibri" panose="020F0502020204030204" pitchFamily="34" charset="0"/>
            </a:rPr>
            <a:t>.</a:t>
          </a:r>
          <a:endParaRPr lang="en-US" sz="1400" kern="1200" dirty="0">
            <a:latin typeface="Calibri" panose="020F0502020204030204" pitchFamily="34" charset="0"/>
            <a:cs typeface="Calibri" panose="020F0502020204030204" pitchFamily="34" charset="0"/>
          </a:endParaRPr>
        </a:p>
      </dsp:txBody>
      <dsp:txXfrm>
        <a:off x="1713193" y="3265509"/>
        <a:ext cx="6255149" cy="502094"/>
      </dsp:txXfrm>
    </dsp:sp>
    <dsp:sp modelId="{11430B61-1F27-E648-A533-4472C4262F97}">
      <dsp:nvSpPr>
        <dsp:cNvPr id="0" name=""/>
        <dsp:cNvSpPr/>
      </dsp:nvSpPr>
      <dsp:spPr>
        <a:xfrm>
          <a:off x="1593668" y="3767603"/>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B37338-E7D9-4847-97D6-78788142486C}">
      <dsp:nvSpPr>
        <dsp:cNvPr id="0" name=""/>
        <dsp:cNvSpPr/>
      </dsp:nvSpPr>
      <dsp:spPr>
        <a:xfrm>
          <a:off x="1713193" y="3792708"/>
          <a:ext cx="6255149" cy="502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Calibri" panose="020F0502020204030204" pitchFamily="34" charset="0"/>
              <a:cs typeface="Calibri" panose="020F0502020204030204" pitchFamily="34" charset="0"/>
            </a:rPr>
            <a:t>Assessing </a:t>
          </a:r>
          <a:r>
            <a:rPr lang="en-US" sz="1400" b="1" i="0" kern="1200" dirty="0">
              <a:solidFill>
                <a:schemeClr val="accent5"/>
              </a:solidFill>
              <a:latin typeface="Calibri" panose="020F0502020204030204" pitchFamily="34" charset="0"/>
              <a:cs typeface="Calibri" panose="020F0502020204030204" pitchFamily="34" charset="0"/>
            </a:rPr>
            <a:t>long-term viability </a:t>
          </a:r>
          <a:r>
            <a:rPr lang="en-US" sz="1400" b="0" i="0" kern="1200" dirty="0">
              <a:latin typeface="Calibri" panose="020F0502020204030204" pitchFamily="34" charset="0"/>
              <a:cs typeface="Calibri" panose="020F0502020204030204" pitchFamily="34" charset="0"/>
            </a:rPr>
            <a:t>of companies in the current economic environment.</a:t>
          </a:r>
          <a:endParaRPr lang="en-US" sz="1400" kern="1200" dirty="0">
            <a:latin typeface="Calibri" panose="020F0502020204030204" pitchFamily="34" charset="0"/>
            <a:cs typeface="Calibri" panose="020F0502020204030204" pitchFamily="34" charset="0"/>
          </a:endParaRPr>
        </a:p>
      </dsp:txBody>
      <dsp:txXfrm>
        <a:off x="1713193" y="3792708"/>
        <a:ext cx="6255149" cy="502094"/>
      </dsp:txXfrm>
    </dsp:sp>
    <dsp:sp modelId="{466937CA-6C27-7D4A-8BB5-08A5BD6E1A24}">
      <dsp:nvSpPr>
        <dsp:cNvPr id="0" name=""/>
        <dsp:cNvSpPr/>
      </dsp:nvSpPr>
      <dsp:spPr>
        <a:xfrm>
          <a:off x="1593668" y="4294802"/>
          <a:ext cx="6374674"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Best </a:t>
          </a:r>
        </a:p>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Interpret</a:t>
          </a:r>
          <a:endParaRPr lang="en-US" sz="1200" b="1" kern="1200" dirty="0">
            <a:solidFill>
              <a:srgbClr val="002060"/>
            </a:solidFill>
            <a:latin typeface="Calibri" panose="020F0502020204030204" pitchFamily="34" charset="0"/>
            <a:cs typeface="Calibri" panose="020F0502020204030204" pitchFamily="34" charset="0"/>
          </a:endParaRP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Best 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763A2-7EAD-374A-91DF-3288EA7E6CB0}">
      <dsp:nvSpPr>
        <dsp:cNvPr id="0" name=""/>
        <dsp:cNvSpPr/>
      </dsp:nvSpPr>
      <dsp:spPr>
        <a:xfrm>
          <a:off x="859909" y="182535"/>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Experiential learning of SEMMA approach in building Predictive models</a:t>
          </a:r>
        </a:p>
      </dsp:txBody>
      <dsp:txXfrm>
        <a:off x="859909" y="182535"/>
        <a:ext cx="3229872" cy="1009335"/>
      </dsp:txXfrm>
    </dsp:sp>
    <dsp:sp modelId="{EF83ED44-9877-CA42-995D-59E2445A145F}">
      <dsp:nvSpPr>
        <dsp:cNvPr id="0" name=""/>
        <dsp:cNvSpPr/>
      </dsp:nvSpPr>
      <dsp:spPr>
        <a:xfrm>
          <a:off x="725331" y="36743"/>
          <a:ext cx="706534" cy="10598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C56242-E62E-CE40-823F-A84FFCE35753}">
      <dsp:nvSpPr>
        <dsp:cNvPr id="0" name=""/>
        <dsp:cNvSpPr/>
      </dsp:nvSpPr>
      <dsp:spPr>
        <a:xfrm>
          <a:off x="4376591" y="182535"/>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Various Data Pre-processing techniques</a:t>
          </a:r>
        </a:p>
      </dsp:txBody>
      <dsp:txXfrm>
        <a:off x="4376591" y="182535"/>
        <a:ext cx="3229872" cy="1009335"/>
      </dsp:txXfrm>
    </dsp:sp>
    <dsp:sp modelId="{28A8C77A-CA3B-634B-9DB0-FF226A004500}">
      <dsp:nvSpPr>
        <dsp:cNvPr id="0" name=""/>
        <dsp:cNvSpPr/>
      </dsp:nvSpPr>
      <dsp:spPr>
        <a:xfrm>
          <a:off x="4242013" y="36743"/>
          <a:ext cx="706534" cy="10598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87D719-F19C-F849-8ADD-E31DDB91EF97}">
      <dsp:nvSpPr>
        <dsp:cNvPr id="0" name=""/>
        <dsp:cNvSpPr/>
      </dsp:nvSpPr>
      <dsp:spPr>
        <a:xfrm>
          <a:off x="859909" y="1453176"/>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cs typeface="Calibri" panose="020F0502020204030204" pitchFamily="34" charset="0"/>
            </a:rPr>
            <a:t>Building predictive models and Identifying the best model through Model comparison</a:t>
          </a:r>
        </a:p>
      </dsp:txBody>
      <dsp:txXfrm>
        <a:off x="859909" y="1453176"/>
        <a:ext cx="3229872" cy="1009335"/>
      </dsp:txXfrm>
    </dsp:sp>
    <dsp:sp modelId="{33351BEC-5F5B-5E48-A7DC-EED1D519F3EB}">
      <dsp:nvSpPr>
        <dsp:cNvPr id="0" name=""/>
        <dsp:cNvSpPr/>
      </dsp:nvSpPr>
      <dsp:spPr>
        <a:xfrm>
          <a:off x="725331" y="1307383"/>
          <a:ext cx="706534" cy="105980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B4AE1E-45A8-6E47-AFBE-7ED341087D79}">
      <dsp:nvSpPr>
        <dsp:cNvPr id="0" name=""/>
        <dsp:cNvSpPr/>
      </dsp:nvSpPr>
      <dsp:spPr>
        <a:xfrm>
          <a:off x="4376591" y="1453176"/>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Interpretation of different kinds of models</a:t>
          </a:r>
        </a:p>
      </dsp:txBody>
      <dsp:txXfrm>
        <a:off x="4376591" y="1453176"/>
        <a:ext cx="3229872" cy="1009335"/>
      </dsp:txXfrm>
    </dsp:sp>
    <dsp:sp modelId="{5A215C9B-4C7D-CC47-86F7-7BEA3DE917DC}">
      <dsp:nvSpPr>
        <dsp:cNvPr id="0" name=""/>
        <dsp:cNvSpPr/>
      </dsp:nvSpPr>
      <dsp:spPr>
        <a:xfrm>
          <a:off x="4242013" y="1307383"/>
          <a:ext cx="706534" cy="105980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1DBD94-18F3-324F-A9BF-CA31B7F33E6F}">
      <dsp:nvSpPr>
        <dsp:cNvPr id="0" name=""/>
        <dsp:cNvSpPr/>
      </dsp:nvSpPr>
      <dsp:spPr>
        <a:xfrm>
          <a:off x="859909" y="2723817"/>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Hands-on Experience on SAS Enterprise Miner</a:t>
          </a:r>
        </a:p>
      </dsp:txBody>
      <dsp:txXfrm>
        <a:off x="859909" y="2723817"/>
        <a:ext cx="3229872" cy="1009335"/>
      </dsp:txXfrm>
    </dsp:sp>
    <dsp:sp modelId="{99B3B28B-677F-194A-A5B4-9EE24162DEB6}">
      <dsp:nvSpPr>
        <dsp:cNvPr id="0" name=""/>
        <dsp:cNvSpPr/>
      </dsp:nvSpPr>
      <dsp:spPr>
        <a:xfrm>
          <a:off x="725331" y="2578024"/>
          <a:ext cx="706534" cy="105980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56D447-11C9-A948-B43F-D7C82B27EA30}">
      <dsp:nvSpPr>
        <dsp:cNvPr id="0" name=""/>
        <dsp:cNvSpPr/>
      </dsp:nvSpPr>
      <dsp:spPr>
        <a:xfrm>
          <a:off x="4376591" y="2723817"/>
          <a:ext cx="3229872" cy="1009335"/>
        </a:xfrm>
        <a:prstGeom prst="rect">
          <a:avLst/>
        </a:prstGeom>
        <a:solidFill>
          <a:schemeClr val="lt1">
            <a:alpha val="4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83656"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Exposure to Kaggle Data competitions</a:t>
          </a:r>
        </a:p>
      </dsp:txBody>
      <dsp:txXfrm>
        <a:off x="4376591" y="2723817"/>
        <a:ext cx="3229872" cy="1009335"/>
      </dsp:txXfrm>
    </dsp:sp>
    <dsp:sp modelId="{E2F49EA7-3E9A-4B46-9741-16B2169959C7}">
      <dsp:nvSpPr>
        <dsp:cNvPr id="0" name=""/>
        <dsp:cNvSpPr/>
      </dsp:nvSpPr>
      <dsp:spPr>
        <a:xfrm>
          <a:off x="4242013" y="2578024"/>
          <a:ext cx="706534" cy="105980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Best </a:t>
          </a:r>
        </a:p>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2F851-AE39-2B44-8736-BCFD2C79BE2F}">
      <dsp:nvSpPr>
        <dsp:cNvPr id="0" name=""/>
        <dsp:cNvSpPr/>
      </dsp:nvSpPr>
      <dsp:spPr>
        <a:xfrm>
          <a:off x="0" y="962"/>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E563EC-80C3-EB4C-9D5C-C5B2B3999484}">
      <dsp:nvSpPr>
        <dsp:cNvPr id="0" name=""/>
        <dsp:cNvSpPr/>
      </dsp:nvSpPr>
      <dsp:spPr>
        <a:xfrm>
          <a:off x="0" y="962"/>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latin typeface="Calibri" panose="020F0502020204030204" pitchFamily="34" charset="0"/>
              <a:cs typeface="Calibri" panose="020F0502020204030204" pitchFamily="34" charset="0"/>
            </a:rPr>
            <a:t>Filtering outliers after exploring data through Multiplot</a:t>
          </a:r>
          <a:endParaRPr lang="en-US" sz="1000" kern="1200" dirty="0">
            <a:latin typeface="Calibri" panose="020F0502020204030204" pitchFamily="34" charset="0"/>
            <a:cs typeface="Calibri" panose="020F0502020204030204" pitchFamily="34" charset="0"/>
          </a:endParaRPr>
        </a:p>
      </dsp:txBody>
      <dsp:txXfrm>
        <a:off x="0" y="962"/>
        <a:ext cx="2593536" cy="328115"/>
      </dsp:txXfrm>
    </dsp:sp>
    <dsp:sp modelId="{A1DB7DA6-C161-A547-A910-6C9FB4C98081}">
      <dsp:nvSpPr>
        <dsp:cNvPr id="0" name=""/>
        <dsp:cNvSpPr/>
      </dsp:nvSpPr>
      <dsp:spPr>
        <a:xfrm>
          <a:off x="0" y="329077"/>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11D29D-27CC-5F43-9000-8828C6562FA2}">
      <dsp:nvSpPr>
        <dsp:cNvPr id="0" name=""/>
        <dsp:cNvSpPr/>
      </dsp:nvSpPr>
      <dsp:spPr>
        <a:xfrm>
          <a:off x="0" y="329077"/>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Variable Transformation based on Skewness</a:t>
          </a:r>
        </a:p>
      </dsp:txBody>
      <dsp:txXfrm>
        <a:off x="0" y="329077"/>
        <a:ext cx="2593536" cy="328115"/>
      </dsp:txXfrm>
    </dsp:sp>
    <dsp:sp modelId="{03E494A8-E134-5047-8898-7DDAF4C14F73}">
      <dsp:nvSpPr>
        <dsp:cNvPr id="0" name=""/>
        <dsp:cNvSpPr/>
      </dsp:nvSpPr>
      <dsp:spPr>
        <a:xfrm>
          <a:off x="0" y="657192"/>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B36FA8-19E5-8546-9098-2189EFBAC475}">
      <dsp:nvSpPr>
        <dsp:cNvPr id="0" name=""/>
        <dsp:cNvSpPr/>
      </dsp:nvSpPr>
      <dsp:spPr>
        <a:xfrm>
          <a:off x="0" y="657192"/>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Model comparison of different models</a:t>
          </a:r>
        </a:p>
      </dsp:txBody>
      <dsp:txXfrm>
        <a:off x="0" y="657192"/>
        <a:ext cx="2593536" cy="328115"/>
      </dsp:txXfrm>
    </dsp:sp>
    <dsp:sp modelId="{618D8620-3A96-1A4C-B703-893E47FE9D7E}">
      <dsp:nvSpPr>
        <dsp:cNvPr id="0" name=""/>
        <dsp:cNvSpPr/>
      </dsp:nvSpPr>
      <dsp:spPr>
        <a:xfrm>
          <a:off x="0" y="985307"/>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F866B9-AE13-0545-919B-2020C2DD63F5}">
      <dsp:nvSpPr>
        <dsp:cNvPr id="0" name=""/>
        <dsp:cNvSpPr/>
      </dsp:nvSpPr>
      <dsp:spPr>
        <a:xfrm>
          <a:off x="0" y="985307"/>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Tried Ensemble models with various combos</a:t>
          </a:r>
        </a:p>
      </dsp:txBody>
      <dsp:txXfrm>
        <a:off x="0" y="985307"/>
        <a:ext cx="2593536" cy="328115"/>
      </dsp:txXfrm>
    </dsp:sp>
    <dsp:sp modelId="{6935546C-C9F9-394E-BD5A-B501D28956FD}">
      <dsp:nvSpPr>
        <dsp:cNvPr id="0" name=""/>
        <dsp:cNvSpPr/>
      </dsp:nvSpPr>
      <dsp:spPr>
        <a:xfrm>
          <a:off x="0" y="1313423"/>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18194B-B5BD-2246-AF1D-6B16A8FCFFFB}">
      <dsp:nvSpPr>
        <dsp:cNvPr id="0" name=""/>
        <dsp:cNvSpPr/>
      </dsp:nvSpPr>
      <dsp:spPr>
        <a:xfrm>
          <a:off x="0" y="1313423"/>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Assessed through various Cutoff values</a:t>
          </a:r>
        </a:p>
      </dsp:txBody>
      <dsp:txXfrm>
        <a:off x="0" y="1313423"/>
        <a:ext cx="2593536" cy="328115"/>
      </dsp:txXfrm>
    </dsp:sp>
    <dsp:sp modelId="{7FDE128B-0BBD-2F46-BBBF-18D1DD775F22}">
      <dsp:nvSpPr>
        <dsp:cNvPr id="0" name=""/>
        <dsp:cNvSpPr/>
      </dsp:nvSpPr>
      <dsp:spPr>
        <a:xfrm>
          <a:off x="0" y="1641538"/>
          <a:ext cx="259353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CC02A9-CB88-174A-B08D-065A57389500}">
      <dsp:nvSpPr>
        <dsp:cNvPr id="0" name=""/>
        <dsp:cNvSpPr/>
      </dsp:nvSpPr>
      <dsp:spPr>
        <a:xfrm>
          <a:off x="0" y="1641538"/>
          <a:ext cx="2593536" cy="328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dirty="0">
              <a:latin typeface="Calibri" panose="020F0502020204030204" pitchFamily="34" charset="0"/>
              <a:cs typeface="Calibri" panose="020F0502020204030204" pitchFamily="34" charset="0"/>
            </a:rPr>
            <a:t>Tuning model specific parameters across all the trials</a:t>
          </a:r>
        </a:p>
      </dsp:txBody>
      <dsp:txXfrm>
        <a:off x="0" y="1641538"/>
        <a:ext cx="2593536" cy="328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a:solidFill>
                <a:srgbClr val="002060"/>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Best </a:t>
          </a:r>
        </a:p>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Best 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4EEBAA-6D85-1942-B2D8-9B377F26C017}">
      <dsp:nvSpPr>
        <dsp:cNvPr id="0" name=""/>
        <dsp:cNvSpPr/>
      </dsp:nvSpPr>
      <dsp:spPr>
        <a:xfrm>
          <a:off x="1742141" y="907609"/>
          <a:ext cx="822959" cy="822959"/>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latin typeface="Calibri" panose="020F0502020204030204" pitchFamily="34" charset="0"/>
              <a:cs typeface="Calibri" panose="020F0502020204030204" pitchFamily="34" charset="0"/>
            </a:rPr>
            <a:t>Confident Future Predictions</a:t>
          </a:r>
        </a:p>
      </dsp:txBody>
      <dsp:txXfrm>
        <a:off x="1862661" y="1028129"/>
        <a:ext cx="581919" cy="581919"/>
      </dsp:txXfrm>
    </dsp:sp>
    <dsp:sp modelId="{2B753ED8-F48C-974F-B743-09F4F771954A}">
      <dsp:nvSpPr>
        <dsp:cNvPr id="0" name=""/>
        <dsp:cNvSpPr/>
      </dsp:nvSpPr>
      <dsp:spPr>
        <a:xfrm rot="10800000">
          <a:off x="1063690" y="1215558"/>
          <a:ext cx="641135"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91AE8C-1FB0-7E41-9DEF-8EE803EC235B}">
      <dsp:nvSpPr>
        <dsp:cNvPr id="0" name=""/>
        <dsp:cNvSpPr/>
      </dsp:nvSpPr>
      <dsp:spPr>
        <a:xfrm>
          <a:off x="718587" y="1043006"/>
          <a:ext cx="690207"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High Accuracy</a:t>
          </a:r>
        </a:p>
      </dsp:txBody>
      <dsp:txXfrm>
        <a:off x="734759" y="1059178"/>
        <a:ext cx="657863" cy="519821"/>
      </dsp:txXfrm>
    </dsp:sp>
    <dsp:sp modelId="{8456338F-3E21-EE43-8979-EB4EA5EF8296}">
      <dsp:nvSpPr>
        <dsp:cNvPr id="0" name=""/>
        <dsp:cNvSpPr/>
      </dsp:nvSpPr>
      <dsp:spPr>
        <a:xfrm rot="12859392">
          <a:off x="1022122" y="724253"/>
          <a:ext cx="823795"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3D79C59-F059-8E44-B785-3AEEAE757754}">
      <dsp:nvSpPr>
        <dsp:cNvPr id="0" name=""/>
        <dsp:cNvSpPr/>
      </dsp:nvSpPr>
      <dsp:spPr>
        <a:xfrm>
          <a:off x="605732" y="319448"/>
          <a:ext cx="976228"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High discriminatory power</a:t>
          </a:r>
        </a:p>
      </dsp:txBody>
      <dsp:txXfrm>
        <a:off x="621904" y="335620"/>
        <a:ext cx="943884" cy="519821"/>
      </dsp:txXfrm>
    </dsp:sp>
    <dsp:sp modelId="{4B62843E-F2A1-7044-923A-75C688736CCB}">
      <dsp:nvSpPr>
        <dsp:cNvPr id="0" name=""/>
        <dsp:cNvSpPr/>
      </dsp:nvSpPr>
      <dsp:spPr>
        <a:xfrm rot="16126306">
          <a:off x="1827511" y="458308"/>
          <a:ext cx="619748"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EC9E75-701E-C74F-80E9-069B44559281}">
      <dsp:nvSpPr>
        <dsp:cNvPr id="0" name=""/>
        <dsp:cNvSpPr/>
      </dsp:nvSpPr>
      <dsp:spPr>
        <a:xfrm>
          <a:off x="1785639" y="-24045"/>
          <a:ext cx="690207"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Highly Reliable and Robust</a:t>
          </a:r>
        </a:p>
      </dsp:txBody>
      <dsp:txXfrm>
        <a:off x="1801811" y="-7873"/>
        <a:ext cx="657863" cy="519821"/>
      </dsp:txXfrm>
    </dsp:sp>
    <dsp:sp modelId="{13EA0460-9EB3-924C-91A2-3A4267E3654C}">
      <dsp:nvSpPr>
        <dsp:cNvPr id="0" name=""/>
        <dsp:cNvSpPr/>
      </dsp:nvSpPr>
      <dsp:spPr>
        <a:xfrm rot="19159666">
          <a:off x="2402729" y="648407"/>
          <a:ext cx="821823"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694528-1915-B24C-9D39-93F182974C45}">
      <dsp:nvSpPr>
        <dsp:cNvPr id="0" name=""/>
        <dsp:cNvSpPr/>
      </dsp:nvSpPr>
      <dsp:spPr>
        <a:xfrm>
          <a:off x="2642141" y="208051"/>
          <a:ext cx="966310"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9.2 X more effective prediction</a:t>
          </a:r>
        </a:p>
      </dsp:txBody>
      <dsp:txXfrm>
        <a:off x="2658313" y="224223"/>
        <a:ext cx="933966" cy="519821"/>
      </dsp:txXfrm>
    </dsp:sp>
    <dsp:sp modelId="{8BFC4A88-DBF5-D343-86B7-94D8DE11ADED}">
      <dsp:nvSpPr>
        <dsp:cNvPr id="0" name=""/>
        <dsp:cNvSpPr/>
      </dsp:nvSpPr>
      <dsp:spPr>
        <a:xfrm rot="33122">
          <a:off x="2620163" y="1224614"/>
          <a:ext cx="946832" cy="207062"/>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7554961-3803-3D40-ACAB-E95BDA392B45}">
      <dsp:nvSpPr>
        <dsp:cNvPr id="0" name=""/>
        <dsp:cNvSpPr/>
      </dsp:nvSpPr>
      <dsp:spPr>
        <a:xfrm>
          <a:off x="2875586" y="1056624"/>
          <a:ext cx="1382774" cy="552165"/>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t" anchorCtr="0">
          <a:noAutofit/>
        </a:bodyPr>
        <a:lstStyle/>
        <a:p>
          <a:pPr marL="0" lvl="0" indent="0" algn="l" defTabSz="400050">
            <a:lnSpc>
              <a:spcPct val="90000"/>
            </a:lnSpc>
            <a:spcBef>
              <a:spcPct val="0"/>
            </a:spcBef>
            <a:spcAft>
              <a:spcPct val="35000"/>
            </a:spcAft>
            <a:buNone/>
          </a:pPr>
          <a:r>
            <a:rPr lang="en-US" sz="900" b="0" kern="1200" dirty="0">
              <a:latin typeface="Calibri" panose="020F0502020204030204" pitchFamily="34" charset="0"/>
              <a:cs typeface="Calibri" panose="020F0502020204030204" pitchFamily="34" charset="0"/>
            </a:rPr>
            <a:t>Consistent Performance</a:t>
          </a:r>
        </a:p>
        <a:p>
          <a:pPr marL="57150" lvl="1" indent="-57150" algn="l" defTabSz="400050">
            <a:lnSpc>
              <a:spcPct val="90000"/>
            </a:lnSpc>
            <a:spcBef>
              <a:spcPct val="0"/>
            </a:spcBef>
            <a:spcAft>
              <a:spcPct val="15000"/>
            </a:spcAft>
            <a:buChar char="•"/>
          </a:pPr>
          <a:r>
            <a:rPr lang="en-US" sz="900" b="0" kern="1200" dirty="0">
              <a:latin typeface="Calibri" panose="020F0502020204030204" pitchFamily="34" charset="0"/>
              <a:cs typeface="Calibri" panose="020F0502020204030204" pitchFamily="34" charset="0"/>
            </a:rPr>
            <a:t>Public dataset - 0.958%</a:t>
          </a:r>
        </a:p>
        <a:p>
          <a:pPr marL="57150" lvl="1" indent="-57150" algn="l" defTabSz="400050">
            <a:lnSpc>
              <a:spcPct val="90000"/>
            </a:lnSpc>
            <a:spcBef>
              <a:spcPct val="0"/>
            </a:spcBef>
            <a:spcAft>
              <a:spcPct val="15000"/>
            </a:spcAft>
            <a:buChar char="•"/>
          </a:pPr>
          <a:r>
            <a:rPr lang="en-US" sz="900" b="0" kern="1200" dirty="0">
              <a:latin typeface="Calibri" panose="020F0502020204030204" pitchFamily="34" charset="0"/>
              <a:cs typeface="Calibri" panose="020F0502020204030204" pitchFamily="34" charset="0"/>
            </a:rPr>
            <a:t>Private dataset - 0.951% </a:t>
          </a:r>
        </a:p>
      </dsp:txBody>
      <dsp:txXfrm>
        <a:off x="2891758" y="1072796"/>
        <a:ext cx="1350430" cy="5198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08B98-B745-1542-85EF-5C150967A7F5}">
      <dsp:nvSpPr>
        <dsp:cNvPr id="0" name=""/>
        <dsp:cNvSpPr/>
      </dsp:nvSpPr>
      <dsp:spPr>
        <a:xfrm>
          <a:off x="1489"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Objective</a:t>
          </a:r>
        </a:p>
      </dsp:txBody>
      <dsp:txXfrm>
        <a:off x="266569" y="264648"/>
        <a:ext cx="795241" cy="530160"/>
      </dsp:txXfrm>
    </dsp:sp>
    <dsp:sp modelId="{6487B218-7A94-AD4D-8336-903A72DAC577}">
      <dsp:nvSpPr>
        <dsp:cNvPr id="0" name=""/>
        <dsp:cNvSpPr/>
      </dsp:nvSpPr>
      <dsp:spPr>
        <a:xfrm>
          <a:off x="1194350"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Approach</a:t>
          </a:r>
        </a:p>
      </dsp:txBody>
      <dsp:txXfrm>
        <a:off x="1459430" y="264648"/>
        <a:ext cx="795241" cy="530160"/>
      </dsp:txXfrm>
    </dsp:sp>
    <dsp:sp modelId="{753C72AD-797C-7749-931E-4B5EEF5E94E6}">
      <dsp:nvSpPr>
        <dsp:cNvPr id="0" name=""/>
        <dsp:cNvSpPr/>
      </dsp:nvSpPr>
      <dsp:spPr>
        <a:xfrm>
          <a:off x="2387211" y="264648"/>
          <a:ext cx="1325401" cy="530160"/>
        </a:xfrm>
        <a:prstGeom prst="chevron">
          <a:avLst/>
        </a:prstGeom>
        <a:solidFill>
          <a:schemeClr val="accent5">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rgbClr val="002060"/>
              </a:solidFill>
              <a:latin typeface="Calibri" panose="020F0502020204030204" pitchFamily="34" charset="0"/>
              <a:cs typeface="Calibri" panose="020F0502020204030204" pitchFamily="34" charset="0"/>
            </a:rPr>
            <a:t>Best Model</a:t>
          </a:r>
        </a:p>
      </dsp:txBody>
      <dsp:txXfrm>
        <a:off x="2652291" y="264648"/>
        <a:ext cx="795241" cy="530160"/>
      </dsp:txXfrm>
    </dsp:sp>
    <dsp:sp modelId="{35A39FAA-FDFD-AF42-A7D7-4FEBA1EEAE0F}">
      <dsp:nvSpPr>
        <dsp:cNvPr id="0" name=""/>
        <dsp:cNvSpPr/>
      </dsp:nvSpPr>
      <dsp:spPr>
        <a:xfrm>
          <a:off x="3580073"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accent2">
                  <a:lumMod val="60000"/>
                  <a:lumOff val="40000"/>
                </a:schemeClr>
              </a:solidFill>
              <a:latin typeface="Calibri" panose="020F0502020204030204" pitchFamily="34" charset="0"/>
              <a:cs typeface="Calibri" panose="020F0502020204030204" pitchFamily="34" charset="0"/>
            </a:rPr>
            <a:t>Interpret</a:t>
          </a:r>
        </a:p>
      </dsp:txBody>
      <dsp:txXfrm>
        <a:off x="3845153" y="264648"/>
        <a:ext cx="795241" cy="530160"/>
      </dsp:txXfrm>
    </dsp:sp>
    <dsp:sp modelId="{74C6CC46-47E4-8641-B57D-80AFAD81FB2F}">
      <dsp:nvSpPr>
        <dsp:cNvPr id="0" name=""/>
        <dsp:cNvSpPr/>
      </dsp:nvSpPr>
      <dsp:spPr>
        <a:xfrm>
          <a:off x="4772934" y="264648"/>
          <a:ext cx="1325401" cy="5301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005" tIns="13335" rIns="13335" bIns="13335"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accent2">
                  <a:lumMod val="60000"/>
                  <a:lumOff val="40000"/>
                </a:schemeClr>
              </a:solidFill>
              <a:latin typeface="Calibri" panose="020F0502020204030204" pitchFamily="34" charset="0"/>
              <a:cs typeface="Calibri" panose="020F0502020204030204" pitchFamily="34" charset="0"/>
            </a:rPr>
            <a:t>Learnings</a:t>
          </a:r>
        </a:p>
      </dsp:txBody>
      <dsp:txXfrm>
        <a:off x="5038014" y="264648"/>
        <a:ext cx="795241" cy="530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1018-0EDA-CD49-A563-8A778D54F5B4}">
      <dsp:nvSpPr>
        <dsp:cNvPr id="0" name=""/>
        <dsp:cNvSpPr/>
      </dsp:nvSpPr>
      <dsp:spPr>
        <a:xfrm>
          <a:off x="0" y="861"/>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A40B5-B621-C640-8442-7BA4886AC175}">
      <dsp:nvSpPr>
        <dsp:cNvPr id="0" name=""/>
        <dsp:cNvSpPr/>
      </dsp:nvSpPr>
      <dsp:spPr>
        <a:xfrm>
          <a:off x="0" y="861"/>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dirty="0"/>
            <a:t>Sales Profitability </a:t>
          </a:r>
          <a:r>
            <a:rPr lang="en-US" sz="900" i="0" kern="1200" dirty="0"/>
            <a:t>- Profit on sales / sales - Attr39</a:t>
          </a:r>
          <a:endParaRPr lang="en-US" sz="900" kern="1200" dirty="0"/>
        </a:p>
      </dsp:txBody>
      <dsp:txXfrm>
        <a:off x="0" y="861"/>
        <a:ext cx="3367935" cy="293878"/>
      </dsp:txXfrm>
    </dsp:sp>
    <dsp:sp modelId="{AC23B1FB-1CE4-4741-AAEA-CD7FCFA44E44}">
      <dsp:nvSpPr>
        <dsp:cNvPr id="0" name=""/>
        <dsp:cNvSpPr/>
      </dsp:nvSpPr>
      <dsp:spPr>
        <a:xfrm>
          <a:off x="0" y="294740"/>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EBB894-BC82-FF4F-911F-5D294DAED4FA}">
      <dsp:nvSpPr>
        <dsp:cNvPr id="0" name=""/>
        <dsp:cNvSpPr/>
      </dsp:nvSpPr>
      <dsp:spPr>
        <a:xfrm>
          <a:off x="0" y="294740"/>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dirty="0"/>
            <a:t>Sales Efficiency </a:t>
          </a:r>
          <a:r>
            <a:rPr lang="en-US" sz="900" i="0" kern="1200" dirty="0"/>
            <a:t>- (Sales - cost of products sold) / sales - Attr56</a:t>
          </a:r>
          <a:endParaRPr lang="en-US" sz="900" kern="1200" dirty="0"/>
        </a:p>
      </dsp:txBody>
      <dsp:txXfrm>
        <a:off x="0" y="294740"/>
        <a:ext cx="3367935" cy="293878"/>
      </dsp:txXfrm>
    </dsp:sp>
    <dsp:sp modelId="{A91FFC00-45E7-5E4B-985C-A4264EB78EA8}">
      <dsp:nvSpPr>
        <dsp:cNvPr id="0" name=""/>
        <dsp:cNvSpPr/>
      </dsp:nvSpPr>
      <dsp:spPr>
        <a:xfrm>
          <a:off x="0" y="588619"/>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789F9C-2D6C-AB4C-B647-2076216AF2EF}">
      <dsp:nvSpPr>
        <dsp:cNvPr id="0" name=""/>
        <dsp:cNvSpPr/>
      </dsp:nvSpPr>
      <dsp:spPr>
        <a:xfrm>
          <a:off x="0" y="588619"/>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Operational Leverage </a:t>
          </a:r>
          <a:r>
            <a:rPr lang="en-US" sz="900" i="0" kern="1200"/>
            <a:t>- Operating expenses / total liabilities - Attr34</a:t>
          </a:r>
          <a:endParaRPr lang="en-US" sz="900" kern="1200"/>
        </a:p>
      </dsp:txBody>
      <dsp:txXfrm>
        <a:off x="0" y="588619"/>
        <a:ext cx="3367935" cy="293878"/>
      </dsp:txXfrm>
    </dsp:sp>
    <dsp:sp modelId="{422C0A39-DD4C-DD48-91F0-8A85D7AF3AA2}">
      <dsp:nvSpPr>
        <dsp:cNvPr id="0" name=""/>
        <dsp:cNvSpPr/>
      </dsp:nvSpPr>
      <dsp:spPr>
        <a:xfrm>
          <a:off x="0" y="882497"/>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64159D-F4FF-2847-99CE-09EE21217125}">
      <dsp:nvSpPr>
        <dsp:cNvPr id="0" name=""/>
        <dsp:cNvSpPr/>
      </dsp:nvSpPr>
      <dsp:spPr>
        <a:xfrm>
          <a:off x="0" y="882497"/>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Profitability Ratio </a:t>
          </a:r>
          <a:r>
            <a:rPr lang="en-US" sz="900" i="0" kern="1200"/>
            <a:t>- (Gross profit + depreciation) / sales - Attr13</a:t>
          </a:r>
          <a:endParaRPr lang="en-US" sz="900" kern="1200"/>
        </a:p>
      </dsp:txBody>
      <dsp:txXfrm>
        <a:off x="0" y="882497"/>
        <a:ext cx="3367935" cy="293878"/>
      </dsp:txXfrm>
    </dsp:sp>
    <dsp:sp modelId="{9E05D63B-DA4D-7644-9104-9A653DF68EAD}">
      <dsp:nvSpPr>
        <dsp:cNvPr id="0" name=""/>
        <dsp:cNvSpPr/>
      </dsp:nvSpPr>
      <dsp:spPr>
        <a:xfrm>
          <a:off x="0" y="1176376"/>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35A026-0E96-BB4D-8D0A-E721F96372BE}">
      <dsp:nvSpPr>
        <dsp:cNvPr id="0" name=""/>
        <dsp:cNvSpPr/>
      </dsp:nvSpPr>
      <dsp:spPr>
        <a:xfrm>
          <a:off x="0" y="1176376"/>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Asset Profitability </a:t>
          </a:r>
          <a:r>
            <a:rPr lang="en-US" sz="900" i="0" kern="1200"/>
            <a:t>- Net profit / total assets - Attr1</a:t>
          </a:r>
          <a:endParaRPr lang="en-US" sz="900" kern="1200"/>
        </a:p>
      </dsp:txBody>
      <dsp:txXfrm>
        <a:off x="0" y="1176376"/>
        <a:ext cx="3367935" cy="293878"/>
      </dsp:txXfrm>
    </dsp:sp>
    <dsp:sp modelId="{EE226EFF-08A4-034B-B0A0-FDCB6A0E7E04}">
      <dsp:nvSpPr>
        <dsp:cNvPr id="0" name=""/>
        <dsp:cNvSpPr/>
      </dsp:nvSpPr>
      <dsp:spPr>
        <a:xfrm>
          <a:off x="0" y="1470255"/>
          <a:ext cx="336793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8CCFE-EB4C-9D4C-926E-B4DB41D0593E}">
      <dsp:nvSpPr>
        <dsp:cNvPr id="0" name=""/>
        <dsp:cNvSpPr/>
      </dsp:nvSpPr>
      <dsp:spPr>
        <a:xfrm>
          <a:off x="0" y="1470255"/>
          <a:ext cx="3367935" cy="293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b="1" i="0" kern="1200"/>
            <a:t>Cost to Sales Ratio </a:t>
          </a:r>
          <a:r>
            <a:rPr lang="en-US" sz="900" i="0" kern="1200"/>
            <a:t>- Total costs / total sales - Attr58</a:t>
          </a:r>
          <a:endParaRPr lang="en-US" sz="900" kern="1200"/>
        </a:p>
      </dsp:txBody>
      <dsp:txXfrm>
        <a:off x="0" y="1470255"/>
        <a:ext cx="3367935" cy="2938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35F1C3-3F29-7849-B11F-1733600161B1}">
      <dsp:nvSpPr>
        <dsp:cNvPr id="0" name=""/>
        <dsp:cNvSpPr/>
      </dsp:nvSpPr>
      <dsp:spPr>
        <a:xfrm>
          <a:off x="153127" y="0"/>
          <a:ext cx="384694" cy="38469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8DE3D-1B35-9A46-A605-F383FDCB2BA0}">
      <dsp:nvSpPr>
        <dsp:cNvPr id="0" name=""/>
        <dsp:cNvSpPr/>
      </dsp:nvSpPr>
      <dsp:spPr>
        <a:xfrm>
          <a:off x="191596" y="38469"/>
          <a:ext cx="307755" cy="307755"/>
        </a:xfrm>
        <a:prstGeom prst="chord">
          <a:avLst>
            <a:gd name="adj1" fmla="val 0"/>
            <a:gd name="adj2" fmla="val 108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D54F00-D4E1-C042-96B7-0B35479461AC}">
      <dsp:nvSpPr>
        <dsp:cNvPr id="0" name=""/>
        <dsp:cNvSpPr/>
      </dsp:nvSpPr>
      <dsp:spPr>
        <a:xfrm>
          <a:off x="617966" y="0"/>
          <a:ext cx="1138054" cy="38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Adjust Cutoff values to minimize False positives</a:t>
          </a:r>
        </a:p>
      </dsp:txBody>
      <dsp:txXfrm>
        <a:off x="617966" y="0"/>
        <a:ext cx="1138054" cy="384694"/>
      </dsp:txXfrm>
    </dsp:sp>
    <dsp:sp modelId="{0B9816A4-BCAB-9545-8C03-8587F3EC1BFF}">
      <dsp:nvSpPr>
        <dsp:cNvPr id="0" name=""/>
        <dsp:cNvSpPr/>
      </dsp:nvSpPr>
      <dsp:spPr>
        <a:xfrm>
          <a:off x="1836164" y="0"/>
          <a:ext cx="384694" cy="38469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7F084E-C0FF-8548-893B-9E408BDB6221}">
      <dsp:nvSpPr>
        <dsp:cNvPr id="0" name=""/>
        <dsp:cNvSpPr/>
      </dsp:nvSpPr>
      <dsp:spPr>
        <a:xfrm>
          <a:off x="1874634" y="38469"/>
          <a:ext cx="307755" cy="307755"/>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E3D5F-2020-334A-8F24-B2D3DA1A1737}">
      <dsp:nvSpPr>
        <dsp:cNvPr id="0" name=""/>
        <dsp:cNvSpPr/>
      </dsp:nvSpPr>
      <dsp:spPr>
        <a:xfrm>
          <a:off x="2301003" y="0"/>
          <a:ext cx="1138054" cy="38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l" defTabSz="400050">
            <a:lnSpc>
              <a:spcPct val="90000"/>
            </a:lnSpc>
            <a:spcBef>
              <a:spcPct val="0"/>
            </a:spcBef>
            <a:spcAft>
              <a:spcPct val="35000"/>
            </a:spcAft>
            <a:buNone/>
          </a:pPr>
          <a:r>
            <a:rPr lang="en-US" sz="900" kern="1200" dirty="0">
              <a:latin typeface="Calibri" panose="020F0502020204030204" pitchFamily="34" charset="0"/>
              <a:cs typeface="Calibri" panose="020F0502020204030204" pitchFamily="34" charset="0"/>
            </a:rPr>
            <a:t>Try using more models in ensemble for better interpretability</a:t>
          </a:r>
        </a:p>
      </dsp:txBody>
      <dsp:txXfrm>
        <a:off x="2301003" y="0"/>
        <a:ext cx="1138054" cy="38469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12/4/23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2</a:t>
            </a:fld>
            <a:endParaRPr lang="en-US"/>
          </a:p>
        </p:txBody>
      </p:sp>
    </p:spTree>
    <p:extLst>
      <p:ext uri="{BB962C8B-B14F-4D97-AF65-F5344CB8AC3E}">
        <p14:creationId xmlns:p14="http://schemas.microsoft.com/office/powerpoint/2010/main" val="224433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3</a:t>
            </a:fld>
            <a:endParaRPr lang="en-US"/>
          </a:p>
        </p:txBody>
      </p:sp>
    </p:spTree>
    <p:extLst>
      <p:ext uri="{BB962C8B-B14F-4D97-AF65-F5344CB8AC3E}">
        <p14:creationId xmlns:p14="http://schemas.microsoft.com/office/powerpoint/2010/main" val="466113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4</a:t>
            </a:fld>
            <a:endParaRPr lang="en-US"/>
          </a:p>
        </p:txBody>
      </p:sp>
    </p:spTree>
    <p:extLst>
      <p:ext uri="{BB962C8B-B14F-4D97-AF65-F5344CB8AC3E}">
        <p14:creationId xmlns:p14="http://schemas.microsoft.com/office/powerpoint/2010/main" val="3474627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Highly reliable Consistent performance across various thresholds and conditions.</a:t>
            </a:r>
            <a:endParaRPr lang="en-US" dirty="0"/>
          </a:p>
          <a:p>
            <a:r>
              <a:rPr lang="en-US" dirty="0"/>
              <a:t>Highly reliable and robust - </a:t>
            </a:r>
            <a:r>
              <a:rPr lang="en-US" b="0" i="0" dirty="0">
                <a:solidFill>
                  <a:srgbClr val="374151"/>
                </a:solidFill>
                <a:effectLst/>
                <a:latin typeface="Söhne"/>
              </a:rPr>
              <a:t>balance between bias and variance, reducing the likelihood of overfitting</a:t>
            </a:r>
          </a:p>
          <a:p>
            <a:r>
              <a:rPr lang="en-US" b="0" i="0" dirty="0">
                <a:solidFill>
                  <a:srgbClr val="374151"/>
                </a:solidFill>
                <a:effectLst/>
                <a:latin typeface="Söhne"/>
              </a:rPr>
              <a:t>Gini effect close to 1 - a Gini coefficient of 0.939 signifies that the model is exceptionally good at predicting outcomes accurately</a:t>
            </a:r>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5</a:t>
            </a:fld>
            <a:endParaRPr lang="en-US"/>
          </a:p>
        </p:txBody>
      </p:sp>
    </p:spTree>
    <p:extLst>
      <p:ext uri="{BB962C8B-B14F-4D97-AF65-F5344CB8AC3E}">
        <p14:creationId xmlns:p14="http://schemas.microsoft.com/office/powerpoint/2010/main" val="1639623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t>
            </a:r>
            <a:r>
              <a:rPr lang="en-US" b="1" i="0" dirty="0">
                <a:solidFill>
                  <a:srgbClr val="000000"/>
                </a:solidFill>
                <a:effectLst/>
                <a:latin typeface="Calibri" panose="020F0502020204030204" pitchFamily="34" charset="0"/>
                <a:cs typeface="Calibri" panose="020F0502020204030204" pitchFamily="34" charset="0"/>
              </a:rPr>
              <a:t>Neural Network</a:t>
            </a:r>
            <a:r>
              <a:rPr lang="en-US" b="0" i="0" dirty="0">
                <a:solidFill>
                  <a:srgbClr val="000000"/>
                </a:solidFill>
                <a:effectLst/>
                <a:latin typeface="Calibri" panose="020F0502020204030204" pitchFamily="34" charset="0"/>
                <a:cs typeface="Calibri" panose="020F0502020204030204" pitchFamily="34" charset="0"/>
              </a:rPr>
              <a:t> seems to have a moderate performance, with some false negatives (cases where the model incorrectly predicts non-bankruptcy). The number of false positives remains consistent in both training and validation, indicating a stable but possibly conservative model.</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t>
            </a:r>
            <a:r>
              <a:rPr lang="en-US" b="1" i="0" dirty="0">
                <a:solidFill>
                  <a:srgbClr val="000000"/>
                </a:solidFill>
                <a:effectLst/>
                <a:latin typeface="Calibri" panose="020F0502020204030204" pitchFamily="34" charset="0"/>
                <a:cs typeface="Calibri" panose="020F0502020204030204" pitchFamily="34" charset="0"/>
              </a:rPr>
              <a:t>Gradient Boosting</a:t>
            </a:r>
            <a:r>
              <a:rPr lang="en-US" b="0" i="0" dirty="0">
                <a:solidFill>
                  <a:srgbClr val="000000"/>
                </a:solidFill>
                <a:effectLst/>
                <a:latin typeface="Calibri" panose="020F0502020204030204" pitchFamily="34" charset="0"/>
                <a:cs typeface="Calibri" panose="020F0502020204030204" pitchFamily="34" charset="0"/>
              </a:rPr>
              <a:t> model has an excellent performance on the training data with no false positives; however, it appears to have overfitted to the training data, as evidenced by the decreased performance in the validation data (only 6 true positives).</a:t>
            </a:r>
          </a:p>
          <a:p>
            <a:pPr algn="l">
              <a:buFont typeface="Arial" panose="020B0604020202020204" pitchFamily="34" charset="0"/>
              <a:buChar char="•"/>
            </a:pPr>
            <a:r>
              <a:rPr lang="en-US" b="0" i="0" dirty="0">
                <a:solidFill>
                  <a:srgbClr val="000000"/>
                </a:solidFill>
                <a:effectLst/>
                <a:latin typeface="Calibri" panose="020F0502020204030204" pitchFamily="34" charset="0"/>
                <a:cs typeface="Calibri" panose="020F0502020204030204" pitchFamily="34" charset="0"/>
              </a:rPr>
              <a:t>The </a:t>
            </a:r>
            <a:r>
              <a:rPr lang="en-US" b="1" i="0" dirty="0">
                <a:solidFill>
                  <a:srgbClr val="000000"/>
                </a:solidFill>
                <a:effectLst/>
                <a:latin typeface="Calibri" panose="020F0502020204030204" pitchFamily="34" charset="0"/>
                <a:cs typeface="Calibri" panose="020F0502020204030204" pitchFamily="34" charset="0"/>
              </a:rPr>
              <a:t>Ensemble</a:t>
            </a:r>
            <a:r>
              <a:rPr lang="en-US" b="0" i="0" dirty="0">
                <a:solidFill>
                  <a:srgbClr val="000000"/>
                </a:solidFill>
                <a:effectLst/>
                <a:latin typeface="Calibri" panose="020F0502020204030204" pitchFamily="34" charset="0"/>
                <a:cs typeface="Calibri" panose="020F0502020204030204" pitchFamily="34" charset="0"/>
              </a:rPr>
              <a:t> model shows the best performance in terms of true positives on the training data, suggesting that it combines the strengths of different models to achieve higher sensitivity. On the validation data, it also outperforms the single models in identifying true positives, suggesting a good balance between sensitivity and specificity.</a:t>
            </a:r>
          </a:p>
          <a:p>
            <a:pPr algn="l"/>
            <a:r>
              <a:rPr lang="en-US" b="0" i="0" dirty="0">
                <a:solidFill>
                  <a:srgbClr val="000000"/>
                </a:solidFill>
                <a:effectLst/>
                <a:latin typeface="Calibri" panose="020F0502020204030204" pitchFamily="34" charset="0"/>
                <a:cs typeface="Calibri" panose="020F0502020204030204" pitchFamily="34" charset="0"/>
              </a:rPr>
              <a:t>Overall, the Ensemble model demonstrates the best generalization to the validation data, indicating robust performance. It maintains a good balance by achieving the highest true positives and lowest false negatives on the validation data compared to the other models, suggesting a better ability to correctly identify bankruptcy cases without sacrificing accuracy on non-bankruptcy predictions.</a:t>
            </a:r>
          </a:p>
        </p:txBody>
      </p:sp>
      <p:sp>
        <p:nvSpPr>
          <p:cNvPr id="4" name="Slide Number Placeholder 3"/>
          <p:cNvSpPr>
            <a:spLocks noGrp="1"/>
          </p:cNvSpPr>
          <p:nvPr>
            <p:ph type="sldNum" sz="quarter" idx="5"/>
          </p:nvPr>
        </p:nvSpPr>
        <p:spPr/>
        <p:txBody>
          <a:bodyPr/>
          <a:lstStyle/>
          <a:p>
            <a:fld id="{237BF745-0557-B241-863F-056113C7032A}" type="slidenum">
              <a:rPr lang="en-US" smtClean="0"/>
              <a:t>6</a:t>
            </a:fld>
            <a:endParaRPr lang="en-US"/>
          </a:p>
        </p:txBody>
      </p:sp>
    </p:spTree>
    <p:extLst>
      <p:ext uri="{BB962C8B-B14F-4D97-AF65-F5344CB8AC3E}">
        <p14:creationId xmlns:p14="http://schemas.microsoft.com/office/powerpoint/2010/main" val="1402748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237BF745-0557-B241-863F-056113C7032A}" type="slidenum">
              <a:rPr lang="en-US" smtClean="0"/>
              <a:t>7</a:t>
            </a:fld>
            <a:endParaRPr lang="en-US"/>
          </a:p>
        </p:txBody>
      </p:sp>
    </p:spTree>
    <p:extLst>
      <p:ext uri="{BB962C8B-B14F-4D97-AF65-F5344CB8AC3E}">
        <p14:creationId xmlns:p14="http://schemas.microsoft.com/office/powerpoint/2010/main" val="2557836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767442" y="2077278"/>
            <a:ext cx="7144105" cy="534037"/>
          </a:xfrm>
        </p:spPr>
        <p:txBody>
          <a:bodyPr>
            <a:noAutofit/>
          </a:bodyPr>
          <a:lstStyle>
            <a:lvl1pPr>
              <a:defRPr sz="4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767442" y="2629339"/>
            <a:ext cx="7144105" cy="449263"/>
          </a:xfrm>
        </p:spPr>
        <p:txBody>
          <a:bodyPr>
            <a:noAutofit/>
          </a:bodyPr>
          <a:lstStyle>
            <a:lvl1pPr marL="0" indent="0">
              <a:buFontTx/>
              <a:buNone/>
              <a:defRPr sz="2000" b="1">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767442" y="3093720"/>
            <a:ext cx="7144105" cy="449263"/>
          </a:xfrm>
        </p:spPr>
        <p:txBody>
          <a:bodyPr>
            <a:normAutofit/>
          </a:bodyPr>
          <a:lstStyle>
            <a:lvl1pPr marL="0" indent="0">
              <a:buFontTx/>
              <a:buNone/>
              <a:defRPr sz="14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fld id="{C7124C19-F609-8C4C-8116-78E353E3E672}" type="datetime1">
              <a:rPr lang="en-US" smtClean="0"/>
              <a:t>3/29/23</a:t>
            </a:fld>
            <a:endParaRPr lang="en-US"/>
          </a:p>
        </p:txBody>
      </p:sp>
      <p:pic>
        <p:nvPicPr>
          <p:cNvPr id="4" name="Purdue Logo" descr="Purdue Logo">
            <a:extLst>
              <a:ext uri="{FF2B5EF4-FFF2-40B4-BE49-F238E27FC236}">
                <a16:creationId xmlns:a16="http://schemas.microsoft.com/office/drawing/2014/main" id="{27953B1A-8D89-FC00-CDA8-BD7D70E0F34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5" y="3652273"/>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4" y="1543324"/>
            <a:ext cx="410230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706959" y="1543324"/>
            <a:ext cx="4094045"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698697" y="3652272"/>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7221A35A-2648-6F9F-10F9-603BA71E45B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3E3B7773-D729-EEB8-5185-BB935D693CD9}"/>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6"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5" y="1543324"/>
            <a:ext cx="265085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252731" y="1543325"/>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3244470"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154204" y="1532308"/>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6145943" y="3641256"/>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E3AAB972-9CEB-27DE-119B-74B391E60A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DCD4A0D9-437D-0B37-FB43-1653146A2818}"/>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342902" y="457200"/>
            <a:ext cx="3236117" cy="964096"/>
          </a:xfrm>
        </p:spPr>
        <p:txBody>
          <a:bodyPr anchor="b">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342902" y="1570384"/>
            <a:ext cx="3236117" cy="4298605"/>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3803904" y="457200"/>
            <a:ext cx="4997195" cy="541178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6" name="Purdue Logo" descr="Purdue Logo">
            <a:extLst>
              <a:ext uri="{FF2B5EF4-FFF2-40B4-BE49-F238E27FC236}">
                <a16:creationId xmlns:a16="http://schemas.microsoft.com/office/drawing/2014/main" id="{32772CED-5DF0-B9F2-A78A-4E9A3894D7E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3" name="Slide Number Placeholder 7">
            <a:extLst>
              <a:ext uri="{FF2B5EF4-FFF2-40B4-BE49-F238E27FC236}">
                <a16:creationId xmlns:a16="http://schemas.microsoft.com/office/drawing/2014/main" id="{545FF400-547F-A87F-4731-58B7D725A31A}"/>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34735"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4715222"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4" name="Purdue Logo" descr="Purdue Logo">
            <a:extLst>
              <a:ext uri="{FF2B5EF4-FFF2-40B4-BE49-F238E27FC236}">
                <a16:creationId xmlns:a16="http://schemas.microsoft.com/office/drawing/2014/main" id="{44243070-2D61-965C-9E18-B3D7C6ECFB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6" name="Slide Number Placeholder 7">
            <a:extLst>
              <a:ext uri="{FF2B5EF4-FFF2-40B4-BE49-F238E27FC236}">
                <a16:creationId xmlns:a16="http://schemas.microsoft.com/office/drawing/2014/main" id="{7C7F250F-A460-CEB6-88C1-58DECD40ACF2}"/>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51065" y="1543324"/>
            <a:ext cx="4397009"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961820" y="1543322"/>
            <a:ext cx="3847445" cy="4307573"/>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2614933" y="3795305"/>
            <a:ext cx="2133141"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51065" y="3795304"/>
            <a:ext cx="2133141"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6" name="Purdue Logo" descr="Purdue Logo">
            <a:extLst>
              <a:ext uri="{FF2B5EF4-FFF2-40B4-BE49-F238E27FC236}">
                <a16:creationId xmlns:a16="http://schemas.microsoft.com/office/drawing/2014/main" id="{E6C8536C-D431-05E3-65BF-25F437B3912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7" name="Slide Number Placeholder 7">
            <a:extLst>
              <a:ext uri="{FF2B5EF4-FFF2-40B4-BE49-F238E27FC236}">
                <a16:creationId xmlns:a16="http://schemas.microsoft.com/office/drawing/2014/main" id="{90ADAA0C-A717-8A72-DC74-6BBDC3C72359}"/>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326571"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42900"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3243828"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6161085"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3227499"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6161085"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310242"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326571"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3227499"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6144756"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3211170"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6144756"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3" name="Purdue Logo" descr="Purdue Logo">
            <a:extLst>
              <a:ext uri="{FF2B5EF4-FFF2-40B4-BE49-F238E27FC236}">
                <a16:creationId xmlns:a16="http://schemas.microsoft.com/office/drawing/2014/main" id="{02895CD1-985A-0246-0A03-652625D8B96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7" name="Text Placeholder 13">
            <a:extLst>
              <a:ext uri="{FF2B5EF4-FFF2-40B4-BE49-F238E27FC236}">
                <a16:creationId xmlns:a16="http://schemas.microsoft.com/office/drawing/2014/main" id="{7EDCCCDC-B335-96CB-3A28-8C862E3B1B58}"/>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8" name="Slide Number Placeholder 7">
            <a:extLst>
              <a:ext uri="{FF2B5EF4-FFF2-40B4-BE49-F238E27FC236}">
                <a16:creationId xmlns:a16="http://schemas.microsoft.com/office/drawing/2014/main" id="{BEAF4CD7-BD40-B04A-DF1A-83E2FE16C030}"/>
              </a:ext>
            </a:extLst>
          </p:cNvPr>
          <p:cNvSpPr>
            <a:spLocks noGrp="1"/>
          </p:cNvSpPr>
          <p:nvPr>
            <p:ph type="sldNum" sz="quarter" idx="26"/>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6" y="1542763"/>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2508047"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4677415"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6846782"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382716" y="3651151"/>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3556027"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5725394"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pic>
        <p:nvPicPr>
          <p:cNvPr id="5" name="Purdue Logo" descr="Purdue Logo">
            <a:extLst>
              <a:ext uri="{FF2B5EF4-FFF2-40B4-BE49-F238E27FC236}">
                <a16:creationId xmlns:a16="http://schemas.microsoft.com/office/drawing/2014/main" id="{D14C6799-E59E-5D63-419A-734A1E4ECD2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A51AC66E-2540-95BE-F71E-33FA852D2ABD}"/>
              </a:ext>
            </a:extLst>
          </p:cNvPr>
          <p:cNvSpPr>
            <a:spLocks noGrp="1"/>
          </p:cNvSpPr>
          <p:nvPr>
            <p:ph type="sldNum" sz="quarter" idx="21"/>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4891490" y="3884038"/>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4891295" y="3395950"/>
            <a:ext cx="3909707"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4891392" y="5636914"/>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4891295" y="5636914"/>
            <a:ext cx="3909610"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4" name="Purdue Logo" descr="Purdue Logo">
            <a:extLst>
              <a:ext uri="{FF2B5EF4-FFF2-40B4-BE49-F238E27FC236}">
                <a16:creationId xmlns:a16="http://schemas.microsoft.com/office/drawing/2014/main" id="{FF1F47B4-C1F8-3104-7C95-F3C41016CDC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7" name="Slide Number Placeholder 7">
            <a:extLst>
              <a:ext uri="{FF2B5EF4-FFF2-40B4-BE49-F238E27FC236}">
                <a16:creationId xmlns:a16="http://schemas.microsoft.com/office/drawing/2014/main" id="{51EFD2D6-B900-FFA5-831B-B1EA71034647}"/>
              </a:ext>
            </a:extLst>
          </p:cNvPr>
          <p:cNvSpPr>
            <a:spLocks noGrp="1"/>
          </p:cNvSpPr>
          <p:nvPr>
            <p:ph type="sldNum" sz="quarter" idx="20"/>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965414" y="3884038"/>
            <a:ext cx="1835685"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891490" y="3879120"/>
            <a:ext cx="1896687"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4928867" y="3395950"/>
            <a:ext cx="3872135"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4884613" y="5631998"/>
            <a:ext cx="1884248"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4921990" y="5631998"/>
            <a:ext cx="1866186"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6965414" y="5641704"/>
            <a:ext cx="1823956"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7002791" y="5641704"/>
            <a:ext cx="1806473"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3" name="Purdue Logo" descr="Purdue Logo">
            <a:extLst>
              <a:ext uri="{FF2B5EF4-FFF2-40B4-BE49-F238E27FC236}">
                <a16:creationId xmlns:a16="http://schemas.microsoft.com/office/drawing/2014/main" id="{71541E48-83C5-5EB5-97B8-98DFEB175E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9" name="Slide Number Placeholder 7">
            <a:extLst>
              <a:ext uri="{FF2B5EF4-FFF2-40B4-BE49-F238E27FC236}">
                <a16:creationId xmlns:a16="http://schemas.microsoft.com/office/drawing/2014/main" id="{F30422ED-9223-B7D3-345E-36AD935002AE}"/>
              </a:ext>
            </a:extLst>
          </p:cNvPr>
          <p:cNvSpPr>
            <a:spLocks noGrp="1"/>
          </p:cNvSpPr>
          <p:nvPr>
            <p:ph type="sldNum" sz="quarter" idx="21"/>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74FBA10C-BD6B-D663-8BC1-53DB3DAB316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8" name="Slide Number Placeholder 7">
            <a:extLst>
              <a:ext uri="{FF2B5EF4-FFF2-40B4-BE49-F238E27FC236}">
                <a16:creationId xmlns:a16="http://schemas.microsoft.com/office/drawing/2014/main" id="{BDFB2143-AFC2-A617-748E-DC7915F7911A}"/>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2167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767442" y="2017643"/>
            <a:ext cx="7183861" cy="583733"/>
          </a:xfrm>
        </p:spPr>
        <p:txBody>
          <a:bodyPr>
            <a:noAutofit/>
          </a:bodyPr>
          <a:lstStyle>
            <a:lvl1pPr>
              <a:defRPr sz="4400" cap="none">
                <a:solidFill>
                  <a:schemeClr val="tx1"/>
                </a:solidFill>
              </a:defRPr>
            </a:lvl1pPr>
          </a:lstStyle>
          <a:p>
            <a:r>
              <a:rPr lang="en-US"/>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767442" y="2617147"/>
            <a:ext cx="7183861" cy="449263"/>
          </a:xfrm>
        </p:spPr>
        <p:txBody>
          <a:bodyPr>
            <a:noAutofit/>
          </a:bodyPr>
          <a:lstStyle>
            <a:lvl1pPr marL="0" indent="0">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767442" y="3079275"/>
            <a:ext cx="7183861" cy="449263"/>
          </a:xfrm>
        </p:spPr>
        <p:txBody>
          <a:bodyPr>
            <a:normAutofit/>
          </a:bodyPr>
          <a:lstStyle>
            <a:lvl1pPr marL="0" indent="0">
              <a:buFontTx/>
              <a:buNone/>
              <a:defRPr sz="14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3/31/23</a:t>
            </a:r>
          </a:p>
        </p:txBody>
      </p:sp>
      <p:pic>
        <p:nvPicPr>
          <p:cNvPr id="5" name="Purdue Logo" descr="Purdue Logo">
            <a:extLst>
              <a:ext uri="{FF2B5EF4-FFF2-40B4-BE49-F238E27FC236}">
                <a16:creationId xmlns:a16="http://schemas.microsoft.com/office/drawing/2014/main" id="{991E72C7-48BD-C239-7F19-37B446DE42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5953662" y="1315893"/>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3315523" y="1315894"/>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677384" y="1315895"/>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677435" y="1436467"/>
            <a:ext cx="2489597" cy="339561"/>
          </a:xfrm>
        </p:spPr>
        <p:txBody>
          <a:bodyPr>
            <a:noAutofit/>
          </a:bodyPr>
          <a:lstStyle>
            <a:lvl1pPr marL="0" indent="0" algn="ctr" fontAlgn="t">
              <a:spcBef>
                <a:spcPts val="0"/>
              </a:spcBef>
              <a:buFontTx/>
              <a:buNone/>
              <a:defRPr sz="1600" baseline="0">
                <a:solidFill>
                  <a:schemeClr val="tx1"/>
                </a:solidFill>
                <a:latin typeface="+mj-lt"/>
              </a:defRPr>
            </a:lvl1pPr>
          </a:lstStyle>
          <a:p>
            <a:pPr lvl="0"/>
            <a:r>
              <a:rPr lang="en-US"/>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3315769" y="1436467"/>
            <a:ext cx="2489597" cy="339561"/>
          </a:xfrm>
        </p:spPr>
        <p:txBody>
          <a:bodyPr>
            <a:noAutofit/>
          </a:bodyPr>
          <a:lstStyle>
            <a:lvl1pPr marL="0" indent="0" algn="ctr" fontAlgn="t">
              <a:spcBef>
                <a:spcPts val="0"/>
              </a:spcBef>
              <a:buFontTx/>
              <a:buNone/>
              <a:defRPr sz="1600" baseline="0">
                <a:solidFill>
                  <a:schemeClr val="tx1"/>
                </a:solidFill>
                <a:latin typeface="+mj-lt"/>
              </a:defRPr>
            </a:lvl1pPr>
          </a:lstStyle>
          <a:p>
            <a:pPr marL="0" marR="0" lvl="0" indent="0" algn="ctr" defTabSz="685800" rtl="0" eaLnBrk="1" fontAlgn="t" latinLnBrk="0" hangingPunct="1">
              <a:lnSpc>
                <a:spcPct val="90000"/>
              </a:lnSpc>
              <a:spcBef>
                <a:spcPts val="0"/>
              </a:spcBef>
              <a:spcAft>
                <a:spcPts val="0"/>
              </a:spcAft>
              <a:buClrTx/>
              <a:buSzTx/>
              <a:buFontTx/>
              <a:buNone/>
              <a:tabLst/>
              <a:defRPr/>
            </a:pPr>
            <a:r>
              <a:rPr lang="en-US"/>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5953908" y="1433917"/>
            <a:ext cx="2489597" cy="339561"/>
          </a:xfrm>
        </p:spPr>
        <p:txBody>
          <a:bodyPr>
            <a:noAutofit/>
          </a:bodyPr>
          <a:lstStyle>
            <a:lvl1pPr marL="0" indent="0" algn="ctr" fontAlgn="t">
              <a:spcBef>
                <a:spcPts val="0"/>
              </a:spcBef>
              <a:buFontTx/>
              <a:buNone/>
              <a:defRPr sz="1600" b="1" baseline="0">
                <a:solidFill>
                  <a:schemeClr val="tx1"/>
                </a:solidFill>
                <a:latin typeface="+mj-lt"/>
              </a:defRPr>
            </a:lvl1pPr>
          </a:lstStyle>
          <a:p>
            <a:pPr lvl="0"/>
            <a:r>
              <a:rPr lang="en-US"/>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826264" y="2040671"/>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3453661" y="2065259"/>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826264" y="4045822"/>
            <a:ext cx="2213372" cy="1555750"/>
          </a:xfrm>
        </p:spPr>
        <p:txBody>
          <a:bodyPr/>
          <a:lstStyle>
            <a:lvl1pPr marL="0" indent="0">
              <a:buNone/>
              <a:defRPr/>
            </a:lvl1pPr>
          </a:lstStyle>
          <a:p>
            <a:r>
              <a:rPr lang="en-US"/>
              <a:t>Click icon to add picture</a:t>
            </a:r>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3464597" y="4045822"/>
            <a:ext cx="2213372" cy="1555750"/>
          </a:xfrm>
        </p:spPr>
        <p:txBody>
          <a:bodyPr/>
          <a:lstStyle>
            <a:lvl1pPr marL="0" indent="0">
              <a:buNone/>
              <a:defRPr/>
            </a:lvl1pPr>
          </a:lstStyle>
          <a:p>
            <a:r>
              <a:rPr lang="en-US"/>
              <a:t>Click icon to add picture</a:t>
            </a:r>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6102736" y="4043272"/>
            <a:ext cx="2213372" cy="1555750"/>
          </a:xfrm>
        </p:spPr>
        <p:txBody>
          <a:bodyPr/>
          <a:lstStyle>
            <a:lvl1pPr marL="0" indent="0">
              <a:buNone/>
              <a:defRPr b="1"/>
            </a:lvl1pPr>
          </a:lstStyle>
          <a:p>
            <a:r>
              <a:rPr lang="en-US"/>
              <a:t>Click icon to add picture</a:t>
            </a:r>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6097061" y="2071425"/>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a:t>Click to edit body copy</a:t>
            </a:r>
          </a:p>
        </p:txBody>
      </p:sp>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16840224-B911-9DB4-12A7-EBDE3D4472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4" name="Slide Number Placeholder 7">
            <a:extLst>
              <a:ext uri="{FF2B5EF4-FFF2-40B4-BE49-F238E27FC236}">
                <a16:creationId xmlns:a16="http://schemas.microsoft.com/office/drawing/2014/main" id="{8F7129B6-75D8-EE67-1E76-47E661DB54C1}"/>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838946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Rectangle 1">
            <a:extLst>
              <a:ext uri="{FF2B5EF4-FFF2-40B4-BE49-F238E27FC236}">
                <a16:creationId xmlns:a16="http://schemas.microsoft.com/office/drawing/2014/main" id="{C979A34A-6A6B-FC98-1EC8-8347FAB1A48F}"/>
              </a:ext>
            </a:extLst>
          </p:cNvPr>
          <p:cNvSpPr/>
          <p:nvPr userDrawn="1"/>
        </p:nvSpPr>
        <p:spPr>
          <a:xfrm>
            <a:off x="756438" y="1660596"/>
            <a:ext cx="1438515"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758505" y="2160555"/>
            <a:ext cx="1436449"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2284078" y="1660596"/>
            <a:ext cx="1438515"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2286144" y="2160555"/>
            <a:ext cx="1436449"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3811718" y="1660596"/>
            <a:ext cx="1438515"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3813784" y="2160555"/>
            <a:ext cx="1436449"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5339357" y="1660596"/>
            <a:ext cx="1438515"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5341424" y="2160555"/>
            <a:ext cx="1436449"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6866999" y="1660596"/>
            <a:ext cx="1438515"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6869065" y="2160555"/>
            <a:ext cx="1436449"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756438" y="1783909"/>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2284078" y="1768552"/>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3811718" y="1768552"/>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5339358" y="1768552"/>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6867000" y="1770870"/>
            <a:ext cx="1438514" cy="220506"/>
          </a:xfrm>
        </p:spPr>
        <p:txBody>
          <a:bodyPr>
            <a:noAutofit/>
          </a:bodyPr>
          <a:lstStyle>
            <a:lvl1pPr marL="0" indent="0" algn="ctr" fontAlgn="t">
              <a:spcBef>
                <a:spcPts val="0"/>
              </a:spcBef>
              <a:buFontTx/>
              <a:buNone/>
              <a:defRPr sz="1000" baseline="0">
                <a:solidFill>
                  <a:schemeClr val="bg1"/>
                </a:solidFill>
                <a:latin typeface="+mj-lt"/>
              </a:defRPr>
            </a:lvl1pPr>
          </a:lstStyle>
          <a:p>
            <a:pPr lvl="0"/>
            <a:r>
              <a:rPr lang="en-US"/>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838487"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2381484" y="2299864"/>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390912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543676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6964405"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3" name="Purdue Logo" descr="Purdue Logo">
            <a:extLst>
              <a:ext uri="{FF2B5EF4-FFF2-40B4-BE49-F238E27FC236}">
                <a16:creationId xmlns:a16="http://schemas.microsoft.com/office/drawing/2014/main" id="{4A97DDBF-179C-94C6-3E37-D16A4C82E65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5" name="Slide Number Placeholder 7">
            <a:extLst>
              <a:ext uri="{FF2B5EF4-FFF2-40B4-BE49-F238E27FC236}">
                <a16:creationId xmlns:a16="http://schemas.microsoft.com/office/drawing/2014/main" id="{92E5C670-1084-1443-316C-AF96A74FDA1F}"/>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34754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67524"/>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944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856504" y="891153"/>
            <a:ext cx="2949178" cy="1600200"/>
          </a:xfrm>
        </p:spPr>
        <p:txBody>
          <a:bodyPr anchor="b">
            <a:normAutofit/>
          </a:bodyPr>
          <a:lstStyle>
            <a:lvl1pPr>
              <a:defRPr sz="3200">
                <a:solidFill>
                  <a:schemeClr val="bg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7">
            <a:extLst>
              <a:ext uri="{FF2B5EF4-FFF2-40B4-BE49-F238E27FC236}">
                <a16:creationId xmlns:a16="http://schemas.microsoft.com/office/drawing/2014/main" id="{E0D7BF47-C37F-B8A1-1A11-44557F3DBDA6}"/>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5"/>
            <a:ext cx="4936211" cy="6892463"/>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856504" y="891153"/>
            <a:ext cx="2949178" cy="1600200"/>
          </a:xfrm>
        </p:spPr>
        <p:txBody>
          <a:bodyPr anchor="b">
            <a:normAutofit/>
          </a:bodyPr>
          <a:lstStyle>
            <a:lvl1pPr>
              <a:defRPr sz="3200">
                <a:solidFill>
                  <a:schemeClr val="tx1"/>
                </a:solidFill>
              </a:defRPr>
            </a:lvl1pPr>
          </a:lstStyle>
          <a:p>
            <a:r>
              <a:rPr lang="en-US"/>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7">
            <a:extLst>
              <a:ext uri="{FF2B5EF4-FFF2-40B4-BE49-F238E27FC236}">
                <a16:creationId xmlns:a16="http://schemas.microsoft.com/office/drawing/2014/main" id="{0464EB41-ECD5-B516-E378-7F7547F189BE}"/>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603803" y="2466281"/>
            <a:ext cx="5986234" cy="719757"/>
          </a:xfrm>
        </p:spPr>
        <p:txBody>
          <a:bodyPr>
            <a:noAutofit/>
          </a:bodyPr>
          <a:lstStyle>
            <a:lvl1pPr>
              <a:defRPr sz="7200" cap="none">
                <a:solidFill>
                  <a:schemeClr val="bg1"/>
                </a:solidFill>
              </a:defRPr>
            </a:lvl1pPr>
          </a:lstStyle>
          <a:p>
            <a:r>
              <a:rPr lang="en-US"/>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contact info</a:t>
            </a:r>
          </a:p>
        </p:txBody>
      </p:sp>
      <p:pic>
        <p:nvPicPr>
          <p:cNvPr id="3" name="Purdue Logo" descr="Purdue Logo">
            <a:extLst>
              <a:ext uri="{FF2B5EF4-FFF2-40B4-BE49-F238E27FC236}">
                <a16:creationId xmlns:a16="http://schemas.microsoft.com/office/drawing/2014/main" id="{7C34ED6E-B67E-0025-71C7-DB53F464968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603803" y="2466281"/>
            <a:ext cx="5986234" cy="719757"/>
          </a:xfrm>
        </p:spPr>
        <p:txBody>
          <a:bodyPr>
            <a:noAutofit/>
          </a:bodyPr>
          <a:lstStyle>
            <a:lvl1pPr>
              <a:defRPr sz="7200" cap="none">
                <a:solidFill>
                  <a:schemeClr val="tx1"/>
                </a:solidFill>
              </a:defRPr>
            </a:lvl1pPr>
          </a:lstStyle>
          <a:p>
            <a:r>
              <a:rPr lang="en-US"/>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add contact info</a:t>
            </a:r>
          </a:p>
        </p:txBody>
      </p:sp>
      <p:pic>
        <p:nvPicPr>
          <p:cNvPr id="6" name="Purdue Logo" descr="Purdue Logo">
            <a:extLst>
              <a:ext uri="{FF2B5EF4-FFF2-40B4-BE49-F238E27FC236}">
                <a16:creationId xmlns:a16="http://schemas.microsoft.com/office/drawing/2014/main" id="{0A142358-0FE4-9B97-6440-26990DA3296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306111"/>
            <a:ext cx="9144000" cy="68580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359229" y="5049077"/>
            <a:ext cx="8450036" cy="685801"/>
          </a:xfrm>
        </p:spPr>
        <p:txBody>
          <a:bodyPr>
            <a:normAutofit/>
          </a:bodyPr>
          <a:lstStyle>
            <a:lvl1pPr algn="ctr">
              <a:defRPr sz="4000"/>
            </a:lvl1pPr>
          </a:lstStyle>
          <a:p>
            <a:r>
              <a:rPr lang="en-US"/>
              <a:t>Click to edit Master title style</a:t>
            </a:r>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359229" y="5754757"/>
            <a:ext cx="8450036" cy="449263"/>
          </a:xfrm>
        </p:spPr>
        <p:txBody>
          <a:bodyPr>
            <a:noAutofit/>
          </a:bodyPr>
          <a:lstStyle>
            <a:lvl1pPr marL="0" indent="0" algn="ctr">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Subtitle style</a:t>
            </a:r>
          </a:p>
        </p:txBody>
      </p:sp>
      <p:sp>
        <p:nvSpPr>
          <p:cNvPr id="3" name="Slide Number Placeholder 7">
            <a:extLst>
              <a:ext uri="{FF2B5EF4-FFF2-40B4-BE49-F238E27FC236}">
                <a16:creationId xmlns:a16="http://schemas.microsoft.com/office/drawing/2014/main" id="{B24B6A1A-F51F-D953-1FB8-E1E043C75A4B}"/>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9144000" cy="6892463"/>
          </a:xfrm>
          <a:ln>
            <a:noFill/>
          </a:ln>
        </p:spPr>
        <p:txBody>
          <a:bodyPr/>
          <a:lstStyle/>
          <a:p>
            <a:r>
              <a:rPr lang="en-US"/>
              <a:t>Click icon to add picture</a:t>
            </a:r>
          </a:p>
        </p:txBody>
      </p:sp>
      <p:sp>
        <p:nvSpPr>
          <p:cNvPr id="4" name="Slide Number Placeholder 7">
            <a:extLst>
              <a:ext uri="{FF2B5EF4-FFF2-40B4-BE49-F238E27FC236}">
                <a16:creationId xmlns:a16="http://schemas.microsoft.com/office/drawing/2014/main" id="{C2F29188-94CE-DDF5-F8EC-ECF3B8A63D54}"/>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4" name="Slide Number Placeholder 7">
            <a:extLst>
              <a:ext uri="{FF2B5EF4-FFF2-40B4-BE49-F238E27FC236}">
                <a16:creationId xmlns:a16="http://schemas.microsoft.com/office/drawing/2014/main" id="{F8BDE95A-AB09-FFEA-8B85-05759E445B26}"/>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4" name="Slide Number Placeholder 7">
            <a:extLst>
              <a:ext uri="{FF2B5EF4-FFF2-40B4-BE49-F238E27FC236}">
                <a16:creationId xmlns:a16="http://schemas.microsoft.com/office/drawing/2014/main" id="{E1E5DF0B-F573-AA5E-711E-6103D82B39CC}"/>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6587232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351064" y="1543324"/>
            <a:ext cx="8450036" cy="4454706"/>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US"/>
              <a:t>Click to edit Master title style</a:t>
            </a:r>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7" name="Purdue Logo" descr="Purdue Logo">
            <a:extLst>
              <a:ext uri="{FF2B5EF4-FFF2-40B4-BE49-F238E27FC236}">
                <a16:creationId xmlns:a16="http://schemas.microsoft.com/office/drawing/2014/main" id="{E5D3423E-06BB-9735-48C8-9AC2842045A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3" name="Slide Number Placeholder 7">
            <a:extLst>
              <a:ext uri="{FF2B5EF4-FFF2-40B4-BE49-F238E27FC236}">
                <a16:creationId xmlns:a16="http://schemas.microsoft.com/office/drawing/2014/main" id="{B86140A5-FB1E-29CD-2903-B71F8A25D69F}"/>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5" y="1543324"/>
            <a:ext cx="4059877"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4731868" y="1543324"/>
            <a:ext cx="4069232"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4" name="Purdue Logo" descr="Purdue Logo">
            <a:extLst>
              <a:ext uri="{FF2B5EF4-FFF2-40B4-BE49-F238E27FC236}">
                <a16:creationId xmlns:a16="http://schemas.microsoft.com/office/drawing/2014/main" id="{EDABB844-3818-42EE-9372-04EA0739080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5" name="Slide Number Placeholder 7">
            <a:extLst>
              <a:ext uri="{FF2B5EF4-FFF2-40B4-BE49-F238E27FC236}">
                <a16:creationId xmlns:a16="http://schemas.microsoft.com/office/drawing/2014/main" id="{42568921-BC01-91E6-6538-5B226E816FE8}"/>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6" y="1543324"/>
            <a:ext cx="2630674"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3256663" y="1543324"/>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6182353" y="1543323"/>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a:t>Click to add subhead</a:t>
            </a:r>
          </a:p>
        </p:txBody>
      </p:sp>
      <p:pic>
        <p:nvPicPr>
          <p:cNvPr id="5" name="Purdue Logo" descr="Purdue Logo">
            <a:extLst>
              <a:ext uri="{FF2B5EF4-FFF2-40B4-BE49-F238E27FC236}">
                <a16:creationId xmlns:a16="http://schemas.microsoft.com/office/drawing/2014/main" id="{ED36B521-DA27-439D-D385-E7825E54C24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2900" y="6269785"/>
            <a:ext cx="1722665" cy="308353"/>
          </a:xfrm>
          <a:prstGeom prst="rect">
            <a:avLst/>
          </a:prstGeom>
        </p:spPr>
      </p:pic>
      <p:sp>
        <p:nvSpPr>
          <p:cNvPr id="3" name="Slide Number Placeholder 7">
            <a:extLst>
              <a:ext uri="{FF2B5EF4-FFF2-40B4-BE49-F238E27FC236}">
                <a16:creationId xmlns:a16="http://schemas.microsoft.com/office/drawing/2014/main" id="{68B2E69B-627D-AF65-CF44-AB5A10C4C2B8}"/>
              </a:ext>
            </a:extLst>
          </p:cNvPr>
          <p:cNvSpPr>
            <a:spLocks noGrp="1"/>
          </p:cNvSpPr>
          <p:nvPr>
            <p:ph type="sldNum" sz="quarter" idx="19"/>
          </p:nvPr>
        </p:nvSpPr>
        <p:spPr>
          <a:xfrm>
            <a:off x="7914444" y="6397674"/>
            <a:ext cx="914400" cy="320040"/>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351064" y="385004"/>
            <a:ext cx="8450036" cy="589032"/>
          </a:xfrm>
          <a:prstGeom prst="rect">
            <a:avLst/>
          </a:prstGeom>
        </p:spPr>
        <p:txBody>
          <a:bodyPr vert="horz" lIns="91440" tIns="45720" rIns="91440" bIns="45720" rtlCol="0" anchor="ctr">
            <a:normAutofit/>
          </a:bodyPr>
          <a:lstStyle/>
          <a:p>
            <a:r>
              <a:rPr lang="en-US"/>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351064" y="1192696"/>
            <a:ext cx="8450036" cy="4837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Footer Placeholder 4">
            <a:extLst>
              <a:ext uri="{FF2B5EF4-FFF2-40B4-BE49-F238E27FC236}">
                <a16:creationId xmlns:a16="http://schemas.microsoft.com/office/drawing/2014/main" id="{E191C2C5-CAF1-3874-A893-892353627C65}"/>
              </a:ext>
            </a:extLst>
          </p:cNvPr>
          <p:cNvSpPr>
            <a:spLocks noGrp="1"/>
          </p:cNvSpPr>
          <p:nvPr>
            <p:ph type="ftr" sz="quarter" idx="3"/>
          </p:nvPr>
        </p:nvSpPr>
        <p:spPr>
          <a:xfrm>
            <a:off x="2514600" y="6336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557D5ADD-79DF-BF6B-2ECC-B0AE9E6731A1}"/>
              </a:ext>
            </a:extLst>
          </p:cNvPr>
          <p:cNvSpPr>
            <a:spLocks noGrp="1"/>
          </p:cNvSpPr>
          <p:nvPr>
            <p:ph type="sldNum" sz="quarter" idx="4"/>
          </p:nvPr>
        </p:nvSpPr>
        <p:spPr>
          <a:xfrm>
            <a:off x="7894124" y="6336714"/>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706" r:id="rId13"/>
    <p:sldLayoutId id="2147483705" r:id="rId14"/>
    <p:sldLayoutId id="2147483707" r:id="rId15"/>
    <p:sldLayoutId id="2147483713" r:id="rId16"/>
    <p:sldLayoutId id="2147483709" r:id="rId17"/>
    <p:sldLayoutId id="2147483710" r:id="rId18"/>
    <p:sldLayoutId id="2147483653" r:id="rId19"/>
    <p:sldLayoutId id="2147483690" r:id="rId20"/>
    <p:sldLayoutId id="2147483704" r:id="rId21"/>
    <p:sldLayoutId id="2147483692" r:id="rId22"/>
    <p:sldLayoutId id="2147483693" r:id="rId23"/>
    <p:sldLayoutId id="2147483691" r:id="rId24"/>
    <p:sldLayoutId id="2147483703" r:id="rId25"/>
  </p:sldLayoutIdLst>
  <p:hf hdr="0" ftr="0" dt="0"/>
  <p:txStyles>
    <p:titleStyle>
      <a:lvl1pPr algn="l" defTabSz="685800" rtl="0" eaLnBrk="1" fontAlgn="t" latinLnBrk="0" hangingPunct="1">
        <a:lnSpc>
          <a:spcPct val="90000"/>
        </a:lnSpc>
        <a:spcBef>
          <a:spcPct val="0"/>
        </a:spcBef>
        <a:buNone/>
        <a:defRPr lang="en-US" sz="3600" b="0" i="1" kern="1200" cap="none" baseline="0" dirty="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Font typeface="Wingdings" pitchFamily="2" charset="2"/>
        <a:buChar char="§"/>
        <a:defRPr sz="1800" b="0" i="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itchFamily="2" charset="2"/>
        <a:buChar char="§"/>
        <a:defRPr sz="1700" b="0" i="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itchFamily="2" charset="2"/>
        <a:buChar char="§"/>
        <a:defRPr sz="1600" b="0" i="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itchFamily="2" charset="2"/>
        <a:buChar char="§"/>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diagramColors" Target="../diagrams/colors4.xml"/><Relationship Id="rId3" Type="http://schemas.openxmlformats.org/officeDocument/2006/relationships/image" Target="../media/image4.png"/><Relationship Id="rId7" Type="http://schemas.openxmlformats.org/officeDocument/2006/relationships/diagramQuickStyle" Target="../diagrams/quickStyle3.xml"/><Relationship Id="rId12" Type="http://schemas.openxmlformats.org/officeDocument/2006/relationships/diagramQuickStyle" Target="../diagrams/quickStyle4.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3.xml"/><Relationship Id="rId11" Type="http://schemas.openxmlformats.org/officeDocument/2006/relationships/diagramLayout" Target="../diagrams/layout4.xml"/><Relationship Id="rId5" Type="http://schemas.openxmlformats.org/officeDocument/2006/relationships/diagramData" Target="../diagrams/data3.xml"/><Relationship Id="rId10" Type="http://schemas.openxmlformats.org/officeDocument/2006/relationships/diagramData" Target="../diagrams/data4.xml"/><Relationship Id="rId4" Type="http://schemas.openxmlformats.org/officeDocument/2006/relationships/image" Target="../media/image5.png"/><Relationship Id="rId9" Type="http://schemas.microsoft.com/office/2007/relationships/diagramDrawing" Target="../diagrams/drawing3.xml"/><Relationship Id="rId14" Type="http://schemas.microsoft.com/office/2007/relationships/diagramDrawing" Target="../diagrams/drawing4.xml"/></Relationships>
</file>

<file path=ppt/slides/_rels/slide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6.png"/><Relationship Id="rId7"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1.png"/><Relationship Id="rId18" Type="http://schemas.openxmlformats.org/officeDocument/2006/relationships/diagramColors" Target="../diagrams/colors7.xml"/><Relationship Id="rId3" Type="http://schemas.openxmlformats.org/officeDocument/2006/relationships/image" Target="../media/image6.png"/><Relationship Id="rId7" Type="http://schemas.openxmlformats.org/officeDocument/2006/relationships/diagramQuickStyle" Target="../diagrams/quickStyle6.xml"/><Relationship Id="rId12" Type="http://schemas.openxmlformats.org/officeDocument/2006/relationships/image" Target="../media/image10.png"/><Relationship Id="rId17" Type="http://schemas.openxmlformats.org/officeDocument/2006/relationships/diagramQuickStyle" Target="../diagrams/quickStyle7.xml"/><Relationship Id="rId2" Type="http://schemas.openxmlformats.org/officeDocument/2006/relationships/notesSlide" Target="../notesSlides/notesSlide5.xml"/><Relationship Id="rId16" Type="http://schemas.openxmlformats.org/officeDocument/2006/relationships/diagramLayout" Target="../diagrams/layout7.xml"/><Relationship Id="rId1" Type="http://schemas.openxmlformats.org/officeDocument/2006/relationships/slideLayout" Target="../slideLayouts/slideLayout7.xml"/><Relationship Id="rId6" Type="http://schemas.openxmlformats.org/officeDocument/2006/relationships/diagramLayout" Target="../diagrams/layout6.xml"/><Relationship Id="rId11" Type="http://schemas.openxmlformats.org/officeDocument/2006/relationships/image" Target="../media/image9.png"/><Relationship Id="rId5" Type="http://schemas.openxmlformats.org/officeDocument/2006/relationships/diagramData" Target="../diagrams/data6.xml"/><Relationship Id="rId15" Type="http://schemas.openxmlformats.org/officeDocument/2006/relationships/diagramData" Target="../diagrams/data7.xml"/><Relationship Id="rId10" Type="http://schemas.openxmlformats.org/officeDocument/2006/relationships/image" Target="../media/image8.png"/><Relationship Id="rId19" Type="http://schemas.microsoft.com/office/2007/relationships/diagramDrawing" Target="../diagrams/drawing7.xml"/><Relationship Id="rId4" Type="http://schemas.openxmlformats.org/officeDocument/2006/relationships/image" Target="../media/image7.png"/><Relationship Id="rId9" Type="http://schemas.microsoft.com/office/2007/relationships/diagramDrawing" Target="../diagrams/drawing6.xml"/><Relationship Id="rId1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8.xml"/><Relationship Id="rId13" Type="http://schemas.openxmlformats.org/officeDocument/2006/relationships/diagramColors" Target="../diagrams/colors9.xml"/><Relationship Id="rId18" Type="http://schemas.openxmlformats.org/officeDocument/2006/relationships/diagramColors" Target="../diagrams/colors10.xml"/><Relationship Id="rId3" Type="http://schemas.openxmlformats.org/officeDocument/2006/relationships/image" Target="../media/image13.png"/><Relationship Id="rId21" Type="http://schemas.openxmlformats.org/officeDocument/2006/relationships/image" Target="../media/image16.png"/><Relationship Id="rId7" Type="http://schemas.openxmlformats.org/officeDocument/2006/relationships/diagramQuickStyle" Target="../diagrams/quickStyle8.xml"/><Relationship Id="rId12" Type="http://schemas.openxmlformats.org/officeDocument/2006/relationships/diagramQuickStyle" Target="../diagrams/quickStyle9.xml"/><Relationship Id="rId17" Type="http://schemas.openxmlformats.org/officeDocument/2006/relationships/diagramQuickStyle" Target="../diagrams/quickStyle10.xml"/><Relationship Id="rId2" Type="http://schemas.openxmlformats.org/officeDocument/2006/relationships/notesSlide" Target="../notesSlides/notesSlide6.xml"/><Relationship Id="rId16" Type="http://schemas.openxmlformats.org/officeDocument/2006/relationships/diagramLayout" Target="../diagrams/layout10.xm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diagramLayout" Target="../diagrams/layout8.xml"/><Relationship Id="rId11" Type="http://schemas.openxmlformats.org/officeDocument/2006/relationships/diagramLayout" Target="../diagrams/layout9.xml"/><Relationship Id="rId5" Type="http://schemas.openxmlformats.org/officeDocument/2006/relationships/diagramData" Target="../diagrams/data8.xml"/><Relationship Id="rId15" Type="http://schemas.openxmlformats.org/officeDocument/2006/relationships/diagramData" Target="../diagrams/data10.xml"/><Relationship Id="rId10" Type="http://schemas.openxmlformats.org/officeDocument/2006/relationships/diagramData" Target="../diagrams/data9.xml"/><Relationship Id="rId19" Type="http://schemas.microsoft.com/office/2007/relationships/diagramDrawing" Target="../diagrams/drawing10.xml"/><Relationship Id="rId4" Type="http://schemas.openxmlformats.org/officeDocument/2006/relationships/image" Target="../media/image14.png"/><Relationship Id="rId9" Type="http://schemas.microsoft.com/office/2007/relationships/diagramDrawing" Target="../diagrams/drawing8.xml"/><Relationship Id="rId14" Type="http://schemas.microsoft.com/office/2007/relationships/diagramDrawing" Target="../diagrams/drawing9.xml"/><Relationship Id="rId22"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a:xfrm>
            <a:off x="125730" y="1521999"/>
            <a:ext cx="8082997" cy="534037"/>
          </a:xfrm>
        </p:spPr>
        <p:txBody>
          <a:bodyPr/>
          <a:lstStyle/>
          <a:p>
            <a:pPr marL="0" marR="0">
              <a:spcBef>
                <a:spcPts val="0"/>
              </a:spcBef>
              <a:spcAft>
                <a:spcPts val="0"/>
              </a:spcAft>
              <a:tabLst>
                <a:tab pos="2971800" algn="ctr"/>
                <a:tab pos="5943600" algn="r"/>
              </a:tabLst>
            </a:pPr>
            <a:r>
              <a:rPr lang="en-US" sz="3200" b="1" i="0" dirty="0">
                <a:effectLst/>
                <a:latin typeface="Calibri" panose="020F0502020204030204" pitchFamily="34" charset="0"/>
                <a:cs typeface="Calibri" panose="020F0502020204030204" pitchFamily="34" charset="0"/>
              </a:rPr>
              <a:t>Bankruptcy Forecasting: A Predictive Analysis with SAS Enterprise Miner</a:t>
            </a:r>
            <a:endParaRPr lang="en-US" sz="3200" b="1" i="0" dirty="0">
              <a:solidFill>
                <a:schemeClr val="bg2"/>
              </a:solidFill>
              <a:latin typeface="Calibri" panose="020F0502020204030204" pitchFamily="34" charset="0"/>
              <a:ea typeface="+mn-ea"/>
              <a:cs typeface="Calibri" panose="020F0502020204030204" pitchFamily="34" charset="0"/>
            </a:endParaRP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a:xfrm>
            <a:off x="148590" y="2442685"/>
            <a:ext cx="7144105" cy="449263"/>
          </a:xfrm>
        </p:spPr>
        <p:txBody>
          <a:bodyPr/>
          <a:lstStyle/>
          <a:p>
            <a:r>
              <a:rPr lang="en-US" b="0" dirty="0">
                <a:solidFill>
                  <a:schemeClr val="bg2"/>
                </a:solidFill>
                <a:latin typeface="Calibri" panose="020F0502020204030204" pitchFamily="34" charset="0"/>
                <a:cs typeface="Calibri" panose="020F0502020204030204" pitchFamily="34" charset="0"/>
              </a:rPr>
              <a:t>Fall 2023 – MGMT 57100</a:t>
            </a:r>
          </a:p>
        </p:txBody>
      </p:sp>
      <p:sp>
        <p:nvSpPr>
          <p:cNvPr id="6" name="Text Placeholder 3">
            <a:extLst>
              <a:ext uri="{FF2B5EF4-FFF2-40B4-BE49-F238E27FC236}">
                <a16:creationId xmlns:a16="http://schemas.microsoft.com/office/drawing/2014/main" id="{149B06BF-4153-6932-3E70-4399B3866CCF}"/>
              </a:ext>
            </a:extLst>
          </p:cNvPr>
          <p:cNvSpPr txBox="1">
            <a:spLocks/>
          </p:cNvSpPr>
          <p:nvPr/>
        </p:nvSpPr>
        <p:spPr>
          <a:xfrm>
            <a:off x="5488570" y="4801965"/>
            <a:ext cx="3049640" cy="1713135"/>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Tx/>
              <a:buNone/>
              <a:defRPr sz="1400" b="0" i="0" kern="1200" baseline="0">
                <a:solidFill>
                  <a:schemeClr val="bg2"/>
                </a:solidFill>
                <a:latin typeface="+mn-lt"/>
                <a:ea typeface="+mn-ea"/>
                <a:cs typeface="+mn-cs"/>
              </a:defRPr>
            </a:lvl1pPr>
            <a:lvl2pPr marL="342900" indent="0" algn="l" defTabSz="685800" rtl="0" eaLnBrk="1" latinLnBrk="0" hangingPunct="1">
              <a:lnSpc>
                <a:spcPct val="90000"/>
              </a:lnSpc>
              <a:spcBef>
                <a:spcPts val="375"/>
              </a:spcBef>
              <a:buFontTx/>
              <a:buNone/>
              <a:defRPr sz="1700" b="0" i="0" kern="1200" baseline="0">
                <a:solidFill>
                  <a:schemeClr val="tx1"/>
                </a:solidFill>
                <a:latin typeface="+mn-lt"/>
                <a:ea typeface="+mn-ea"/>
                <a:cs typeface="+mn-cs"/>
              </a:defRPr>
            </a:lvl2pPr>
            <a:lvl3pPr marL="685800" indent="0" algn="l" defTabSz="685800" rtl="0" eaLnBrk="1" latinLnBrk="0" hangingPunct="1">
              <a:lnSpc>
                <a:spcPct val="90000"/>
              </a:lnSpc>
              <a:spcBef>
                <a:spcPts val="375"/>
              </a:spcBef>
              <a:buFontTx/>
              <a:buNone/>
              <a:defRPr sz="1600" b="0" i="0" kern="1200" baseline="0">
                <a:solidFill>
                  <a:schemeClr val="tx1"/>
                </a:solidFill>
                <a:latin typeface="+mn-lt"/>
                <a:ea typeface="+mn-ea"/>
                <a:cs typeface="+mn-cs"/>
              </a:defRPr>
            </a:lvl3pPr>
            <a:lvl4pPr marL="1028700" indent="0" algn="l" defTabSz="685800" rtl="0" eaLnBrk="1" latinLnBrk="0" hangingPunct="1">
              <a:lnSpc>
                <a:spcPct val="90000"/>
              </a:lnSpc>
              <a:spcBef>
                <a:spcPts val="375"/>
              </a:spcBef>
              <a:buFontTx/>
              <a:buNone/>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Tx/>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900" b="1" dirty="0">
                <a:latin typeface="Calibri" panose="020F0502020204030204" pitchFamily="34" charset="0"/>
                <a:cs typeface="Calibri" panose="020F0502020204030204" pitchFamily="34" charset="0"/>
              </a:rPr>
              <a:t>Team: Data Jedi</a:t>
            </a:r>
            <a:endParaRPr lang="en-US" sz="1900" b="1" u="sng"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Abhishek </a:t>
            </a:r>
            <a:r>
              <a:rPr lang="en-US" sz="1700" dirty="0" err="1">
                <a:latin typeface="Calibri" panose="020F0502020204030204" pitchFamily="34" charset="0"/>
                <a:cs typeface="Calibri" panose="020F0502020204030204" pitchFamily="34" charset="0"/>
              </a:rPr>
              <a:t>Krovvidi</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Sai Teja </a:t>
            </a:r>
            <a:r>
              <a:rPr lang="en-US" sz="1700" dirty="0" err="1">
                <a:latin typeface="Calibri" panose="020F0502020204030204" pitchFamily="34" charset="0"/>
                <a:cs typeface="Calibri" panose="020F0502020204030204" pitchFamily="34" charset="0"/>
              </a:rPr>
              <a:t>Devalla</a:t>
            </a:r>
            <a:endParaRPr lang="en-US" sz="1700" dirty="0">
              <a:latin typeface="Calibri" panose="020F0502020204030204" pitchFamily="34" charset="0"/>
              <a:cs typeface="Calibri" panose="020F0502020204030204" pitchFamily="34" charset="0"/>
            </a:endParaRPr>
          </a:p>
          <a:p>
            <a:r>
              <a:rPr lang="en-US" sz="1700" dirty="0">
                <a:latin typeface="Calibri" panose="020F0502020204030204" pitchFamily="34" charset="0"/>
                <a:cs typeface="Calibri" panose="020F0502020204030204" pitchFamily="34" charset="0"/>
              </a:rPr>
              <a:t>Sathwik Kanukuntla</a:t>
            </a:r>
          </a:p>
          <a:p>
            <a:endParaRPr lang="en-US" sz="1600" dirty="0">
              <a:latin typeface="Calibri" panose="020F0502020204030204" pitchFamily="34" charset="0"/>
              <a:cs typeface="Calibri" panose="020F0502020204030204" pitchFamily="34" charset="0"/>
            </a:endParaRPr>
          </a:p>
          <a:p>
            <a:endParaRPr lang="en-US" dirty="0"/>
          </a:p>
        </p:txBody>
      </p:sp>
      <p:cxnSp>
        <p:nvCxnSpPr>
          <p:cNvPr id="9" name="Straight Connector 8">
            <a:extLst>
              <a:ext uri="{FF2B5EF4-FFF2-40B4-BE49-F238E27FC236}">
                <a16:creationId xmlns:a16="http://schemas.microsoft.com/office/drawing/2014/main" id="{CBF3E675-AA0F-A039-7C63-440ADCAC78F5}"/>
              </a:ext>
            </a:extLst>
          </p:cNvPr>
          <p:cNvCxnSpPr/>
          <p:nvPr/>
        </p:nvCxnSpPr>
        <p:spPr>
          <a:xfrm>
            <a:off x="218802" y="2361676"/>
            <a:ext cx="21602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222E18D-20A8-8D95-1F00-2FAFE90757BA}"/>
              </a:ext>
            </a:extLst>
          </p:cNvPr>
          <p:cNvCxnSpPr>
            <a:cxnSpLocks/>
          </p:cNvCxnSpPr>
          <p:nvPr/>
        </p:nvCxnSpPr>
        <p:spPr>
          <a:xfrm>
            <a:off x="5594712" y="5142976"/>
            <a:ext cx="102325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99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Problem Objective</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2</a:t>
            </a:fld>
            <a:endParaRPr lang="en-US"/>
          </a:p>
        </p:txBody>
      </p:sp>
      <p:graphicFrame>
        <p:nvGraphicFramePr>
          <p:cNvPr id="3" name="Diagram 2">
            <a:extLst>
              <a:ext uri="{FF2B5EF4-FFF2-40B4-BE49-F238E27FC236}">
                <a16:creationId xmlns:a16="http://schemas.microsoft.com/office/drawing/2014/main" id="{044720C2-5603-F7A1-66D0-CA42B90DFAA8}"/>
              </a:ext>
            </a:extLst>
          </p:cNvPr>
          <p:cNvGraphicFramePr/>
          <p:nvPr>
            <p:extLst>
              <p:ext uri="{D42A27DB-BD31-4B8C-83A1-F6EECF244321}">
                <p14:modId xmlns:p14="http://schemas.microsoft.com/office/powerpoint/2010/main" val="4057817293"/>
              </p:ext>
            </p:extLst>
          </p:nvPr>
        </p:nvGraphicFramePr>
        <p:xfrm>
          <a:off x="587828" y="1268730"/>
          <a:ext cx="7968343" cy="43205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31AEB5B-F28B-44D7-916A-D1BB6EF3733F}"/>
              </a:ext>
            </a:extLst>
          </p:cNvPr>
          <p:cNvSpPr txBox="1"/>
          <p:nvPr/>
        </p:nvSpPr>
        <p:spPr>
          <a:xfrm>
            <a:off x="5532120" y="6252210"/>
            <a:ext cx="184731" cy="369332"/>
          </a:xfrm>
          <a:prstGeom prst="rect">
            <a:avLst/>
          </a:prstGeom>
          <a:noFill/>
        </p:spPr>
        <p:txBody>
          <a:bodyPr wrap="none" rtlCol="0">
            <a:spAutoFit/>
          </a:bodyPr>
          <a:lstStyle/>
          <a:p>
            <a:endParaRPr lang="en-US" dirty="0"/>
          </a:p>
        </p:txBody>
      </p:sp>
      <p:graphicFrame>
        <p:nvGraphicFramePr>
          <p:cNvPr id="6" name="Diagram 5">
            <a:extLst>
              <a:ext uri="{FF2B5EF4-FFF2-40B4-BE49-F238E27FC236}">
                <a16:creationId xmlns:a16="http://schemas.microsoft.com/office/drawing/2014/main" id="{77F28384-078E-C672-C4BE-F1B6F2946006}"/>
              </a:ext>
            </a:extLst>
          </p:cNvPr>
          <p:cNvGraphicFramePr/>
          <p:nvPr>
            <p:extLst>
              <p:ext uri="{D42A27DB-BD31-4B8C-83A1-F6EECF244321}">
                <p14:modId xmlns:p14="http://schemas.microsoft.com/office/powerpoint/2010/main" val="801885852"/>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F6B20F12-70D0-B23E-EA4B-D5E41B15E494}"/>
              </a:ext>
            </a:extLst>
          </p:cNvPr>
          <p:cNvPicPr>
            <a:picLocks noChangeAspect="1"/>
          </p:cNvPicPr>
          <p:nvPr/>
        </p:nvPicPr>
        <p:blipFill>
          <a:blip r:embed="rId3"/>
          <a:stretch>
            <a:fillRect/>
          </a:stretch>
        </p:blipFill>
        <p:spPr>
          <a:xfrm>
            <a:off x="764894" y="1234737"/>
            <a:ext cx="7877560" cy="2138528"/>
          </a:xfrm>
          <a:prstGeom prst="rect">
            <a:avLst/>
          </a:prstGeom>
          <a:ln>
            <a:solidFill>
              <a:schemeClr val="accent6">
                <a:lumMod val="60000"/>
                <a:lumOff val="40000"/>
              </a:schemeClr>
            </a:solidFill>
          </a:ln>
        </p:spPr>
      </p:pic>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Our approach to evaluate different models</a:t>
            </a:r>
          </a:p>
        </p:txBody>
      </p:sp>
      <p:cxnSp>
        <p:nvCxnSpPr>
          <p:cNvPr id="5" name="Straight Connector 4">
            <a:extLst>
              <a:ext uri="{FF2B5EF4-FFF2-40B4-BE49-F238E27FC236}">
                <a16:creationId xmlns:a16="http://schemas.microsoft.com/office/drawing/2014/main" id="{893526E0-4FC1-5C13-2E3D-DA274DD62BB1}"/>
              </a:ext>
            </a:extLst>
          </p:cNvPr>
          <p:cNvCxnSpPr>
            <a:cxnSpLocks/>
          </p:cNvCxnSpPr>
          <p:nvPr/>
        </p:nvCxnSpPr>
        <p:spPr>
          <a:xfrm>
            <a:off x="2744165"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0FDAD1F-7488-DC6A-8CDC-D730D62D559A}"/>
              </a:ext>
            </a:extLst>
          </p:cNvPr>
          <p:cNvSpPr txBox="1"/>
          <p:nvPr/>
        </p:nvSpPr>
        <p:spPr>
          <a:xfrm>
            <a:off x="1303117" y="1284287"/>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Sample</a:t>
            </a:r>
          </a:p>
        </p:txBody>
      </p:sp>
      <p:sp>
        <p:nvSpPr>
          <p:cNvPr id="17" name="TextBox 16">
            <a:extLst>
              <a:ext uri="{FF2B5EF4-FFF2-40B4-BE49-F238E27FC236}">
                <a16:creationId xmlns:a16="http://schemas.microsoft.com/office/drawing/2014/main" id="{08D5E416-B5CE-C06C-E24B-26541B3624A8}"/>
              </a:ext>
            </a:extLst>
          </p:cNvPr>
          <p:cNvSpPr txBox="1"/>
          <p:nvPr/>
        </p:nvSpPr>
        <p:spPr>
          <a:xfrm>
            <a:off x="2807461" y="1284288"/>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Explore</a:t>
            </a:r>
          </a:p>
        </p:txBody>
      </p:sp>
      <p:sp>
        <p:nvSpPr>
          <p:cNvPr id="18" name="TextBox 17">
            <a:extLst>
              <a:ext uri="{FF2B5EF4-FFF2-40B4-BE49-F238E27FC236}">
                <a16:creationId xmlns:a16="http://schemas.microsoft.com/office/drawing/2014/main" id="{99F0B7C0-8573-987C-5981-51F0D6B6F902}"/>
              </a:ext>
            </a:extLst>
          </p:cNvPr>
          <p:cNvSpPr txBox="1"/>
          <p:nvPr/>
        </p:nvSpPr>
        <p:spPr>
          <a:xfrm>
            <a:off x="3688444" y="1280272"/>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Modify</a:t>
            </a:r>
          </a:p>
        </p:txBody>
      </p:sp>
      <p:sp>
        <p:nvSpPr>
          <p:cNvPr id="19" name="TextBox 18">
            <a:extLst>
              <a:ext uri="{FF2B5EF4-FFF2-40B4-BE49-F238E27FC236}">
                <a16:creationId xmlns:a16="http://schemas.microsoft.com/office/drawing/2014/main" id="{255EEB6D-3780-EDB9-C2E9-4F7AACE22F9F}"/>
              </a:ext>
            </a:extLst>
          </p:cNvPr>
          <p:cNvSpPr txBox="1"/>
          <p:nvPr/>
        </p:nvSpPr>
        <p:spPr>
          <a:xfrm>
            <a:off x="5666955" y="1280271"/>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Model</a:t>
            </a:r>
          </a:p>
        </p:txBody>
      </p:sp>
      <p:sp>
        <p:nvSpPr>
          <p:cNvPr id="20" name="TextBox 19">
            <a:extLst>
              <a:ext uri="{FF2B5EF4-FFF2-40B4-BE49-F238E27FC236}">
                <a16:creationId xmlns:a16="http://schemas.microsoft.com/office/drawing/2014/main" id="{5C2DA738-87EC-730E-27EB-F521E9DE6D3F}"/>
              </a:ext>
            </a:extLst>
          </p:cNvPr>
          <p:cNvSpPr txBox="1"/>
          <p:nvPr/>
        </p:nvSpPr>
        <p:spPr>
          <a:xfrm>
            <a:off x="7663247" y="1280270"/>
            <a:ext cx="902825" cy="276999"/>
          </a:xfrm>
          <a:prstGeom prst="rect">
            <a:avLst/>
          </a:prstGeom>
          <a:noFill/>
        </p:spPr>
        <p:txBody>
          <a:bodyPr wrap="square" rtlCol="0">
            <a:spAutoFit/>
          </a:bodyPr>
          <a:lstStyle/>
          <a:p>
            <a:pPr algn="ctr"/>
            <a:r>
              <a:rPr lang="en-US" sz="1200" b="1" dirty="0">
                <a:solidFill>
                  <a:schemeClr val="accent1">
                    <a:lumMod val="75000"/>
                  </a:schemeClr>
                </a:solidFill>
                <a:latin typeface="Calibri" panose="020F0502020204030204" pitchFamily="34" charset="0"/>
                <a:cs typeface="Calibri" panose="020F0502020204030204" pitchFamily="34" charset="0"/>
              </a:rPr>
              <a:t>Assess</a:t>
            </a:r>
          </a:p>
        </p:txBody>
      </p:sp>
      <p:sp>
        <p:nvSpPr>
          <p:cNvPr id="21" name="Rectangle 20">
            <a:extLst>
              <a:ext uri="{FF2B5EF4-FFF2-40B4-BE49-F238E27FC236}">
                <a16:creationId xmlns:a16="http://schemas.microsoft.com/office/drawing/2014/main" id="{A24429F3-B961-6C6F-0022-989DDDDC9946}"/>
              </a:ext>
            </a:extLst>
          </p:cNvPr>
          <p:cNvSpPr/>
          <p:nvPr/>
        </p:nvSpPr>
        <p:spPr>
          <a:xfrm>
            <a:off x="432956" y="1234737"/>
            <a:ext cx="298777" cy="2138528"/>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b="1" dirty="0">
                <a:solidFill>
                  <a:schemeClr val="tx1"/>
                </a:solidFill>
                <a:latin typeface="Calibri" panose="020F0502020204030204" pitchFamily="34" charset="0"/>
                <a:cs typeface="Calibri" panose="020F0502020204030204" pitchFamily="34" charset="0"/>
              </a:rPr>
              <a:t>SEMMA</a:t>
            </a:r>
          </a:p>
        </p:txBody>
      </p:sp>
      <p:pic>
        <p:nvPicPr>
          <p:cNvPr id="23" name="Picture 22">
            <a:extLst>
              <a:ext uri="{FF2B5EF4-FFF2-40B4-BE49-F238E27FC236}">
                <a16:creationId xmlns:a16="http://schemas.microsoft.com/office/drawing/2014/main" id="{6AB1EA1F-1961-A2BD-68CB-86F72D5F422C}"/>
              </a:ext>
            </a:extLst>
          </p:cNvPr>
          <p:cNvPicPr>
            <a:picLocks noChangeAspect="1"/>
          </p:cNvPicPr>
          <p:nvPr/>
        </p:nvPicPr>
        <p:blipFill>
          <a:blip r:embed="rId4"/>
          <a:stretch>
            <a:fillRect/>
          </a:stretch>
        </p:blipFill>
        <p:spPr>
          <a:xfrm>
            <a:off x="731733" y="3484736"/>
            <a:ext cx="4819333" cy="2160734"/>
          </a:xfrm>
          <a:prstGeom prst="rect">
            <a:avLst/>
          </a:prstGeom>
        </p:spPr>
      </p:pic>
      <p:graphicFrame>
        <p:nvGraphicFramePr>
          <p:cNvPr id="50" name="Diagram 49">
            <a:extLst>
              <a:ext uri="{FF2B5EF4-FFF2-40B4-BE49-F238E27FC236}">
                <a16:creationId xmlns:a16="http://schemas.microsoft.com/office/drawing/2014/main" id="{295133B7-5D6C-7752-8F92-CAC975A5931D}"/>
              </a:ext>
            </a:extLst>
          </p:cNvPr>
          <p:cNvGraphicFramePr/>
          <p:nvPr>
            <p:extLst>
              <p:ext uri="{D42A27DB-BD31-4B8C-83A1-F6EECF244321}">
                <p14:modId xmlns:p14="http://schemas.microsoft.com/office/powerpoint/2010/main" val="2293312726"/>
              </p:ext>
            </p:extLst>
          </p:nvPr>
        </p:nvGraphicFramePr>
        <p:xfrm>
          <a:off x="5972537" y="3579792"/>
          <a:ext cx="2593536" cy="19706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2" name="Rectangle 31">
            <a:extLst>
              <a:ext uri="{FF2B5EF4-FFF2-40B4-BE49-F238E27FC236}">
                <a16:creationId xmlns:a16="http://schemas.microsoft.com/office/drawing/2014/main" id="{AF3C42B0-AECC-6BAA-E08A-47EA1E5B6B5F}"/>
              </a:ext>
            </a:extLst>
          </p:cNvPr>
          <p:cNvSpPr/>
          <p:nvPr/>
        </p:nvSpPr>
        <p:spPr>
          <a:xfrm>
            <a:off x="432956" y="3484736"/>
            <a:ext cx="298777" cy="2160734"/>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b="1" dirty="0">
                <a:solidFill>
                  <a:schemeClr val="tx1"/>
                </a:solidFill>
                <a:latin typeface="Calibri" panose="020F0502020204030204" pitchFamily="34" charset="0"/>
                <a:cs typeface="Calibri" panose="020F0502020204030204" pitchFamily="34" charset="0"/>
              </a:rPr>
              <a:t>Fit Statistics</a:t>
            </a:r>
          </a:p>
        </p:txBody>
      </p:sp>
      <p:sp>
        <p:nvSpPr>
          <p:cNvPr id="36" name="Rectangle 35">
            <a:extLst>
              <a:ext uri="{FF2B5EF4-FFF2-40B4-BE49-F238E27FC236}">
                <a16:creationId xmlns:a16="http://schemas.microsoft.com/office/drawing/2014/main" id="{889A2429-5C46-D86A-D96E-39D5AF74A77C}"/>
              </a:ext>
            </a:extLst>
          </p:cNvPr>
          <p:cNvSpPr/>
          <p:nvPr/>
        </p:nvSpPr>
        <p:spPr>
          <a:xfrm>
            <a:off x="5896871" y="3484737"/>
            <a:ext cx="2745584" cy="2160726"/>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D3D87F9-67A1-21FF-D44F-B6D14F4E6A42}"/>
              </a:ext>
            </a:extLst>
          </p:cNvPr>
          <p:cNvSpPr/>
          <p:nvPr/>
        </p:nvSpPr>
        <p:spPr>
          <a:xfrm>
            <a:off x="5574216" y="3484736"/>
            <a:ext cx="298777" cy="2160734"/>
          </a:xfrm>
          <a:prstGeom prst="rect">
            <a:avLst/>
          </a:prstGeom>
          <a:noFill/>
          <a:ln>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400" b="1" dirty="0">
                <a:solidFill>
                  <a:schemeClr val="tx1"/>
                </a:solidFill>
                <a:latin typeface="Calibri" panose="020F0502020204030204" pitchFamily="34" charset="0"/>
                <a:cs typeface="Calibri" panose="020F0502020204030204" pitchFamily="34" charset="0"/>
              </a:rPr>
              <a:t>Modelling techniques</a:t>
            </a:r>
          </a:p>
        </p:txBody>
      </p:sp>
      <p:cxnSp>
        <p:nvCxnSpPr>
          <p:cNvPr id="61" name="Straight Connector 60">
            <a:extLst>
              <a:ext uri="{FF2B5EF4-FFF2-40B4-BE49-F238E27FC236}">
                <a16:creationId xmlns:a16="http://schemas.microsoft.com/office/drawing/2014/main" id="{F753A216-705D-A32B-6E61-372F4DE70066}"/>
              </a:ext>
            </a:extLst>
          </p:cNvPr>
          <p:cNvCxnSpPr>
            <a:cxnSpLocks/>
          </p:cNvCxnSpPr>
          <p:nvPr/>
        </p:nvCxnSpPr>
        <p:spPr>
          <a:xfrm>
            <a:off x="3706792"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58F0080-EFFC-DFE1-512B-4364E4F8A08E}"/>
              </a:ext>
            </a:extLst>
          </p:cNvPr>
          <p:cNvCxnSpPr>
            <a:cxnSpLocks/>
          </p:cNvCxnSpPr>
          <p:nvPr/>
        </p:nvCxnSpPr>
        <p:spPr>
          <a:xfrm>
            <a:off x="4665562"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ECE2EB-3093-4778-DB45-17E974A1EF90}"/>
              </a:ext>
            </a:extLst>
          </p:cNvPr>
          <p:cNvCxnSpPr>
            <a:cxnSpLocks/>
          </p:cNvCxnSpPr>
          <p:nvPr/>
        </p:nvCxnSpPr>
        <p:spPr>
          <a:xfrm>
            <a:off x="7665335" y="1225870"/>
            <a:ext cx="0" cy="2147395"/>
          </a:xfrm>
          <a:prstGeom prst="lin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5" name="Diagram 64">
            <a:extLst>
              <a:ext uri="{FF2B5EF4-FFF2-40B4-BE49-F238E27FC236}">
                <a16:creationId xmlns:a16="http://schemas.microsoft.com/office/drawing/2014/main" id="{A7E5CE08-2ED7-E43E-01CC-7C68F474C1A1}"/>
              </a:ext>
            </a:extLst>
          </p:cNvPr>
          <p:cNvGraphicFramePr/>
          <p:nvPr>
            <p:extLst>
              <p:ext uri="{D42A27DB-BD31-4B8C-83A1-F6EECF244321}">
                <p14:modId xmlns:p14="http://schemas.microsoft.com/office/powerpoint/2010/main" val="4014462225"/>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2" name="Slide Number Placeholder 7">
            <a:extLst>
              <a:ext uri="{FF2B5EF4-FFF2-40B4-BE49-F238E27FC236}">
                <a16:creationId xmlns:a16="http://schemas.microsoft.com/office/drawing/2014/main" id="{046FFB5F-3B1C-A9F2-7F73-0001BE415C86}"/>
              </a:ext>
            </a:extLst>
          </p:cNvPr>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3</a:t>
            </a:fld>
            <a:endParaRPr lang="en-US"/>
          </a:p>
        </p:txBody>
      </p:sp>
    </p:spTree>
    <p:extLst>
      <p:ext uri="{BB962C8B-B14F-4D97-AF65-F5344CB8AC3E}">
        <p14:creationId xmlns:p14="http://schemas.microsoft.com/office/powerpoint/2010/main" val="1938082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738AB4-19CC-B267-4DAB-1BDC1A1ADF04}"/>
              </a:ext>
            </a:extLst>
          </p:cNvPr>
          <p:cNvPicPr>
            <a:picLocks noChangeAspect="1"/>
          </p:cNvPicPr>
          <p:nvPr/>
        </p:nvPicPr>
        <p:blipFill>
          <a:blip r:embed="rId3"/>
          <a:stretch>
            <a:fillRect/>
          </a:stretch>
        </p:blipFill>
        <p:spPr>
          <a:xfrm>
            <a:off x="1005839" y="2652384"/>
            <a:ext cx="7132320" cy="1553231"/>
          </a:xfrm>
          <a:prstGeom prst="rect">
            <a:avLst/>
          </a:prstGeom>
          <a:ln>
            <a:solidFill>
              <a:schemeClr val="accent6">
                <a:lumMod val="40000"/>
                <a:lumOff val="60000"/>
              </a:schemeClr>
            </a:solidFill>
          </a:ln>
        </p:spPr>
      </p:pic>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What is the best model we identified?</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4</a:t>
            </a:fld>
            <a:endParaRPr lang="en-US"/>
          </a:p>
        </p:txBody>
      </p:sp>
      <p:sp>
        <p:nvSpPr>
          <p:cNvPr id="35" name="Rounded Rectangle 34">
            <a:extLst>
              <a:ext uri="{FF2B5EF4-FFF2-40B4-BE49-F238E27FC236}">
                <a16:creationId xmlns:a16="http://schemas.microsoft.com/office/drawing/2014/main" id="{63A05715-1753-99FF-8E57-4377B7650777}"/>
              </a:ext>
            </a:extLst>
          </p:cNvPr>
          <p:cNvSpPr/>
          <p:nvPr/>
        </p:nvSpPr>
        <p:spPr>
          <a:xfrm>
            <a:off x="439837" y="1729272"/>
            <a:ext cx="8264324" cy="4347437"/>
          </a:xfrm>
          <a:prstGeom prst="roundRect">
            <a:avLst>
              <a:gd name="adj" fmla="val 2817"/>
            </a:avLst>
          </a:prstGeom>
          <a:noFill/>
          <a:ln>
            <a:solidFill>
              <a:schemeClr val="accent6">
                <a:lumMod val="60000"/>
                <a:lumOff val="40000"/>
              </a:schemeClr>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E4201BE-DCF5-B550-3697-01C4790E25CB}"/>
              </a:ext>
            </a:extLst>
          </p:cNvPr>
          <p:cNvSpPr txBox="1"/>
          <p:nvPr/>
        </p:nvSpPr>
        <p:spPr>
          <a:xfrm>
            <a:off x="1174250" y="4362473"/>
            <a:ext cx="6450827" cy="707886"/>
          </a:xfrm>
          <a:prstGeom prst="rect">
            <a:avLst/>
          </a:prstGeom>
          <a:noFill/>
        </p:spPr>
        <p:txBody>
          <a:bodyPr wrap="square" rtlCol="0">
            <a:spAutoFit/>
          </a:bodyPr>
          <a:lstStyle/>
          <a:p>
            <a:pPr algn="ctr"/>
            <a:r>
              <a:rPr lang="en-US" sz="2000" i="1" dirty="0">
                <a:solidFill>
                  <a:schemeClr val="accent1"/>
                </a:solidFill>
                <a:latin typeface="Calibri" panose="020F0502020204030204" pitchFamily="34" charset="0"/>
                <a:cs typeface="Calibri" panose="020F0502020204030204" pitchFamily="34" charset="0"/>
              </a:rPr>
              <a:t>“Ensemble of Gradient Boosting and Neural Network models is our best predictive model”</a:t>
            </a:r>
          </a:p>
        </p:txBody>
      </p:sp>
      <p:graphicFrame>
        <p:nvGraphicFramePr>
          <p:cNvPr id="38" name="Diagram 37">
            <a:extLst>
              <a:ext uri="{FF2B5EF4-FFF2-40B4-BE49-F238E27FC236}">
                <a16:creationId xmlns:a16="http://schemas.microsoft.com/office/drawing/2014/main" id="{23D6311C-9051-0648-4CD1-000BBEC94F65}"/>
              </a:ext>
            </a:extLst>
          </p:cNvPr>
          <p:cNvGraphicFramePr/>
          <p:nvPr>
            <p:extLst>
              <p:ext uri="{D42A27DB-BD31-4B8C-83A1-F6EECF244321}">
                <p14:modId xmlns:p14="http://schemas.microsoft.com/office/powerpoint/2010/main" val="3032552642"/>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1594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0F4D0C1B-C2D6-BDF2-25E8-7D4C1441F2EB}"/>
              </a:ext>
            </a:extLst>
          </p:cNvPr>
          <p:cNvSpPr/>
          <p:nvPr/>
        </p:nvSpPr>
        <p:spPr>
          <a:xfrm>
            <a:off x="439837" y="1729272"/>
            <a:ext cx="8264324" cy="4347437"/>
          </a:xfrm>
          <a:prstGeom prst="roundRect">
            <a:avLst>
              <a:gd name="adj" fmla="val 2817"/>
            </a:avLst>
          </a:prstGeom>
          <a:noFill/>
          <a:ln>
            <a:solidFill>
              <a:schemeClr val="accent6">
                <a:lumMod val="60000"/>
                <a:lumOff val="40000"/>
              </a:schemeClr>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6738AB4-19CC-B267-4DAB-1BDC1A1ADF04}"/>
              </a:ext>
            </a:extLst>
          </p:cNvPr>
          <p:cNvPicPr>
            <a:picLocks noChangeAspect="1"/>
          </p:cNvPicPr>
          <p:nvPr/>
        </p:nvPicPr>
        <p:blipFill>
          <a:blip r:embed="rId3"/>
          <a:stretch>
            <a:fillRect/>
          </a:stretch>
        </p:blipFill>
        <p:spPr>
          <a:xfrm>
            <a:off x="1007437" y="950267"/>
            <a:ext cx="7129124" cy="1552535"/>
          </a:xfrm>
          <a:prstGeom prst="rect">
            <a:avLst/>
          </a:prstGeom>
          <a:ln>
            <a:solidFill>
              <a:schemeClr val="accent6">
                <a:lumMod val="40000"/>
                <a:lumOff val="60000"/>
              </a:schemeClr>
            </a:solidFill>
          </a:ln>
        </p:spPr>
      </p:pic>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What is the best model we identified?</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5</a:t>
            </a:fld>
            <a:endParaRPr lang="en-US"/>
          </a:p>
        </p:txBody>
      </p:sp>
      <p:grpSp>
        <p:nvGrpSpPr>
          <p:cNvPr id="19" name="Group 18">
            <a:extLst>
              <a:ext uri="{FF2B5EF4-FFF2-40B4-BE49-F238E27FC236}">
                <a16:creationId xmlns:a16="http://schemas.microsoft.com/office/drawing/2014/main" id="{C7D01164-87AA-D3B9-9473-EA2AA37EC76C}"/>
              </a:ext>
            </a:extLst>
          </p:cNvPr>
          <p:cNvGrpSpPr/>
          <p:nvPr/>
        </p:nvGrpSpPr>
        <p:grpSpPr>
          <a:xfrm>
            <a:off x="3525471" y="2587054"/>
            <a:ext cx="4611088" cy="1421455"/>
            <a:chOff x="3525471" y="2587054"/>
            <a:chExt cx="4611088" cy="1421455"/>
          </a:xfrm>
        </p:grpSpPr>
        <p:pic>
          <p:nvPicPr>
            <p:cNvPr id="14" name="Picture 13">
              <a:extLst>
                <a:ext uri="{FF2B5EF4-FFF2-40B4-BE49-F238E27FC236}">
                  <a16:creationId xmlns:a16="http://schemas.microsoft.com/office/drawing/2014/main" id="{86DC7AA4-00A0-C33A-82BE-C5B5D65E8B0C}"/>
                </a:ext>
              </a:extLst>
            </p:cNvPr>
            <p:cNvPicPr>
              <a:picLocks noChangeAspect="1"/>
            </p:cNvPicPr>
            <p:nvPr/>
          </p:nvPicPr>
          <p:blipFill>
            <a:blip r:embed="rId4"/>
            <a:stretch>
              <a:fillRect/>
            </a:stretch>
          </p:blipFill>
          <p:spPr>
            <a:xfrm>
              <a:off x="3763522" y="2587054"/>
              <a:ext cx="4373037" cy="1421455"/>
            </a:xfrm>
            <a:prstGeom prst="rect">
              <a:avLst/>
            </a:prstGeom>
          </p:spPr>
        </p:pic>
        <p:sp>
          <p:nvSpPr>
            <p:cNvPr id="17" name="Rectangle 16">
              <a:extLst>
                <a:ext uri="{FF2B5EF4-FFF2-40B4-BE49-F238E27FC236}">
                  <a16:creationId xmlns:a16="http://schemas.microsoft.com/office/drawing/2014/main" id="{757F74B0-EFE8-DE59-981A-4DBDAD4DD2F9}"/>
                </a:ext>
              </a:extLst>
            </p:cNvPr>
            <p:cNvSpPr/>
            <p:nvPr/>
          </p:nvSpPr>
          <p:spPr>
            <a:xfrm>
              <a:off x="3525471" y="2588541"/>
              <a:ext cx="238051" cy="1407492"/>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Fit Statistics</a:t>
              </a:r>
            </a:p>
          </p:txBody>
        </p:sp>
      </p:grpSp>
      <p:grpSp>
        <p:nvGrpSpPr>
          <p:cNvPr id="20" name="Group 19">
            <a:extLst>
              <a:ext uri="{FF2B5EF4-FFF2-40B4-BE49-F238E27FC236}">
                <a16:creationId xmlns:a16="http://schemas.microsoft.com/office/drawing/2014/main" id="{B8DC6BA6-9E70-E35C-D730-9B091877ECD0}"/>
              </a:ext>
            </a:extLst>
          </p:cNvPr>
          <p:cNvGrpSpPr/>
          <p:nvPr/>
        </p:nvGrpSpPr>
        <p:grpSpPr>
          <a:xfrm>
            <a:off x="3525471" y="4018235"/>
            <a:ext cx="4646262" cy="1949969"/>
            <a:chOff x="3525471" y="4018235"/>
            <a:chExt cx="4646262" cy="1949969"/>
          </a:xfrm>
        </p:grpSpPr>
        <p:graphicFrame>
          <p:nvGraphicFramePr>
            <p:cNvPr id="15" name="Diagram 14">
              <a:extLst>
                <a:ext uri="{FF2B5EF4-FFF2-40B4-BE49-F238E27FC236}">
                  <a16:creationId xmlns:a16="http://schemas.microsoft.com/office/drawing/2014/main" id="{C7A88B14-7064-B451-56A5-6AD17377C1FA}"/>
                </a:ext>
              </a:extLst>
            </p:cNvPr>
            <p:cNvGraphicFramePr/>
            <p:nvPr>
              <p:extLst>
                <p:ext uri="{D42A27DB-BD31-4B8C-83A1-F6EECF244321}">
                  <p14:modId xmlns:p14="http://schemas.microsoft.com/office/powerpoint/2010/main" val="2019231207"/>
                </p:ext>
              </p:extLst>
            </p:nvPr>
          </p:nvGraphicFramePr>
          <p:xfrm>
            <a:off x="3563963" y="4135095"/>
            <a:ext cx="4607770" cy="17065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Rectangle 15">
              <a:extLst>
                <a:ext uri="{FF2B5EF4-FFF2-40B4-BE49-F238E27FC236}">
                  <a16:creationId xmlns:a16="http://schemas.microsoft.com/office/drawing/2014/main" id="{FC033216-6AA5-5FD3-4494-A6540E89917E}"/>
                </a:ext>
              </a:extLst>
            </p:cNvPr>
            <p:cNvSpPr/>
            <p:nvPr/>
          </p:nvSpPr>
          <p:spPr>
            <a:xfrm>
              <a:off x="3789813" y="4018235"/>
              <a:ext cx="4335171" cy="1949969"/>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5FABEBA-5549-7376-6FF6-4BFD1E9001E8}"/>
                </a:ext>
              </a:extLst>
            </p:cNvPr>
            <p:cNvSpPr/>
            <p:nvPr/>
          </p:nvSpPr>
          <p:spPr>
            <a:xfrm>
              <a:off x="3525471" y="4018235"/>
              <a:ext cx="238051" cy="1949969"/>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Model Highlights</a:t>
              </a:r>
            </a:p>
          </p:txBody>
        </p:sp>
      </p:grpSp>
      <p:grpSp>
        <p:nvGrpSpPr>
          <p:cNvPr id="30" name="Group 29">
            <a:extLst>
              <a:ext uri="{FF2B5EF4-FFF2-40B4-BE49-F238E27FC236}">
                <a16:creationId xmlns:a16="http://schemas.microsoft.com/office/drawing/2014/main" id="{CA900F3E-4112-1329-57E2-B1BFF546B37D}"/>
              </a:ext>
            </a:extLst>
          </p:cNvPr>
          <p:cNvGrpSpPr/>
          <p:nvPr/>
        </p:nvGrpSpPr>
        <p:grpSpPr>
          <a:xfrm>
            <a:off x="1007436" y="2588541"/>
            <a:ext cx="2480169" cy="3369940"/>
            <a:chOff x="1007436" y="2588541"/>
            <a:chExt cx="2480169" cy="3369940"/>
          </a:xfrm>
        </p:grpSpPr>
        <p:grpSp>
          <p:nvGrpSpPr>
            <p:cNvPr id="13" name="Group 12">
              <a:extLst>
                <a:ext uri="{FF2B5EF4-FFF2-40B4-BE49-F238E27FC236}">
                  <a16:creationId xmlns:a16="http://schemas.microsoft.com/office/drawing/2014/main" id="{9DE281CA-B033-4FAA-0363-F05D3B7D4D4E}"/>
                </a:ext>
              </a:extLst>
            </p:cNvPr>
            <p:cNvGrpSpPr/>
            <p:nvPr/>
          </p:nvGrpSpPr>
          <p:grpSpPr>
            <a:xfrm>
              <a:off x="1007436" y="2588541"/>
              <a:ext cx="2480169" cy="3369940"/>
              <a:chOff x="1007436" y="2588541"/>
              <a:chExt cx="2480169" cy="3369940"/>
            </a:xfrm>
          </p:grpSpPr>
          <p:grpSp>
            <p:nvGrpSpPr>
              <p:cNvPr id="6" name="Group 5">
                <a:extLst>
                  <a:ext uri="{FF2B5EF4-FFF2-40B4-BE49-F238E27FC236}">
                    <a16:creationId xmlns:a16="http://schemas.microsoft.com/office/drawing/2014/main" id="{FF0320FD-C7D5-17CD-DB6F-FCE6D7CFA38F}"/>
                  </a:ext>
                </a:extLst>
              </p:cNvPr>
              <p:cNvGrpSpPr/>
              <p:nvPr/>
            </p:nvGrpSpPr>
            <p:grpSpPr>
              <a:xfrm>
                <a:off x="1007437" y="2588541"/>
                <a:ext cx="2480168" cy="1884142"/>
                <a:chOff x="1007437" y="2588541"/>
                <a:chExt cx="2480168" cy="1884142"/>
              </a:xfrm>
            </p:grpSpPr>
            <p:pic>
              <p:nvPicPr>
                <p:cNvPr id="3" name="Picture 2">
                  <a:extLst>
                    <a:ext uri="{FF2B5EF4-FFF2-40B4-BE49-F238E27FC236}">
                      <a16:creationId xmlns:a16="http://schemas.microsoft.com/office/drawing/2014/main" id="{96297592-7510-EFFB-7E74-E647329F6A13}"/>
                    </a:ext>
                  </a:extLst>
                </p:cNvPr>
                <p:cNvPicPr>
                  <a:picLocks noChangeAspect="1"/>
                </p:cNvPicPr>
                <p:nvPr/>
              </p:nvPicPr>
              <p:blipFill rotWithShape="1">
                <a:blip r:embed="rId10"/>
                <a:srcRect/>
                <a:stretch/>
              </p:blipFill>
              <p:spPr>
                <a:xfrm>
                  <a:off x="1329074" y="2588541"/>
                  <a:ext cx="2158531" cy="1884142"/>
                </a:xfrm>
                <a:prstGeom prst="rect">
                  <a:avLst/>
                </a:prstGeom>
                <a:ln>
                  <a:solidFill>
                    <a:schemeClr val="accent6"/>
                  </a:solidFill>
                </a:ln>
              </p:spPr>
            </p:pic>
            <p:sp>
              <p:nvSpPr>
                <p:cNvPr id="4" name="Rectangle 3">
                  <a:extLst>
                    <a:ext uri="{FF2B5EF4-FFF2-40B4-BE49-F238E27FC236}">
                      <a16:creationId xmlns:a16="http://schemas.microsoft.com/office/drawing/2014/main" id="{897F96DF-0990-86E1-CD55-24200FA5BC9D}"/>
                    </a:ext>
                  </a:extLst>
                </p:cNvPr>
                <p:cNvSpPr/>
                <p:nvPr/>
              </p:nvSpPr>
              <p:spPr>
                <a:xfrm>
                  <a:off x="1007437" y="2588541"/>
                  <a:ext cx="298777" cy="1884142"/>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Gradient Boosting</a:t>
                  </a:r>
                </a:p>
              </p:txBody>
            </p:sp>
          </p:grpSp>
          <p:grpSp>
            <p:nvGrpSpPr>
              <p:cNvPr id="12" name="Group 11">
                <a:extLst>
                  <a:ext uri="{FF2B5EF4-FFF2-40B4-BE49-F238E27FC236}">
                    <a16:creationId xmlns:a16="http://schemas.microsoft.com/office/drawing/2014/main" id="{6CB03FCD-9005-E5CE-C1A1-7A7FE7505344}"/>
                  </a:ext>
                </a:extLst>
              </p:cNvPr>
              <p:cNvGrpSpPr/>
              <p:nvPr/>
            </p:nvGrpSpPr>
            <p:grpSpPr>
              <a:xfrm>
                <a:off x="1007436" y="4484113"/>
                <a:ext cx="2480168" cy="1474368"/>
                <a:chOff x="1007436" y="4484113"/>
                <a:chExt cx="2480168" cy="1474368"/>
              </a:xfrm>
            </p:grpSpPr>
            <p:pic>
              <p:nvPicPr>
                <p:cNvPr id="9" name="Picture 8">
                  <a:extLst>
                    <a:ext uri="{FF2B5EF4-FFF2-40B4-BE49-F238E27FC236}">
                      <a16:creationId xmlns:a16="http://schemas.microsoft.com/office/drawing/2014/main" id="{2AFC0D23-9BCD-DFA5-C745-733EA247BDDD}"/>
                    </a:ext>
                  </a:extLst>
                </p:cNvPr>
                <p:cNvPicPr>
                  <a:picLocks noChangeAspect="1"/>
                </p:cNvPicPr>
                <p:nvPr/>
              </p:nvPicPr>
              <p:blipFill rotWithShape="1">
                <a:blip r:embed="rId11"/>
                <a:srcRect r="57022"/>
                <a:stretch/>
              </p:blipFill>
              <p:spPr>
                <a:xfrm>
                  <a:off x="1329073" y="4484113"/>
                  <a:ext cx="2158531" cy="774956"/>
                </a:xfrm>
                <a:prstGeom prst="rect">
                  <a:avLst/>
                </a:prstGeom>
                <a:ln>
                  <a:solidFill>
                    <a:schemeClr val="accent6"/>
                  </a:solidFill>
                </a:ln>
              </p:spPr>
            </p:pic>
            <p:pic>
              <p:nvPicPr>
                <p:cNvPr id="10" name="Picture 9">
                  <a:extLst>
                    <a:ext uri="{FF2B5EF4-FFF2-40B4-BE49-F238E27FC236}">
                      <a16:creationId xmlns:a16="http://schemas.microsoft.com/office/drawing/2014/main" id="{1B458ECF-D356-467B-87A4-4C05381B078A}"/>
                    </a:ext>
                  </a:extLst>
                </p:cNvPr>
                <p:cNvPicPr>
                  <a:picLocks noChangeAspect="1"/>
                </p:cNvPicPr>
                <p:nvPr/>
              </p:nvPicPr>
              <p:blipFill>
                <a:blip r:embed="rId12"/>
                <a:stretch>
                  <a:fillRect/>
                </a:stretch>
              </p:blipFill>
              <p:spPr>
                <a:xfrm>
                  <a:off x="1329073" y="5259069"/>
                  <a:ext cx="2158531" cy="699412"/>
                </a:xfrm>
                <a:prstGeom prst="rect">
                  <a:avLst/>
                </a:prstGeom>
                <a:ln>
                  <a:solidFill>
                    <a:schemeClr val="accent6"/>
                  </a:solidFill>
                </a:ln>
              </p:spPr>
            </p:pic>
            <p:sp>
              <p:nvSpPr>
                <p:cNvPr id="11" name="Rectangle 10">
                  <a:extLst>
                    <a:ext uri="{FF2B5EF4-FFF2-40B4-BE49-F238E27FC236}">
                      <a16:creationId xmlns:a16="http://schemas.microsoft.com/office/drawing/2014/main" id="{8C888167-C162-816C-B7B2-0983C93F2803}"/>
                    </a:ext>
                  </a:extLst>
                </p:cNvPr>
                <p:cNvSpPr/>
                <p:nvPr/>
              </p:nvSpPr>
              <p:spPr>
                <a:xfrm>
                  <a:off x="1007436" y="4484113"/>
                  <a:ext cx="298777" cy="1474368"/>
                </a:xfrm>
                <a:prstGeom prst="rect">
                  <a:avLst/>
                </a:prstGeom>
                <a:noFill/>
                <a:ln>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000" b="1" dirty="0">
                      <a:solidFill>
                        <a:schemeClr val="tx1"/>
                      </a:solidFill>
                      <a:latin typeface="Calibri" panose="020F0502020204030204" pitchFamily="34" charset="0"/>
                      <a:cs typeface="Calibri" panose="020F0502020204030204" pitchFamily="34" charset="0"/>
                    </a:rPr>
                    <a:t>Neural Network</a:t>
                  </a:r>
                </a:p>
              </p:txBody>
            </p:sp>
          </p:grpSp>
        </p:grpSp>
        <p:pic>
          <p:nvPicPr>
            <p:cNvPr id="23" name="Graphic 22" descr="Badge Tick1 with solid fill">
              <a:extLst>
                <a:ext uri="{FF2B5EF4-FFF2-40B4-BE49-F238E27FC236}">
                  <a16:creationId xmlns:a16="http://schemas.microsoft.com/office/drawing/2014/main" id="{C5BC20EF-0332-A6CA-2DF4-B9620FAD613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1119" y="2695686"/>
              <a:ext cx="109728" cy="109728"/>
            </a:xfrm>
            <a:prstGeom prst="rect">
              <a:avLst/>
            </a:prstGeom>
          </p:spPr>
        </p:pic>
        <p:pic>
          <p:nvPicPr>
            <p:cNvPr id="24" name="Graphic 23" descr="Badge Tick1 with solid fill">
              <a:extLst>
                <a:ext uri="{FF2B5EF4-FFF2-40B4-BE49-F238E27FC236}">
                  <a16:creationId xmlns:a16="http://schemas.microsoft.com/office/drawing/2014/main" id="{54144D86-6227-C3C4-829A-8EEDE5812C1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3046" y="2882811"/>
              <a:ext cx="109728" cy="109728"/>
            </a:xfrm>
            <a:prstGeom prst="rect">
              <a:avLst/>
            </a:prstGeom>
          </p:spPr>
        </p:pic>
        <p:pic>
          <p:nvPicPr>
            <p:cNvPr id="25" name="Graphic 24" descr="Badge Tick1 with solid fill">
              <a:extLst>
                <a:ext uri="{FF2B5EF4-FFF2-40B4-BE49-F238E27FC236}">
                  <a16:creationId xmlns:a16="http://schemas.microsoft.com/office/drawing/2014/main" id="{7932B9D4-0241-F8EA-9D2C-56BEBFE9440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4979" y="2988911"/>
              <a:ext cx="109728" cy="109728"/>
            </a:xfrm>
            <a:prstGeom prst="rect">
              <a:avLst/>
            </a:prstGeom>
          </p:spPr>
        </p:pic>
        <p:pic>
          <p:nvPicPr>
            <p:cNvPr id="26" name="Graphic 25" descr="Badge Tick1 with solid fill">
              <a:extLst>
                <a:ext uri="{FF2B5EF4-FFF2-40B4-BE49-F238E27FC236}">
                  <a16:creationId xmlns:a16="http://schemas.microsoft.com/office/drawing/2014/main" id="{0354C1AA-783A-8D71-3812-780BAF4B6A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6909" y="3361231"/>
              <a:ext cx="109728" cy="109728"/>
            </a:xfrm>
            <a:prstGeom prst="rect">
              <a:avLst/>
            </a:prstGeom>
          </p:spPr>
        </p:pic>
        <p:pic>
          <p:nvPicPr>
            <p:cNvPr id="27" name="Graphic 26" descr="Badge Tick1 with solid fill">
              <a:extLst>
                <a:ext uri="{FF2B5EF4-FFF2-40B4-BE49-F238E27FC236}">
                  <a16:creationId xmlns:a16="http://schemas.microsoft.com/office/drawing/2014/main" id="{A4E60763-FEB4-EA03-B74D-80627D942FB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5332" y="4345085"/>
              <a:ext cx="109728" cy="109728"/>
            </a:xfrm>
            <a:prstGeom prst="rect">
              <a:avLst/>
            </a:prstGeom>
          </p:spPr>
        </p:pic>
        <p:pic>
          <p:nvPicPr>
            <p:cNvPr id="28" name="Graphic 27" descr="Badge Tick1 with solid fill">
              <a:extLst>
                <a:ext uri="{FF2B5EF4-FFF2-40B4-BE49-F238E27FC236}">
                  <a16:creationId xmlns:a16="http://schemas.microsoft.com/office/drawing/2014/main" id="{779F7C14-46B3-B7E0-24DC-4D103A48168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06904" y="5051135"/>
              <a:ext cx="109728" cy="109728"/>
            </a:xfrm>
            <a:prstGeom prst="rect">
              <a:avLst/>
            </a:prstGeom>
          </p:spPr>
        </p:pic>
        <p:pic>
          <p:nvPicPr>
            <p:cNvPr id="29" name="Graphic 28" descr="Badge Tick1 with solid fill">
              <a:extLst>
                <a:ext uri="{FF2B5EF4-FFF2-40B4-BE49-F238E27FC236}">
                  <a16:creationId xmlns:a16="http://schemas.microsoft.com/office/drawing/2014/main" id="{E7C5A68F-0CAC-D0FC-F1E9-010DDB01E8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95333" y="5838214"/>
              <a:ext cx="109728" cy="109728"/>
            </a:xfrm>
            <a:prstGeom prst="rect">
              <a:avLst/>
            </a:prstGeom>
          </p:spPr>
        </p:pic>
      </p:grpSp>
      <p:graphicFrame>
        <p:nvGraphicFramePr>
          <p:cNvPr id="33" name="Diagram 32">
            <a:extLst>
              <a:ext uri="{FF2B5EF4-FFF2-40B4-BE49-F238E27FC236}">
                <a16:creationId xmlns:a16="http://schemas.microsoft.com/office/drawing/2014/main" id="{788D5C04-5E61-2204-DF13-BC481308420E}"/>
              </a:ext>
            </a:extLst>
          </p:cNvPr>
          <p:cNvGraphicFramePr/>
          <p:nvPr>
            <p:extLst>
              <p:ext uri="{D42A27DB-BD31-4B8C-83A1-F6EECF244321}">
                <p14:modId xmlns:p14="http://schemas.microsoft.com/office/powerpoint/2010/main" val="1379742681"/>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305962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0.24815 L 0 -1.85185E-6 " pathEditMode="relative" rAng="0" ptsTypes="AA">
                                      <p:cBhvr>
                                        <p:cTn id="6" dur="500" fill="hold"/>
                                        <p:tgtEl>
                                          <p:spTgt spid="2"/>
                                        </p:tgtEl>
                                        <p:attrNameLst>
                                          <p:attrName>ppt_x</p:attrName>
                                          <p:attrName>ppt_y</p:attrName>
                                        </p:attrNameLst>
                                      </p:cBhvr>
                                      <p:rCtr x="0" y="-12407"/>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ppt_x"/>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How do we interpret the output?</a:t>
            </a:r>
          </a:p>
        </p:txBody>
      </p:sp>
      <p:sp>
        <p:nvSpPr>
          <p:cNvPr id="8" name="Slide Number Placeholder 7"/>
          <p:cNvSpPr>
            <a:spLocks noGrp="1"/>
          </p:cNvSpPr>
          <p:nvPr>
            <p:ph type="sldNum" sz="quarter" idx="19"/>
          </p:nvPr>
        </p:nvSpPr>
        <p:spPr>
          <a:xfrm>
            <a:off x="7914444" y="6397674"/>
            <a:ext cx="914400" cy="320040"/>
          </a:xfrm>
        </p:spPr>
        <p:txBody>
          <a:bodyPr anchor="ctr">
            <a:normAutofit/>
          </a:bodyPr>
          <a:lstStyle/>
          <a:p>
            <a:pPr>
              <a:spcAft>
                <a:spcPts val="600"/>
              </a:spcAft>
            </a:pPr>
            <a:fld id="{6D22F896-40B5-4ADD-8801-0D06FADFA095}" type="slidenum">
              <a:rPr lang="en-US" smtClean="0"/>
              <a:pPr>
                <a:spcAft>
                  <a:spcPts val="600"/>
                </a:spcAft>
              </a:pPr>
              <a:t>6</a:t>
            </a:fld>
            <a:endParaRPr lang="en-US"/>
          </a:p>
        </p:txBody>
      </p:sp>
      <p:grpSp>
        <p:nvGrpSpPr>
          <p:cNvPr id="39" name="Group 38">
            <a:extLst>
              <a:ext uri="{FF2B5EF4-FFF2-40B4-BE49-F238E27FC236}">
                <a16:creationId xmlns:a16="http://schemas.microsoft.com/office/drawing/2014/main" id="{8AE8575B-363B-8CDC-1C4F-05E606B138D6}"/>
              </a:ext>
            </a:extLst>
          </p:cNvPr>
          <p:cNvGrpSpPr/>
          <p:nvPr/>
        </p:nvGrpSpPr>
        <p:grpSpPr>
          <a:xfrm>
            <a:off x="475607" y="1045419"/>
            <a:ext cx="3367935" cy="2684433"/>
            <a:chOff x="475607" y="1045419"/>
            <a:chExt cx="3367935" cy="2684433"/>
          </a:xfrm>
        </p:grpSpPr>
        <p:grpSp>
          <p:nvGrpSpPr>
            <p:cNvPr id="35" name="Group 34">
              <a:extLst>
                <a:ext uri="{FF2B5EF4-FFF2-40B4-BE49-F238E27FC236}">
                  <a16:creationId xmlns:a16="http://schemas.microsoft.com/office/drawing/2014/main" id="{B9165B65-B296-A08A-CC91-57D682A50C4E}"/>
                </a:ext>
              </a:extLst>
            </p:cNvPr>
            <p:cNvGrpSpPr/>
            <p:nvPr/>
          </p:nvGrpSpPr>
          <p:grpSpPr>
            <a:xfrm>
              <a:off x="475607" y="1377132"/>
              <a:ext cx="3367935" cy="2352720"/>
              <a:chOff x="500903" y="957307"/>
              <a:chExt cx="3367935" cy="2352720"/>
            </a:xfrm>
          </p:grpSpPr>
          <p:pic>
            <p:nvPicPr>
              <p:cNvPr id="5" name="Picture 4">
                <a:extLst>
                  <a:ext uri="{FF2B5EF4-FFF2-40B4-BE49-F238E27FC236}">
                    <a16:creationId xmlns:a16="http://schemas.microsoft.com/office/drawing/2014/main" id="{E6F51E3C-F90C-0B08-6653-E89ADB9E9DB4}"/>
                  </a:ext>
                </a:extLst>
              </p:cNvPr>
              <p:cNvPicPr>
                <a:picLocks noChangeAspect="1"/>
              </p:cNvPicPr>
              <p:nvPr/>
            </p:nvPicPr>
            <p:blipFill>
              <a:blip r:embed="rId3"/>
              <a:stretch>
                <a:fillRect/>
              </a:stretch>
            </p:blipFill>
            <p:spPr>
              <a:xfrm>
                <a:off x="500903" y="957307"/>
                <a:ext cx="3367935" cy="2352720"/>
              </a:xfrm>
              <a:prstGeom prst="rect">
                <a:avLst/>
              </a:prstGeom>
              <a:ln>
                <a:solidFill>
                  <a:schemeClr val="accent6">
                    <a:lumMod val="60000"/>
                    <a:lumOff val="40000"/>
                  </a:schemeClr>
                </a:solidFill>
              </a:ln>
            </p:spPr>
          </p:pic>
          <p:sp>
            <p:nvSpPr>
              <p:cNvPr id="22" name="Rounded Rectangle 21">
                <a:extLst>
                  <a:ext uri="{FF2B5EF4-FFF2-40B4-BE49-F238E27FC236}">
                    <a16:creationId xmlns:a16="http://schemas.microsoft.com/office/drawing/2014/main" id="{5EC40337-D255-6CD6-1EB5-C2E514ACDCDC}"/>
                  </a:ext>
                </a:extLst>
              </p:cNvPr>
              <p:cNvSpPr/>
              <p:nvPr/>
            </p:nvSpPr>
            <p:spPr>
              <a:xfrm>
                <a:off x="731767" y="1150538"/>
                <a:ext cx="379404" cy="2159489"/>
              </a:xfrm>
              <a:prstGeom prst="roundRect">
                <a:avLst>
                  <a:gd name="adj" fmla="val 2817"/>
                </a:avLst>
              </a:prstGeom>
              <a:noFill/>
              <a:ln>
                <a:solidFill>
                  <a:schemeClr val="accent5"/>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lumMod val="75000"/>
                    </a:schemeClr>
                  </a:solidFill>
                </a:endParaRPr>
              </a:p>
            </p:txBody>
          </p:sp>
          <p:sp>
            <p:nvSpPr>
              <p:cNvPr id="34" name="Rounded Rectangle 33">
                <a:extLst>
                  <a:ext uri="{FF2B5EF4-FFF2-40B4-BE49-F238E27FC236}">
                    <a16:creationId xmlns:a16="http://schemas.microsoft.com/office/drawing/2014/main" id="{026946E6-49E0-3676-7F89-385AF267980D}"/>
                  </a:ext>
                </a:extLst>
              </p:cNvPr>
              <p:cNvSpPr/>
              <p:nvPr/>
            </p:nvSpPr>
            <p:spPr>
              <a:xfrm>
                <a:off x="2442282" y="1150537"/>
                <a:ext cx="379404" cy="2159489"/>
              </a:xfrm>
              <a:prstGeom prst="roundRect">
                <a:avLst>
                  <a:gd name="adj" fmla="val 2817"/>
                </a:avLst>
              </a:prstGeom>
              <a:noFill/>
              <a:ln>
                <a:solidFill>
                  <a:schemeClr val="accent5"/>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lumMod val="75000"/>
                    </a:schemeClr>
                  </a:solidFill>
                </a:endParaRPr>
              </a:p>
            </p:txBody>
          </p:sp>
        </p:grpSp>
        <p:sp>
          <p:nvSpPr>
            <p:cNvPr id="38" name="TextBox 37">
              <a:extLst>
                <a:ext uri="{FF2B5EF4-FFF2-40B4-BE49-F238E27FC236}">
                  <a16:creationId xmlns:a16="http://schemas.microsoft.com/office/drawing/2014/main" id="{338DB22F-4332-ED3B-93B7-9AE6CCFA86B0}"/>
                </a:ext>
              </a:extLst>
            </p:cNvPr>
            <p:cNvSpPr txBox="1"/>
            <p:nvPr/>
          </p:nvSpPr>
          <p:spPr>
            <a:xfrm>
              <a:off x="475607" y="1045419"/>
              <a:ext cx="3367935"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Gradient Boost - Model Output (Sample)</a:t>
              </a:r>
            </a:p>
          </p:txBody>
        </p:sp>
      </p:grpSp>
      <p:grpSp>
        <p:nvGrpSpPr>
          <p:cNvPr id="57" name="Group 56">
            <a:extLst>
              <a:ext uri="{FF2B5EF4-FFF2-40B4-BE49-F238E27FC236}">
                <a16:creationId xmlns:a16="http://schemas.microsoft.com/office/drawing/2014/main" id="{747BC01B-42F3-CE8B-A74F-88F9FE05CAAD}"/>
              </a:ext>
            </a:extLst>
          </p:cNvPr>
          <p:cNvGrpSpPr/>
          <p:nvPr/>
        </p:nvGrpSpPr>
        <p:grpSpPr>
          <a:xfrm>
            <a:off x="3871243" y="1045418"/>
            <a:ext cx="4845792" cy="2684433"/>
            <a:chOff x="3871243" y="1045418"/>
            <a:chExt cx="4845792" cy="2684433"/>
          </a:xfrm>
        </p:grpSpPr>
        <p:sp>
          <p:nvSpPr>
            <p:cNvPr id="40" name="TextBox 39">
              <a:extLst>
                <a:ext uri="{FF2B5EF4-FFF2-40B4-BE49-F238E27FC236}">
                  <a16:creationId xmlns:a16="http://schemas.microsoft.com/office/drawing/2014/main" id="{EE470F5D-F13A-18D7-016D-19ACFD689AE5}"/>
                </a:ext>
              </a:extLst>
            </p:cNvPr>
            <p:cNvSpPr txBox="1"/>
            <p:nvPr/>
          </p:nvSpPr>
          <p:spPr>
            <a:xfrm>
              <a:off x="3871243" y="1045418"/>
              <a:ext cx="4842608"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Scree Plot – Interpret import variables</a:t>
              </a:r>
            </a:p>
          </p:txBody>
        </p:sp>
        <p:pic>
          <p:nvPicPr>
            <p:cNvPr id="44" name="Picture 43">
              <a:extLst>
                <a:ext uri="{FF2B5EF4-FFF2-40B4-BE49-F238E27FC236}">
                  <a16:creationId xmlns:a16="http://schemas.microsoft.com/office/drawing/2014/main" id="{888A195C-8ADB-EDBE-3214-34F053AA8B69}"/>
                </a:ext>
              </a:extLst>
            </p:cNvPr>
            <p:cNvPicPr>
              <a:picLocks noChangeAspect="1"/>
            </p:cNvPicPr>
            <p:nvPr/>
          </p:nvPicPr>
          <p:blipFill>
            <a:blip r:embed="rId4"/>
            <a:stretch>
              <a:fillRect/>
            </a:stretch>
          </p:blipFill>
          <p:spPr>
            <a:xfrm>
              <a:off x="3882818" y="1381201"/>
              <a:ext cx="4834217" cy="2348650"/>
            </a:xfrm>
            <a:prstGeom prst="rect">
              <a:avLst/>
            </a:prstGeom>
            <a:ln>
              <a:solidFill>
                <a:schemeClr val="accent6">
                  <a:lumMod val="60000"/>
                  <a:lumOff val="40000"/>
                </a:schemeClr>
              </a:solidFill>
            </a:ln>
          </p:spPr>
        </p:pic>
      </p:grpSp>
      <p:grpSp>
        <p:nvGrpSpPr>
          <p:cNvPr id="56" name="Group 55">
            <a:extLst>
              <a:ext uri="{FF2B5EF4-FFF2-40B4-BE49-F238E27FC236}">
                <a16:creationId xmlns:a16="http://schemas.microsoft.com/office/drawing/2014/main" id="{1BBBCFE8-2483-83BD-523A-27ECA52C4887}"/>
              </a:ext>
            </a:extLst>
          </p:cNvPr>
          <p:cNvGrpSpPr/>
          <p:nvPr/>
        </p:nvGrpSpPr>
        <p:grpSpPr>
          <a:xfrm>
            <a:off x="475607" y="3860167"/>
            <a:ext cx="3367935" cy="2107497"/>
            <a:chOff x="475607" y="3940377"/>
            <a:chExt cx="3367935" cy="2107497"/>
          </a:xfrm>
        </p:grpSpPr>
        <p:graphicFrame>
          <p:nvGraphicFramePr>
            <p:cNvPr id="46" name="Diagram 45">
              <a:extLst>
                <a:ext uri="{FF2B5EF4-FFF2-40B4-BE49-F238E27FC236}">
                  <a16:creationId xmlns:a16="http://schemas.microsoft.com/office/drawing/2014/main" id="{745F0DC1-1714-22A3-33EE-A240FB9C8493}"/>
                </a:ext>
              </a:extLst>
            </p:cNvPr>
            <p:cNvGraphicFramePr/>
            <p:nvPr>
              <p:extLst>
                <p:ext uri="{D42A27DB-BD31-4B8C-83A1-F6EECF244321}">
                  <p14:modId xmlns:p14="http://schemas.microsoft.com/office/powerpoint/2010/main" val="173974723"/>
                </p:ext>
              </p:extLst>
            </p:nvPr>
          </p:nvGraphicFramePr>
          <p:xfrm>
            <a:off x="475607" y="4282878"/>
            <a:ext cx="3367935" cy="17649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5" name="TextBox 44">
              <a:extLst>
                <a:ext uri="{FF2B5EF4-FFF2-40B4-BE49-F238E27FC236}">
                  <a16:creationId xmlns:a16="http://schemas.microsoft.com/office/drawing/2014/main" id="{A50295B4-6C8C-B761-1E74-DB5E14CF667C}"/>
                </a:ext>
              </a:extLst>
            </p:cNvPr>
            <p:cNvSpPr txBox="1"/>
            <p:nvPr/>
          </p:nvSpPr>
          <p:spPr>
            <a:xfrm>
              <a:off x="475607" y="3940377"/>
              <a:ext cx="3367935"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Variable Importance &gt;= 0.9 (Top 6)</a:t>
              </a:r>
            </a:p>
          </p:txBody>
        </p:sp>
      </p:grpSp>
      <p:grpSp>
        <p:nvGrpSpPr>
          <p:cNvPr id="54" name="Group 53">
            <a:extLst>
              <a:ext uri="{FF2B5EF4-FFF2-40B4-BE49-F238E27FC236}">
                <a16:creationId xmlns:a16="http://schemas.microsoft.com/office/drawing/2014/main" id="{1AF3D956-2F28-6434-58ED-0EB0D12DA205}"/>
              </a:ext>
            </a:extLst>
          </p:cNvPr>
          <p:cNvGrpSpPr/>
          <p:nvPr/>
        </p:nvGrpSpPr>
        <p:grpSpPr>
          <a:xfrm>
            <a:off x="3883435" y="5255719"/>
            <a:ext cx="4830416" cy="2146445"/>
            <a:chOff x="3883435" y="5335929"/>
            <a:chExt cx="4830416" cy="2146445"/>
          </a:xfrm>
        </p:grpSpPr>
        <p:sp>
          <p:nvSpPr>
            <p:cNvPr id="51" name="Rectangle 50">
              <a:extLst>
                <a:ext uri="{FF2B5EF4-FFF2-40B4-BE49-F238E27FC236}">
                  <a16:creationId xmlns:a16="http://schemas.microsoft.com/office/drawing/2014/main" id="{6D244FC2-9138-9A80-C17B-A2553FEBF3B4}"/>
                </a:ext>
              </a:extLst>
            </p:cNvPr>
            <p:cNvSpPr/>
            <p:nvPr/>
          </p:nvSpPr>
          <p:spPr>
            <a:xfrm>
              <a:off x="3883435" y="5335929"/>
              <a:ext cx="463975" cy="711945"/>
            </a:xfrm>
            <a:prstGeom prst="rect">
              <a:avLst/>
            </a:prstGeom>
            <a:noFill/>
            <a:ln w="9525">
              <a:solidFill>
                <a:schemeClr val="accent6">
                  <a:lumMod val="60000"/>
                  <a:lumOff val="40000"/>
                </a:schemeClr>
              </a:solidFill>
            </a:ln>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sz="1200" b="1" dirty="0">
                  <a:solidFill>
                    <a:schemeClr val="accent2"/>
                  </a:solidFill>
                  <a:latin typeface="Calibri" panose="020F0502020204030204" pitchFamily="34" charset="0"/>
                  <a:cs typeface="Calibri" panose="020F0502020204030204" pitchFamily="34" charset="0"/>
                </a:rPr>
                <a:t>Other Scope</a:t>
              </a:r>
            </a:p>
          </p:txBody>
        </p:sp>
        <p:graphicFrame>
          <p:nvGraphicFramePr>
            <p:cNvPr id="52" name="Diagram 51">
              <a:extLst>
                <a:ext uri="{FF2B5EF4-FFF2-40B4-BE49-F238E27FC236}">
                  <a16:creationId xmlns:a16="http://schemas.microsoft.com/office/drawing/2014/main" id="{B2012347-B63E-6D69-D668-767D52352EED}"/>
                </a:ext>
              </a:extLst>
            </p:cNvPr>
            <p:cNvGraphicFramePr/>
            <p:nvPr>
              <p:extLst>
                <p:ext uri="{D42A27DB-BD31-4B8C-83A1-F6EECF244321}">
                  <p14:modId xmlns:p14="http://schemas.microsoft.com/office/powerpoint/2010/main" val="1881933557"/>
                </p:ext>
              </p:extLst>
            </p:nvPr>
          </p:nvGraphicFramePr>
          <p:xfrm>
            <a:off x="4571999" y="5476799"/>
            <a:ext cx="3592185" cy="200557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
          <p:nvSpPr>
            <p:cNvPr id="53" name="Rectangle 52">
              <a:extLst>
                <a:ext uri="{FF2B5EF4-FFF2-40B4-BE49-F238E27FC236}">
                  <a16:creationId xmlns:a16="http://schemas.microsoft.com/office/drawing/2014/main" id="{877DC5D7-1E51-C234-141C-051BD2272E17}"/>
                </a:ext>
              </a:extLst>
            </p:cNvPr>
            <p:cNvSpPr/>
            <p:nvPr/>
          </p:nvSpPr>
          <p:spPr>
            <a:xfrm>
              <a:off x="4387303" y="5344623"/>
              <a:ext cx="4326548" cy="711945"/>
            </a:xfrm>
            <a:prstGeom prst="rect">
              <a:avLst/>
            </a:prstGeom>
            <a:noFill/>
            <a:ln>
              <a:solidFill>
                <a:schemeClr val="accent6">
                  <a:lumMod val="40000"/>
                  <a:lumOff val="6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aphicFrame>
        <p:nvGraphicFramePr>
          <p:cNvPr id="58" name="Diagram 57">
            <a:extLst>
              <a:ext uri="{FF2B5EF4-FFF2-40B4-BE49-F238E27FC236}">
                <a16:creationId xmlns:a16="http://schemas.microsoft.com/office/drawing/2014/main" id="{DA49C232-AAE3-00ED-8A8D-2BBF10241CF8}"/>
              </a:ext>
            </a:extLst>
          </p:cNvPr>
          <p:cNvGraphicFramePr/>
          <p:nvPr>
            <p:extLst>
              <p:ext uri="{D42A27DB-BD31-4B8C-83A1-F6EECF244321}">
                <p14:modId xmlns:p14="http://schemas.microsoft.com/office/powerpoint/2010/main" val="2199990922"/>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pSp>
        <p:nvGrpSpPr>
          <p:cNvPr id="12" name="Group 11">
            <a:extLst>
              <a:ext uri="{FF2B5EF4-FFF2-40B4-BE49-F238E27FC236}">
                <a16:creationId xmlns:a16="http://schemas.microsoft.com/office/drawing/2014/main" id="{D9EC8CE9-4D08-3506-0B54-C7F39E80DC78}"/>
              </a:ext>
            </a:extLst>
          </p:cNvPr>
          <p:cNvGrpSpPr/>
          <p:nvPr/>
        </p:nvGrpSpPr>
        <p:grpSpPr>
          <a:xfrm>
            <a:off x="3871243" y="3860167"/>
            <a:ext cx="4959934" cy="1405655"/>
            <a:chOff x="3871243" y="3940377"/>
            <a:chExt cx="4959934" cy="1405655"/>
          </a:xfrm>
        </p:grpSpPr>
        <p:grpSp>
          <p:nvGrpSpPr>
            <p:cNvPr id="55" name="Group 54">
              <a:extLst>
                <a:ext uri="{FF2B5EF4-FFF2-40B4-BE49-F238E27FC236}">
                  <a16:creationId xmlns:a16="http://schemas.microsoft.com/office/drawing/2014/main" id="{2F0E2371-CB60-2EA2-DEE1-3A821080976E}"/>
                </a:ext>
              </a:extLst>
            </p:cNvPr>
            <p:cNvGrpSpPr/>
            <p:nvPr/>
          </p:nvGrpSpPr>
          <p:grpSpPr>
            <a:xfrm>
              <a:off x="3871243" y="3940377"/>
              <a:ext cx="4846137" cy="1360828"/>
              <a:chOff x="3871243" y="3940377"/>
              <a:chExt cx="4846137" cy="1360828"/>
            </a:xfrm>
          </p:grpSpPr>
          <p:pic>
            <p:nvPicPr>
              <p:cNvPr id="47" name="Picture 46">
                <a:extLst>
                  <a:ext uri="{FF2B5EF4-FFF2-40B4-BE49-F238E27FC236}">
                    <a16:creationId xmlns:a16="http://schemas.microsoft.com/office/drawing/2014/main" id="{A9C53A88-E680-C264-6AFA-CEB3CF642C77}"/>
                  </a:ext>
                </a:extLst>
              </p:cNvPr>
              <p:cNvPicPr>
                <a:picLocks noChangeAspect="1"/>
              </p:cNvPicPr>
              <p:nvPr/>
            </p:nvPicPr>
            <p:blipFill rotWithShape="1">
              <a:blip r:embed="rId20"/>
              <a:srcRect t="23072"/>
              <a:stretch/>
            </p:blipFill>
            <p:spPr>
              <a:xfrm>
                <a:off x="3882817" y="4282878"/>
                <a:ext cx="4834563" cy="1018327"/>
              </a:xfrm>
              <a:prstGeom prst="rect">
                <a:avLst/>
              </a:prstGeom>
              <a:ln>
                <a:solidFill>
                  <a:schemeClr val="accent6">
                    <a:lumMod val="60000"/>
                    <a:lumOff val="40000"/>
                  </a:schemeClr>
                </a:solidFill>
              </a:ln>
            </p:spPr>
          </p:pic>
          <p:sp>
            <p:nvSpPr>
              <p:cNvPr id="48" name="TextBox 47">
                <a:extLst>
                  <a:ext uri="{FF2B5EF4-FFF2-40B4-BE49-F238E27FC236}">
                    <a16:creationId xmlns:a16="http://schemas.microsoft.com/office/drawing/2014/main" id="{6EC6893A-0296-FA34-3A94-F51FFFEF2A8F}"/>
                  </a:ext>
                </a:extLst>
              </p:cNvPr>
              <p:cNvSpPr txBox="1"/>
              <p:nvPr/>
            </p:nvSpPr>
            <p:spPr>
              <a:xfrm>
                <a:off x="3882818" y="3940377"/>
                <a:ext cx="4831033" cy="307777"/>
              </a:xfrm>
              <a:prstGeom prst="rect">
                <a:avLst/>
              </a:prstGeom>
              <a:noFill/>
              <a:ln>
                <a:solidFill>
                  <a:schemeClr val="accent6">
                    <a:lumMod val="60000"/>
                    <a:lumOff val="40000"/>
                  </a:schemeClr>
                </a:solidFill>
              </a:ln>
            </p:spPr>
            <p:txBody>
              <a:bodyPr wrap="square" rtlCol="0">
                <a:spAutoFit/>
              </a:bodyPr>
              <a:lstStyle/>
              <a:p>
                <a:pPr algn="ctr"/>
                <a:r>
                  <a:rPr lang="en-US" sz="1400" b="1" dirty="0">
                    <a:solidFill>
                      <a:schemeClr val="accent2"/>
                    </a:solidFill>
                    <a:latin typeface="Calibri" panose="020F0502020204030204" pitchFamily="34" charset="0"/>
                    <a:cs typeface="Calibri" panose="020F0502020204030204" pitchFamily="34" charset="0"/>
                  </a:rPr>
                  <a:t>Event Classification Table </a:t>
                </a:r>
              </a:p>
            </p:txBody>
          </p:sp>
          <p:sp>
            <p:nvSpPr>
              <p:cNvPr id="49" name="Rounded Rectangle 48">
                <a:extLst>
                  <a:ext uri="{FF2B5EF4-FFF2-40B4-BE49-F238E27FC236}">
                    <a16:creationId xmlns:a16="http://schemas.microsoft.com/office/drawing/2014/main" id="{1739F54D-6435-EBE2-23B1-04B8C3DB637B}"/>
                  </a:ext>
                </a:extLst>
              </p:cNvPr>
              <p:cNvSpPr/>
              <p:nvPr/>
            </p:nvSpPr>
            <p:spPr>
              <a:xfrm>
                <a:off x="3871243" y="5160469"/>
                <a:ext cx="4831032" cy="140736"/>
              </a:xfrm>
              <a:prstGeom prst="roundRect">
                <a:avLst>
                  <a:gd name="adj" fmla="val 2817"/>
                </a:avLst>
              </a:prstGeom>
              <a:noFill/>
              <a:ln>
                <a:solidFill>
                  <a:schemeClr val="accent5"/>
                </a:solidFill>
                <a:prstDash val="sysDash"/>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chemeClr val="accent1">
                      <a:lumMod val="75000"/>
                    </a:schemeClr>
                  </a:solidFill>
                </a:endParaRPr>
              </a:p>
            </p:txBody>
          </p:sp>
        </p:grpSp>
        <p:pic>
          <p:nvPicPr>
            <p:cNvPr id="10" name="Graphic 9" descr="Badge Tick1 with solid fill">
              <a:extLst>
                <a:ext uri="{FF2B5EF4-FFF2-40B4-BE49-F238E27FC236}">
                  <a16:creationId xmlns:a16="http://schemas.microsoft.com/office/drawing/2014/main" id="{04805208-2F3F-184F-C9EF-6727A4E6074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954252" y="5113422"/>
              <a:ext cx="232610" cy="232610"/>
            </a:xfrm>
            <a:prstGeom prst="rect">
              <a:avLst/>
            </a:prstGeom>
          </p:spPr>
        </p:pic>
        <p:pic>
          <p:nvPicPr>
            <p:cNvPr id="11" name="Graphic 10" descr="Badge Tick1 with solid fill">
              <a:extLst>
                <a:ext uri="{FF2B5EF4-FFF2-40B4-BE49-F238E27FC236}">
                  <a16:creationId xmlns:a16="http://schemas.microsoft.com/office/drawing/2014/main" id="{8433E2C6-38CB-03F6-BACB-2C4A58D4DB3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98567" y="5105402"/>
              <a:ext cx="232610" cy="232610"/>
            </a:xfrm>
            <a:prstGeom prst="rect">
              <a:avLst/>
            </a:prstGeom>
          </p:spPr>
        </p:pic>
      </p:grpSp>
    </p:spTree>
    <p:extLst>
      <p:ext uri="{BB962C8B-B14F-4D97-AF65-F5344CB8AC3E}">
        <p14:creationId xmlns:p14="http://schemas.microsoft.com/office/powerpoint/2010/main" val="198457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8B20D6F6-1473-10D5-193F-006F4F621C7F}"/>
              </a:ext>
            </a:extLst>
          </p:cNvPr>
          <p:cNvSpPr>
            <a:spLocks noGrp="1"/>
          </p:cNvSpPr>
          <p:nvPr>
            <p:ph type="title"/>
          </p:nvPr>
        </p:nvSpPr>
        <p:spPr>
          <a:xfrm>
            <a:off x="346981" y="275496"/>
            <a:ext cx="8450036" cy="589032"/>
          </a:xfrm>
        </p:spPr>
        <p:txBody>
          <a:bodyPr anchor="ctr">
            <a:normAutofit/>
          </a:bodyPr>
          <a:lstStyle/>
          <a:p>
            <a:pPr algn="ctr"/>
            <a:r>
              <a:rPr lang="en-US" sz="3200" b="1" i="0" dirty="0">
                <a:latin typeface="Calibri" panose="020F0502020204030204" pitchFamily="34" charset="0"/>
                <a:cs typeface="Calibri" panose="020F0502020204030204" pitchFamily="34" charset="0"/>
              </a:rPr>
              <a:t>What have we learnt from this project?</a:t>
            </a:r>
          </a:p>
        </p:txBody>
      </p:sp>
      <p:graphicFrame>
        <p:nvGraphicFramePr>
          <p:cNvPr id="2" name="Diagram 1">
            <a:extLst>
              <a:ext uri="{FF2B5EF4-FFF2-40B4-BE49-F238E27FC236}">
                <a16:creationId xmlns:a16="http://schemas.microsoft.com/office/drawing/2014/main" id="{A6FCA592-25E3-E4A6-FDAF-530FDE513794}"/>
              </a:ext>
            </a:extLst>
          </p:cNvPr>
          <p:cNvGraphicFramePr/>
          <p:nvPr>
            <p:extLst>
              <p:ext uri="{D42A27DB-BD31-4B8C-83A1-F6EECF244321}">
                <p14:modId xmlns:p14="http://schemas.microsoft.com/office/powerpoint/2010/main" val="466289086"/>
              </p:ext>
            </p:extLst>
          </p:nvPr>
        </p:nvGraphicFramePr>
        <p:xfrm>
          <a:off x="2271819" y="5907147"/>
          <a:ext cx="6099825" cy="1059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178F5330-1023-87E0-5AD0-0F74CA949BE5}"/>
              </a:ext>
            </a:extLst>
          </p:cNvPr>
          <p:cNvGraphicFramePr/>
          <p:nvPr>
            <p:extLst>
              <p:ext uri="{D42A27DB-BD31-4B8C-83A1-F6EECF244321}">
                <p14:modId xmlns:p14="http://schemas.microsoft.com/office/powerpoint/2010/main" val="4035938620"/>
              </p:ext>
            </p:extLst>
          </p:nvPr>
        </p:nvGraphicFramePr>
        <p:xfrm>
          <a:off x="406101" y="1544052"/>
          <a:ext cx="8331796" cy="376989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71406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CBA-026F-7E96-546F-23B8813A83DA}"/>
              </a:ext>
            </a:extLst>
          </p:cNvPr>
          <p:cNvSpPr>
            <a:spLocks noGrp="1"/>
          </p:cNvSpPr>
          <p:nvPr>
            <p:ph type="title"/>
          </p:nvPr>
        </p:nvSpPr>
        <p:spPr/>
        <p:txBody>
          <a:bodyPr/>
          <a:lstStyle/>
          <a:p>
            <a:r>
              <a:rPr lang="en-US" sz="5000" b="1" i="0"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4663153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Presentation1" id="{1CB728EC-7776-5A42-85B5-B3CE9B32F801}" vid="{6EC76D2B-F488-6747-8CC9-3B07E3094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274efee-843d-4c91-939d-eb0d0f637a60">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lcf76f155ced4ddcb4097134ff3c332f xmlns="d09ddc2b-39bd-4a71-b20b-efdf2d492579">
      <Terms xmlns="http://schemas.microsoft.com/office/infopath/2007/PartnerControls"/>
    </lcf76f155ced4ddcb4097134ff3c332f>
    <TaxCatchAll xmlns="9274efee-843d-4c91-939d-eb0d0f637a60" xsi:nil="true"/>
    <CreationDate xmlns="d09ddc2b-39bd-4a71-b20b-efdf2d49257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E838EEAADA234BB36CF012CC7F35D0" ma:contentTypeVersion="18" ma:contentTypeDescription="Create a new document." ma:contentTypeScope="" ma:versionID="4d87d951b7bdeb24f4b7158d15ee67e9">
  <xsd:schema xmlns:xsd="http://www.w3.org/2001/XMLSchema" xmlns:xs="http://www.w3.org/2001/XMLSchema" xmlns:p="http://schemas.microsoft.com/office/2006/metadata/properties" xmlns:ns2="d09ddc2b-39bd-4a71-b20b-efdf2d492579" xmlns:ns3="9274efee-843d-4c91-939d-eb0d0f637a60" targetNamespace="http://schemas.microsoft.com/office/2006/metadata/properties" ma:root="true" ma:fieldsID="c2baca5f0ba1665a9a751844decd9f7b" ns2:_="" ns3:_="">
    <xsd:import namespace="d09ddc2b-39bd-4a71-b20b-efdf2d492579"/>
    <xsd:import namespace="9274efee-843d-4c91-939d-eb0d0f637a6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Cre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9ddc2b-39bd-4a71-b20b-efdf2d4925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CreationDate" ma:index="25" nillable="true" ma:displayName="Creation Date" ma:format="DateOnly" ma:internalName="Creation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274efee-843d-4c91-939d-eb0d0f637a60"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7cc37af-c357-489e-bc24-7b7e9b1a82ac}" ma:internalName="TaxCatchAll" ma:showField="CatchAllData" ma:web="9274efee-843d-4c91-939d-eb0d0f637a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DE0D6C-581B-4814-98E7-EF172D5D46A1}">
  <ds:schemaRefs>
    <ds:schemaRef ds:uri="http://schemas.microsoft.com/office/2006/documentManagement/types"/>
    <ds:schemaRef ds:uri="http://schemas.microsoft.com/office/2006/metadata/properties"/>
    <ds:schemaRef ds:uri="d09ddc2b-39bd-4a71-b20b-efdf2d492579"/>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9274efee-843d-4c91-939d-eb0d0f637a60"/>
  </ds:schemaRefs>
</ds:datastoreItem>
</file>

<file path=customXml/itemProps2.xml><?xml version="1.0" encoding="utf-8"?>
<ds:datastoreItem xmlns:ds="http://schemas.openxmlformats.org/officeDocument/2006/customXml" ds:itemID="{85831995-633B-451D-87BB-F98BC9E561EE}">
  <ds:schemaRefs>
    <ds:schemaRef ds:uri="9274efee-843d-4c91-939d-eb0d0f637a60"/>
    <ds:schemaRef ds:uri="d09ddc2b-39bd-4a71-b20b-efdf2d4925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B64EEB-1B4A-4920-AA44-E234D7D48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1462</TotalTime>
  <Words>691</Words>
  <Application>Microsoft Macintosh PowerPoint</Application>
  <PresentationFormat>On-screen Show (4:3)</PresentationFormat>
  <Paragraphs>121</Paragraphs>
  <Slides>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Calibri</vt:lpstr>
      <vt:lpstr>Wingdings</vt:lpstr>
      <vt:lpstr>Franklin Gothic Medium</vt:lpstr>
      <vt:lpstr>Franklin Gothic Medium Cond</vt:lpstr>
      <vt:lpstr>Franklin Gothic Book</vt:lpstr>
      <vt:lpstr>Söhne</vt:lpstr>
      <vt:lpstr>Arial</vt:lpstr>
      <vt:lpstr>Office Theme</vt:lpstr>
      <vt:lpstr>Bankruptcy Forecasting: A Predictive Analysis with SAS Enterprise Miner</vt:lpstr>
      <vt:lpstr>Problem Objective</vt:lpstr>
      <vt:lpstr>Our approach to evaluate different models</vt:lpstr>
      <vt:lpstr>What is the best model we identified?</vt:lpstr>
      <vt:lpstr>What is the best model we identified?</vt:lpstr>
      <vt:lpstr>How do we interpret the output?</vt:lpstr>
      <vt:lpstr>What have we learnt from this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DATA ANALYTICS </dc:title>
  <dc:creator>Harshraj Vijaysinh Jadeja</dc:creator>
  <cp:lastModifiedBy>Sathwik Kanukuntla</cp:lastModifiedBy>
  <cp:revision>70</cp:revision>
  <dcterms:created xsi:type="dcterms:W3CDTF">2023-10-02T06:39:09Z</dcterms:created>
  <dcterms:modified xsi:type="dcterms:W3CDTF">2023-12-04T06:40:41Z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2023-02-20T19:00:53Z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b33bf962-ed92-4dd9-bc75-9825fb79b2e3</vt:lpwstr>
  </property>
  <property fmtid="{D5CDD505-2E9C-101B-9397-08002B2CF9AE}" pid="8" name="MSIP_Label_4044bd30-2ed7-4c9d-9d12-46200872a97b_ContentBits">
    <vt:lpwstr>0</vt:lpwstr>
  </property>
  <property fmtid="{D5CDD505-2E9C-101B-9397-08002B2CF9AE}" pid="9" name="ContentTypeId">
    <vt:lpwstr>0x01010087E838EEAADA234BB36CF012CC7F35D0</vt:lpwstr>
  </property>
  <property fmtid="{D5CDD505-2E9C-101B-9397-08002B2CF9AE}" pid="10" name="MediaServiceImageTags">
    <vt:lpwstr/>
  </property>
</Properties>
</file>