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E126336-74C0-4D3D-828F-28C392C9363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VA Dashboards Group 6 1130 section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D7E558A-65BD-47F0-AB36-9E536E196B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2/3/24 6:31:38 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MI Distribution and Health Factors" id="2" name="slide2">
            <a:extLst>
              <a:ext uri="{FF2B5EF4-FFF2-40B4-BE49-F238E27FC236}">
                <a16:creationId xmlns:a16="http://schemas.microsoft.com/office/drawing/2014/main" id="{E766601A-E580-49F2-A594-5D4373F990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7" y="0"/>
            <a:ext cx="11795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 Condition &amp;amp; Lifestyle by BMI" id="3" name="slide3">
            <a:extLst>
              <a:ext uri="{FF2B5EF4-FFF2-40B4-BE49-F238E27FC236}">
                <a16:creationId xmlns:a16="http://schemas.microsoft.com/office/drawing/2014/main" id="{1A6267BB-A697-412F-AF1E-F5534C5A47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54" y="0"/>
            <a:ext cx="904009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aim by Gender and Alcohol Consumption" id="4" name="slide4">
            <a:extLst>
              <a:ext uri="{FF2B5EF4-FFF2-40B4-BE49-F238E27FC236}">
                <a16:creationId xmlns:a16="http://schemas.microsoft.com/office/drawing/2014/main" id="{B73FDCD7-615A-47B6-A614-7339A1477C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7" y="0"/>
            <a:ext cx="11795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-wise BMI &amp;amp; Claims" id="5" name="slide5">
            <a:extLst>
              <a:ext uri="{FF2B5EF4-FFF2-40B4-BE49-F238E27FC236}">
                <a16:creationId xmlns:a16="http://schemas.microsoft.com/office/drawing/2014/main" id="{09105A81-0606-4168-BA86-79C68BF8C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7" y="0"/>
            <a:ext cx="11795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betes vs Personal Habits" id="6" name="slide6">
            <a:extLst>
              <a:ext uri="{FF2B5EF4-FFF2-40B4-BE49-F238E27FC236}">
                <a16:creationId xmlns:a16="http://schemas.microsoft.com/office/drawing/2014/main" id="{3D04C22A-9E3F-4BF5-82F6-71FC36DFEA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7" y="0"/>
            <a:ext cx="11795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2024-02-03T23:31:39Z</dcterms:created>
  <dcterms:modified xsi:type="dcterms:W3CDTF">2024-02-03T23:31:39Z</dcterms:modified>
</cp:coreProperties>
</file>