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80" r:id="rId3"/>
    <p:sldId id="265" r:id="rId4"/>
    <p:sldId id="260" r:id="rId5"/>
    <p:sldId id="262" r:id="rId6"/>
    <p:sldId id="272" r:id="rId7"/>
    <p:sldId id="273" r:id="rId8"/>
    <p:sldId id="277" r:id="rId9"/>
    <p:sldId id="278" r:id="rId10"/>
    <p:sldId id="270" r:id="rId11"/>
    <p:sldId id="279" r:id="rId12"/>
    <p:sldId id="263" r:id="rId13"/>
    <p:sldId id="266" r:id="rId14"/>
    <p:sldId id="275" r:id="rId15"/>
    <p:sldId id="274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55930-21E0-8508-F82C-3CEB98064C11}" v="1766" dt="2023-05-24T15:13:48.628"/>
    <p1510:client id="{7C9BC7A8-35FE-B43F-0397-238569BC65ED}" v="676" dt="2023-05-23T16:43:04.351"/>
    <p1510:client id="{B20E6084-AD89-FC9F-2B76-A156CE14BF31}" v="343" dt="2023-05-23T18:22:38.025"/>
    <p1510:client id="{C565D6D9-D67B-47B5-9AE0-8EA3903B3655}" v="250" dt="2023-05-23T15:14:09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 Chinmai Varma Bhupathiraju" userId="S::chinmaivarma20uece085@mahindrauniversity.edu.in::0f81a864-d54e-40ca-93de-f5badd9bf593" providerId="AD" clId="Web-{B20E6084-AD89-FC9F-2B76-A156CE14BF31}"/>
    <pc:docChg chg="addSld delSld modSld">
      <pc:chgData name="Siva Chinmai Varma Bhupathiraju" userId="S::chinmaivarma20uece085@mahindrauniversity.edu.in::0f81a864-d54e-40ca-93de-f5badd9bf593" providerId="AD" clId="Web-{B20E6084-AD89-FC9F-2B76-A156CE14BF31}" dt="2023-05-23T18:22:27.556" v="339" actId="20577"/>
      <pc:docMkLst>
        <pc:docMk/>
      </pc:docMkLst>
      <pc:sldChg chg="addSp delSp modSp mod setBg">
        <pc:chgData name="Siva Chinmai Varma Bhupathiraju" userId="S::chinmaivarma20uece085@mahindrauniversity.edu.in::0f81a864-d54e-40ca-93de-f5badd9bf593" providerId="AD" clId="Web-{B20E6084-AD89-FC9F-2B76-A156CE14BF31}" dt="2023-05-23T17:54:12.431" v="69"/>
        <pc:sldMkLst>
          <pc:docMk/>
          <pc:sldMk cId="1695947492" sldId="263"/>
        </pc:sldMkLst>
        <pc:spChg chg="mod">
          <ac:chgData name="Siva Chinmai Varma Bhupathiraju" userId="S::chinmaivarma20uece085@mahindrauniversity.edu.in::0f81a864-d54e-40ca-93de-f5badd9bf593" providerId="AD" clId="Web-{B20E6084-AD89-FC9F-2B76-A156CE14BF31}" dt="2023-05-23T17:54:12.431" v="69"/>
          <ac:spMkLst>
            <pc:docMk/>
            <pc:sldMk cId="1695947492" sldId="263"/>
            <ac:spMk id="2" creationId="{31438A63-5BB4-94F3-6355-74C77F56C0A6}"/>
          </ac:spMkLst>
        </pc:spChg>
        <pc:spChg chg="del mod">
          <ac:chgData name="Siva Chinmai Varma Bhupathiraju" userId="S::chinmaivarma20uece085@mahindrauniversity.edu.in::0f81a864-d54e-40ca-93de-f5badd9bf593" providerId="AD" clId="Web-{B20E6084-AD89-FC9F-2B76-A156CE14BF31}" dt="2023-05-23T17:28:37.880" v="18"/>
          <ac:spMkLst>
            <pc:docMk/>
            <pc:sldMk cId="1695947492" sldId="263"/>
            <ac:spMk id="3" creationId="{30128420-6DBC-FAB3-9DC0-5D310FEA33E0}"/>
          </ac:spMkLst>
        </pc:spChg>
        <pc:spChg chg="add del">
          <ac:chgData name="Siva Chinmai Varma Bhupathiraju" userId="S::chinmaivarma20uece085@mahindrauniversity.edu.in::0f81a864-d54e-40ca-93de-f5badd9bf593" providerId="AD" clId="Web-{B20E6084-AD89-FC9F-2B76-A156CE14BF31}" dt="2023-05-23T17:29:01.037" v="20"/>
          <ac:spMkLst>
            <pc:docMk/>
            <pc:sldMk cId="1695947492" sldId="263"/>
            <ac:spMk id="8" creationId="{65C683C7-7CA4-5FEE-8BED-26518B2FFE12}"/>
          </ac:spMkLst>
        </pc:spChg>
        <pc:spChg chg="add del">
          <ac:chgData name="Siva Chinmai Varma Bhupathiraju" userId="S::chinmaivarma20uece085@mahindrauniversity.edu.in::0f81a864-d54e-40ca-93de-f5badd9bf593" providerId="AD" clId="Web-{B20E6084-AD89-FC9F-2B76-A156CE14BF31}" dt="2023-05-23T17:54:12.431" v="69"/>
          <ac:spMkLst>
            <pc:docMk/>
            <pc:sldMk cId="1695947492" sldId="263"/>
            <ac:spMk id="9" creationId="{D12DDE76-C203-4047-9998-63900085B5E8}"/>
          </ac:spMkLst>
        </pc:spChg>
        <pc:spChg chg="add del">
          <ac:chgData name="Siva Chinmai Varma Bhupathiraju" userId="S::chinmaivarma20uece085@mahindrauniversity.edu.in::0f81a864-d54e-40ca-93de-f5badd9bf593" providerId="AD" clId="Web-{B20E6084-AD89-FC9F-2B76-A156CE14BF31}" dt="2023-05-23T17:29:01.037" v="20"/>
          <ac:spMkLst>
            <pc:docMk/>
            <pc:sldMk cId="1695947492" sldId="263"/>
            <ac:spMk id="11" creationId="{0288C6B4-AFC3-407F-A595-EFFD38D4CCAF}"/>
          </ac:spMkLst>
        </pc:spChg>
        <pc:spChg chg="add del">
          <ac:chgData name="Siva Chinmai Varma Bhupathiraju" userId="S::chinmaivarma20uece085@mahindrauniversity.edu.in::0f81a864-d54e-40ca-93de-f5badd9bf593" providerId="AD" clId="Web-{B20E6084-AD89-FC9F-2B76-A156CE14BF31}" dt="2023-05-23T17:29:01.037" v="20"/>
          <ac:spMkLst>
            <pc:docMk/>
            <pc:sldMk cId="1695947492" sldId="263"/>
            <ac:spMk id="13" creationId="{CF236821-17FE-429B-8D2C-08E13A64EA40}"/>
          </ac:spMkLst>
        </pc:spChg>
        <pc:spChg chg="add">
          <ac:chgData name="Siva Chinmai Varma Bhupathiraju" userId="S::chinmaivarma20uece085@mahindrauniversity.edu.in::0f81a864-d54e-40ca-93de-f5badd9bf593" providerId="AD" clId="Web-{B20E6084-AD89-FC9F-2B76-A156CE14BF31}" dt="2023-05-23T17:54:12.431" v="69"/>
          <ac:spMkLst>
            <pc:docMk/>
            <pc:sldMk cId="1695947492" sldId="263"/>
            <ac:spMk id="14" creationId="{D4771268-CB57-404A-9271-370EB28F6090}"/>
          </ac:spMkLst>
        </pc:spChg>
        <pc:spChg chg="add del">
          <ac:chgData name="Siva Chinmai Varma Bhupathiraju" userId="S::chinmaivarma20uece085@mahindrauniversity.edu.in::0f81a864-d54e-40ca-93de-f5badd9bf593" providerId="AD" clId="Web-{B20E6084-AD89-FC9F-2B76-A156CE14BF31}" dt="2023-05-23T17:29:01.037" v="20"/>
          <ac:spMkLst>
            <pc:docMk/>
            <pc:sldMk cId="1695947492" sldId="263"/>
            <ac:spMk id="15" creationId="{C0BDBCD2-E081-43AB-9119-C55465E59757}"/>
          </ac:spMkLst>
        </pc:spChg>
        <pc:spChg chg="add del">
          <ac:chgData name="Siva Chinmai Varma Bhupathiraju" userId="S::chinmaivarma20uece085@mahindrauniversity.edu.in::0f81a864-d54e-40ca-93de-f5badd9bf593" providerId="AD" clId="Web-{B20E6084-AD89-FC9F-2B76-A156CE14BF31}" dt="2023-05-23T17:29:01.037" v="20"/>
          <ac:spMkLst>
            <pc:docMk/>
            <pc:sldMk cId="1695947492" sldId="263"/>
            <ac:spMk id="17" creationId="{98E79BE4-34FE-485A-98A5-92CE8F7C4743}"/>
          </ac:spMkLst>
        </pc:spChg>
        <pc:spChg chg="add del">
          <ac:chgData name="Siva Chinmai Varma Bhupathiraju" userId="S::chinmaivarma20uece085@mahindrauniversity.edu.in::0f81a864-d54e-40ca-93de-f5badd9bf593" providerId="AD" clId="Web-{B20E6084-AD89-FC9F-2B76-A156CE14BF31}" dt="2023-05-23T17:29:01.037" v="20"/>
          <ac:spMkLst>
            <pc:docMk/>
            <pc:sldMk cId="1695947492" sldId="263"/>
            <ac:spMk id="19" creationId="{7A5F0580-5EE9-419F-96EE-B6529EF6E7D0}"/>
          </ac:spMkLst>
        </pc:spChg>
        <pc:picChg chg="add mod ord">
          <ac:chgData name="Siva Chinmai Varma Bhupathiraju" userId="S::chinmaivarma20uece085@mahindrauniversity.edu.in::0f81a864-d54e-40ca-93de-f5badd9bf593" providerId="AD" clId="Web-{B20E6084-AD89-FC9F-2B76-A156CE14BF31}" dt="2023-05-23T17:54:12.431" v="69"/>
          <ac:picMkLst>
            <pc:docMk/>
            <pc:sldMk cId="1695947492" sldId="263"/>
            <ac:picMk id="4" creationId="{B1750ACD-A316-0847-BFBC-6DC584A4B980}"/>
          </ac:picMkLst>
        </pc:picChg>
      </pc:sldChg>
      <pc:sldChg chg="addSp delSp modSp">
        <pc:chgData name="Siva Chinmai Varma Bhupathiraju" userId="S::chinmaivarma20uece085@mahindrauniversity.edu.in::0f81a864-d54e-40ca-93de-f5badd9bf593" providerId="AD" clId="Web-{B20E6084-AD89-FC9F-2B76-A156CE14BF31}" dt="2023-05-23T18:22:13.587" v="337" actId="20577"/>
        <pc:sldMkLst>
          <pc:docMk/>
          <pc:sldMk cId="2682385828" sldId="265"/>
        </pc:sldMkLst>
        <pc:spChg chg="mod">
          <ac:chgData name="Siva Chinmai Varma Bhupathiraju" userId="S::chinmaivarma20uece085@mahindrauniversity.edu.in::0f81a864-d54e-40ca-93de-f5badd9bf593" providerId="AD" clId="Web-{B20E6084-AD89-FC9F-2B76-A156CE14BF31}" dt="2023-05-23T18:22:13.587" v="337" actId="20577"/>
          <ac:spMkLst>
            <pc:docMk/>
            <pc:sldMk cId="2682385828" sldId="265"/>
            <ac:spMk id="2" creationId="{202B3C40-2812-E35D-A220-5C3DBA8DB8D1}"/>
          </ac:spMkLst>
        </pc:spChg>
        <pc:spChg chg="mod">
          <ac:chgData name="Siva Chinmai Varma Bhupathiraju" userId="S::chinmaivarma20uece085@mahindrauniversity.edu.in::0f81a864-d54e-40ca-93de-f5badd9bf593" providerId="AD" clId="Web-{B20E6084-AD89-FC9F-2B76-A156CE14BF31}" dt="2023-05-23T16:44:39.562" v="5" actId="20577"/>
          <ac:spMkLst>
            <pc:docMk/>
            <pc:sldMk cId="2682385828" sldId="265"/>
            <ac:spMk id="3" creationId="{79FC1DF0-5A0E-48D0-4CD3-DF7F0EA437BF}"/>
          </ac:spMkLst>
        </pc:spChg>
        <pc:spChg chg="del">
          <ac:chgData name="Siva Chinmai Varma Bhupathiraju" userId="S::chinmaivarma20uece085@mahindrauniversity.edu.in::0f81a864-d54e-40ca-93de-f5badd9bf593" providerId="AD" clId="Web-{B20E6084-AD89-FC9F-2B76-A156CE14BF31}" dt="2023-05-23T16:44:13.139" v="0"/>
          <ac:spMkLst>
            <pc:docMk/>
            <pc:sldMk cId="2682385828" sldId="265"/>
            <ac:spMk id="19" creationId="{2C61293E-6EBE-43EF-A52C-9BEBFD7679D4}"/>
          </ac:spMkLst>
        </pc:spChg>
        <pc:spChg chg="del">
          <ac:chgData name="Siva Chinmai Varma Bhupathiraju" userId="S::chinmaivarma20uece085@mahindrauniversity.edu.in::0f81a864-d54e-40ca-93de-f5badd9bf593" providerId="AD" clId="Web-{B20E6084-AD89-FC9F-2B76-A156CE14BF31}" dt="2023-05-23T16:44:13.139" v="0"/>
          <ac:spMkLst>
            <pc:docMk/>
            <pc:sldMk cId="2682385828" sldId="265"/>
            <ac:spMk id="21" creationId="{3FCFB1DE-0B7E-48CC-BA90-B2AB0889F9D6}"/>
          </ac:spMkLst>
        </pc:spChg>
        <pc:spChg chg="add">
          <ac:chgData name="Siva Chinmai Varma Bhupathiraju" userId="S::chinmaivarma20uece085@mahindrauniversity.edu.in::0f81a864-d54e-40ca-93de-f5badd9bf593" providerId="AD" clId="Web-{B20E6084-AD89-FC9F-2B76-A156CE14BF31}" dt="2023-05-23T16:44:13.139" v="0"/>
          <ac:spMkLst>
            <pc:docMk/>
            <pc:sldMk cId="2682385828" sldId="265"/>
            <ac:spMk id="26" creationId="{45D37F4E-DDB4-456B-97E0-9937730A039F}"/>
          </ac:spMkLst>
        </pc:spChg>
        <pc:spChg chg="add">
          <ac:chgData name="Siva Chinmai Varma Bhupathiraju" userId="S::chinmaivarma20uece085@mahindrauniversity.edu.in::0f81a864-d54e-40ca-93de-f5badd9bf593" providerId="AD" clId="Web-{B20E6084-AD89-FC9F-2B76-A156CE14BF31}" dt="2023-05-23T16:44:13.139" v="0"/>
          <ac:spMkLst>
            <pc:docMk/>
            <pc:sldMk cId="2682385828" sldId="265"/>
            <ac:spMk id="28" creationId="{B2DD41CD-8F47-4F56-AD12-4E2FF7696987}"/>
          </ac:spMkLst>
        </pc:spChg>
        <pc:picChg chg="mod ord">
          <ac:chgData name="Siva Chinmai Varma Bhupathiraju" userId="S::chinmaivarma20uece085@mahindrauniversity.edu.in::0f81a864-d54e-40ca-93de-f5badd9bf593" providerId="AD" clId="Web-{B20E6084-AD89-FC9F-2B76-A156CE14BF31}" dt="2023-05-23T16:44:13.139" v="0"/>
          <ac:picMkLst>
            <pc:docMk/>
            <pc:sldMk cId="2682385828" sldId="265"/>
            <ac:picMk id="4" creationId="{CE95CF58-A7EE-8C4D-DCF9-1DC42C19ECD0}"/>
          </ac:picMkLst>
        </pc:picChg>
      </pc:sldChg>
      <pc:sldChg chg="modSp new">
        <pc:chgData name="Siva Chinmai Varma Bhupathiraju" userId="S::chinmaivarma20uece085@mahindrauniversity.edu.in::0f81a864-d54e-40ca-93de-f5badd9bf593" providerId="AD" clId="Web-{B20E6084-AD89-FC9F-2B76-A156CE14BF31}" dt="2023-05-23T17:54:52.401" v="85" actId="20577"/>
        <pc:sldMkLst>
          <pc:docMk/>
          <pc:sldMk cId="3710555650" sldId="266"/>
        </pc:sldMkLst>
        <pc:spChg chg="mod">
          <ac:chgData name="Siva Chinmai Varma Bhupathiraju" userId="S::chinmaivarma20uece085@mahindrauniversity.edu.in::0f81a864-d54e-40ca-93de-f5badd9bf593" providerId="AD" clId="Web-{B20E6084-AD89-FC9F-2B76-A156CE14BF31}" dt="2023-05-23T17:29:34.319" v="35" actId="20577"/>
          <ac:spMkLst>
            <pc:docMk/>
            <pc:sldMk cId="3710555650" sldId="266"/>
            <ac:spMk id="2" creationId="{A881B244-F880-1808-4C1C-F02FF1C69621}"/>
          </ac:spMkLst>
        </pc:spChg>
        <pc:spChg chg="mod">
          <ac:chgData name="Siva Chinmai Varma Bhupathiraju" userId="S::chinmaivarma20uece085@mahindrauniversity.edu.in::0f81a864-d54e-40ca-93de-f5badd9bf593" providerId="AD" clId="Web-{B20E6084-AD89-FC9F-2B76-A156CE14BF31}" dt="2023-05-23T17:54:52.401" v="85" actId="20577"/>
          <ac:spMkLst>
            <pc:docMk/>
            <pc:sldMk cId="3710555650" sldId="266"/>
            <ac:spMk id="3" creationId="{7DC48FCE-341B-2F6E-1B04-69E176C153CC}"/>
          </ac:spMkLst>
        </pc:spChg>
      </pc:sldChg>
      <pc:sldChg chg="modSp new">
        <pc:chgData name="Siva Chinmai Varma Bhupathiraju" userId="S::chinmaivarma20uece085@mahindrauniversity.edu.in::0f81a864-d54e-40ca-93de-f5badd9bf593" providerId="AD" clId="Web-{B20E6084-AD89-FC9F-2B76-A156CE14BF31}" dt="2023-05-23T17:33:30.950" v="60" actId="20577"/>
        <pc:sldMkLst>
          <pc:docMk/>
          <pc:sldMk cId="3337972560" sldId="267"/>
        </pc:sldMkLst>
        <pc:spChg chg="mod">
          <ac:chgData name="Siva Chinmai Varma Bhupathiraju" userId="S::chinmaivarma20uece085@mahindrauniversity.edu.in::0f81a864-d54e-40ca-93de-f5badd9bf593" providerId="AD" clId="Web-{B20E6084-AD89-FC9F-2B76-A156CE14BF31}" dt="2023-05-23T17:33:30.950" v="60" actId="20577"/>
          <ac:spMkLst>
            <pc:docMk/>
            <pc:sldMk cId="3337972560" sldId="267"/>
            <ac:spMk id="2" creationId="{57AA8D7B-A910-D953-FEA4-3D9573666078}"/>
          </ac:spMkLst>
        </pc:spChg>
      </pc:sldChg>
      <pc:sldChg chg="addSp delSp modSp new mod setBg">
        <pc:chgData name="Siva Chinmai Varma Bhupathiraju" userId="S::chinmaivarma20uece085@mahindrauniversity.edu.in::0f81a864-d54e-40ca-93de-f5badd9bf593" providerId="AD" clId="Web-{B20E6084-AD89-FC9F-2B76-A156CE14BF31}" dt="2023-05-23T18:10:25.831" v="313"/>
        <pc:sldMkLst>
          <pc:docMk/>
          <pc:sldMk cId="1599934062" sldId="268"/>
        </pc:sldMkLst>
        <pc:spChg chg="mod">
          <ac:chgData name="Siva Chinmai Varma Bhupathiraju" userId="S::chinmaivarma20uece085@mahindrauniversity.edu.in::0f81a864-d54e-40ca-93de-f5badd9bf593" providerId="AD" clId="Web-{B20E6084-AD89-FC9F-2B76-A156CE14BF31}" dt="2023-05-23T18:10:25.831" v="313"/>
          <ac:spMkLst>
            <pc:docMk/>
            <pc:sldMk cId="1599934062" sldId="268"/>
            <ac:spMk id="2" creationId="{C775A903-B9FD-B284-5F3C-04BAA201D91F}"/>
          </ac:spMkLst>
        </pc:spChg>
        <pc:spChg chg="add del mod">
          <ac:chgData name="Siva Chinmai Varma Bhupathiraju" userId="S::chinmaivarma20uece085@mahindrauniversity.edu.in::0f81a864-d54e-40ca-93de-f5badd9bf593" providerId="AD" clId="Web-{B20E6084-AD89-FC9F-2B76-A156CE14BF31}" dt="2023-05-23T18:10:25.831" v="313"/>
          <ac:spMkLst>
            <pc:docMk/>
            <pc:sldMk cId="1599934062" sldId="268"/>
            <ac:spMk id="3" creationId="{F19D2BFB-FEB3-2469-9D4D-994E9A397FCE}"/>
          </ac:spMkLst>
        </pc:spChg>
        <pc:spChg chg="add del">
          <ac:chgData name="Siva Chinmai Varma Bhupathiraju" userId="S::chinmaivarma20uece085@mahindrauniversity.edu.in::0f81a864-d54e-40ca-93de-f5badd9bf593" providerId="AD" clId="Web-{B20E6084-AD89-FC9F-2B76-A156CE14BF31}" dt="2023-05-23T18:10:13.159" v="310"/>
          <ac:spMkLst>
            <pc:docMk/>
            <pc:sldMk cId="1599934062" sldId="268"/>
            <ac:spMk id="9" creationId="{2E442304-DDBD-4F7B-8017-36BCC863FB40}"/>
          </ac:spMkLst>
        </pc:spChg>
        <pc:spChg chg="add del">
          <ac:chgData name="Siva Chinmai Varma Bhupathiraju" userId="S::chinmaivarma20uece085@mahindrauniversity.edu.in::0f81a864-d54e-40ca-93de-f5badd9bf593" providerId="AD" clId="Web-{B20E6084-AD89-FC9F-2B76-A156CE14BF31}" dt="2023-05-23T18:10:13.159" v="310"/>
          <ac:spMkLst>
            <pc:docMk/>
            <pc:sldMk cId="1599934062" sldId="268"/>
            <ac:spMk id="11" creationId="{5E107275-3853-46FD-A241-DE4355A42675}"/>
          </ac:spMkLst>
        </pc:spChg>
        <pc:spChg chg="add del">
          <ac:chgData name="Siva Chinmai Varma Bhupathiraju" userId="S::chinmaivarma20uece085@mahindrauniversity.edu.in::0f81a864-d54e-40ca-93de-f5badd9bf593" providerId="AD" clId="Web-{B20E6084-AD89-FC9F-2B76-A156CE14BF31}" dt="2023-05-23T18:10:25.784" v="312"/>
          <ac:spMkLst>
            <pc:docMk/>
            <pc:sldMk cId="1599934062" sldId="268"/>
            <ac:spMk id="13" creationId="{79BB35BC-D5C2-4C8B-A22A-A71E6191913B}"/>
          </ac:spMkLst>
        </pc:spChg>
        <pc:spChg chg="add del">
          <ac:chgData name="Siva Chinmai Varma Bhupathiraju" userId="S::chinmaivarma20uece085@mahindrauniversity.edu.in::0f81a864-d54e-40ca-93de-f5badd9bf593" providerId="AD" clId="Web-{B20E6084-AD89-FC9F-2B76-A156CE14BF31}" dt="2023-05-23T18:10:25.784" v="312"/>
          <ac:spMkLst>
            <pc:docMk/>
            <pc:sldMk cId="1599934062" sldId="268"/>
            <ac:spMk id="15" creationId="{F19D2BFB-FEB3-2469-9D4D-994E9A397FCE}"/>
          </ac:spMkLst>
        </pc:spChg>
        <pc:spChg chg="add">
          <ac:chgData name="Siva Chinmai Varma Bhupathiraju" userId="S::chinmaivarma20uece085@mahindrauniversity.edu.in::0f81a864-d54e-40ca-93de-f5badd9bf593" providerId="AD" clId="Web-{B20E6084-AD89-FC9F-2B76-A156CE14BF31}" dt="2023-05-23T18:10:25.831" v="313"/>
          <ac:spMkLst>
            <pc:docMk/>
            <pc:sldMk cId="1599934062" sldId="268"/>
            <ac:spMk id="17" creationId="{53B021B3-DE93-4AB7-8A18-CF5F1CED88B8}"/>
          </ac:spMkLst>
        </pc:spChg>
        <pc:spChg chg="add">
          <ac:chgData name="Siva Chinmai Varma Bhupathiraju" userId="S::chinmaivarma20uece085@mahindrauniversity.edu.in::0f81a864-d54e-40ca-93de-f5badd9bf593" providerId="AD" clId="Web-{B20E6084-AD89-FC9F-2B76-A156CE14BF31}" dt="2023-05-23T18:10:25.831" v="313"/>
          <ac:spMkLst>
            <pc:docMk/>
            <pc:sldMk cId="1599934062" sldId="268"/>
            <ac:spMk id="18" creationId="{52D502E5-F6B4-4D58-B4AE-FC466FF15EE8}"/>
          </ac:spMkLst>
        </pc:spChg>
        <pc:spChg chg="add">
          <ac:chgData name="Siva Chinmai Varma Bhupathiraju" userId="S::chinmaivarma20uece085@mahindrauniversity.edu.in::0f81a864-d54e-40ca-93de-f5badd9bf593" providerId="AD" clId="Web-{B20E6084-AD89-FC9F-2B76-A156CE14BF31}" dt="2023-05-23T18:10:25.831" v="313"/>
          <ac:spMkLst>
            <pc:docMk/>
            <pc:sldMk cId="1599934062" sldId="268"/>
            <ac:spMk id="19" creationId="{9DECDBF4-02B6-4BB4-B65B-B8107AD6A9E8}"/>
          </ac:spMkLst>
        </pc:spChg>
        <pc:graphicFrameChg chg="add del">
          <ac:chgData name="Siva Chinmai Varma Bhupathiraju" userId="S::chinmaivarma20uece085@mahindrauniversity.edu.in::0f81a864-d54e-40ca-93de-f5badd9bf593" providerId="AD" clId="Web-{B20E6084-AD89-FC9F-2B76-A156CE14BF31}" dt="2023-05-23T18:10:13.159" v="310"/>
          <ac:graphicFrameMkLst>
            <pc:docMk/>
            <pc:sldMk cId="1599934062" sldId="268"/>
            <ac:graphicFrameMk id="5" creationId="{1E8E08D0-F6D1-C4FB-E030-12F15E511DB7}"/>
          </ac:graphicFrameMkLst>
        </pc:graphicFrameChg>
        <pc:graphicFrameChg chg="add">
          <ac:chgData name="Siva Chinmai Varma Bhupathiraju" userId="S::chinmaivarma20uece085@mahindrauniversity.edu.in::0f81a864-d54e-40ca-93de-f5badd9bf593" providerId="AD" clId="Web-{B20E6084-AD89-FC9F-2B76-A156CE14BF31}" dt="2023-05-23T18:10:25.831" v="313"/>
          <ac:graphicFrameMkLst>
            <pc:docMk/>
            <pc:sldMk cId="1599934062" sldId="268"/>
            <ac:graphicFrameMk id="20" creationId="{8393565E-D52B-97AF-BDF8-6C61F4160331}"/>
          </ac:graphicFrameMkLst>
        </pc:graphicFrameChg>
        <pc:picChg chg="add del">
          <ac:chgData name="Siva Chinmai Varma Bhupathiraju" userId="S::chinmaivarma20uece085@mahindrauniversity.edu.in::0f81a864-d54e-40ca-93de-f5badd9bf593" providerId="AD" clId="Web-{B20E6084-AD89-FC9F-2B76-A156CE14BF31}" dt="2023-05-23T18:10:25.784" v="312"/>
          <ac:picMkLst>
            <pc:docMk/>
            <pc:sldMk cId="1599934062" sldId="268"/>
            <ac:picMk id="14" creationId="{A7434865-31B8-8BD4-21CC-ABE9A36A7A72}"/>
          </ac:picMkLst>
        </pc:picChg>
      </pc:sldChg>
      <pc:sldChg chg="modSp new del">
        <pc:chgData name="Siva Chinmai Varma Bhupathiraju" userId="S::chinmaivarma20uece085@mahindrauniversity.edu.in::0f81a864-d54e-40ca-93de-f5badd9bf593" providerId="AD" clId="Web-{B20E6084-AD89-FC9F-2B76-A156CE14BF31}" dt="2023-05-23T18:15:21.573" v="322"/>
        <pc:sldMkLst>
          <pc:docMk/>
          <pc:sldMk cId="1116500538" sldId="269"/>
        </pc:sldMkLst>
        <pc:spChg chg="mod">
          <ac:chgData name="Siva Chinmai Varma Bhupathiraju" userId="S::chinmaivarma20uece085@mahindrauniversity.edu.in::0f81a864-d54e-40ca-93de-f5badd9bf593" providerId="AD" clId="Web-{B20E6084-AD89-FC9F-2B76-A156CE14BF31}" dt="2023-05-23T18:15:07.994" v="318" actId="20577"/>
          <ac:spMkLst>
            <pc:docMk/>
            <pc:sldMk cId="1116500538" sldId="269"/>
            <ac:spMk id="2" creationId="{AF09A8FB-5A69-1AA9-B5BC-B3BE1564E161}"/>
          </ac:spMkLst>
        </pc:spChg>
      </pc:sldChg>
      <pc:sldChg chg="new">
        <pc:chgData name="Siva Chinmai Varma Bhupathiraju" userId="S::chinmaivarma20uece085@mahindrauniversity.edu.in::0f81a864-d54e-40ca-93de-f5badd9bf593" providerId="AD" clId="Web-{B20E6084-AD89-FC9F-2B76-A156CE14BF31}" dt="2023-05-23T18:15:11.010" v="319"/>
        <pc:sldMkLst>
          <pc:docMk/>
          <pc:sldMk cId="4099799533" sldId="270"/>
        </pc:sldMkLst>
      </pc:sldChg>
      <pc:sldChg chg="new del">
        <pc:chgData name="Siva Chinmai Varma Bhupathiraju" userId="S::chinmaivarma20uece085@mahindrauniversity.edu.in::0f81a864-d54e-40ca-93de-f5badd9bf593" providerId="AD" clId="Web-{B20E6084-AD89-FC9F-2B76-A156CE14BF31}" dt="2023-05-23T18:15:20.041" v="321"/>
        <pc:sldMkLst>
          <pc:docMk/>
          <pc:sldMk cId="89634116" sldId="271"/>
        </pc:sldMkLst>
      </pc:sldChg>
      <pc:sldChg chg="modSp new">
        <pc:chgData name="Siva Chinmai Varma Bhupathiraju" userId="S::chinmaivarma20uece085@mahindrauniversity.edu.in::0f81a864-d54e-40ca-93de-f5badd9bf593" providerId="AD" clId="Web-{B20E6084-AD89-FC9F-2B76-A156CE14BF31}" dt="2023-05-23T18:22:27.556" v="339" actId="20577"/>
        <pc:sldMkLst>
          <pc:docMk/>
          <pc:sldMk cId="3813366327" sldId="271"/>
        </pc:sldMkLst>
        <pc:spChg chg="mod">
          <ac:chgData name="Siva Chinmai Varma Bhupathiraju" userId="S::chinmaivarma20uece085@mahindrauniversity.edu.in::0f81a864-d54e-40ca-93de-f5badd9bf593" providerId="AD" clId="Web-{B20E6084-AD89-FC9F-2B76-A156CE14BF31}" dt="2023-05-23T18:22:27.556" v="339" actId="20577"/>
          <ac:spMkLst>
            <pc:docMk/>
            <pc:sldMk cId="3813366327" sldId="271"/>
            <ac:spMk id="2" creationId="{B36C1599-8AD7-7510-0462-386EF349E39F}"/>
          </ac:spMkLst>
        </pc:spChg>
        <pc:spChg chg="mod">
          <ac:chgData name="Siva Chinmai Varma Bhupathiraju" userId="S::chinmaivarma20uece085@mahindrauniversity.edu.in::0f81a864-d54e-40ca-93de-f5badd9bf593" providerId="AD" clId="Web-{B20E6084-AD89-FC9F-2B76-A156CE14BF31}" dt="2023-05-23T18:15:35.231" v="329" actId="20577"/>
          <ac:spMkLst>
            <pc:docMk/>
            <pc:sldMk cId="3813366327" sldId="271"/>
            <ac:spMk id="3" creationId="{F74574F6-859F-92A0-1EFB-BCED4F23C8F4}"/>
          </ac:spMkLst>
        </pc:spChg>
        <pc:spChg chg="mod">
          <ac:chgData name="Siva Chinmai Varma Bhupathiraju" userId="S::chinmaivarma20uece085@mahindrauniversity.edu.in::0f81a864-d54e-40ca-93de-f5badd9bf593" providerId="AD" clId="Web-{B20E6084-AD89-FC9F-2B76-A156CE14BF31}" dt="2023-05-23T18:15:39.810" v="330" actId="20577"/>
          <ac:spMkLst>
            <pc:docMk/>
            <pc:sldMk cId="3813366327" sldId="271"/>
            <ac:spMk id="5" creationId="{4483ABCD-BB68-A03B-0927-FA3A2FBF458A}"/>
          </ac:spMkLst>
        </pc:spChg>
      </pc:sldChg>
    </pc:docChg>
  </pc:docChgLst>
  <pc:docChgLst>
    <pc:chgData name="Siva Chinmai Varma Bhupathiraju" userId="S::chinmaivarma20uece085@mahindrauniversity.edu.in::0f81a864-d54e-40ca-93de-f5badd9bf593" providerId="AD" clId="Web-{14055930-21E0-8508-F82C-3CEB98064C11}"/>
    <pc:docChg chg="addSld delSld modSld sldOrd">
      <pc:chgData name="Siva Chinmai Varma Bhupathiraju" userId="S::chinmaivarma20uece085@mahindrauniversity.edu.in::0f81a864-d54e-40ca-93de-f5badd9bf593" providerId="AD" clId="Web-{14055930-21E0-8508-F82C-3CEB98064C11}" dt="2023-05-24T15:13:48.628" v="1663"/>
      <pc:docMkLst>
        <pc:docMk/>
      </pc:docMkLst>
      <pc:sldChg chg="addSp delSp modSp del">
        <pc:chgData name="Siva Chinmai Varma Bhupathiraju" userId="S::chinmaivarma20uece085@mahindrauniversity.edu.in::0f81a864-d54e-40ca-93de-f5badd9bf593" providerId="AD" clId="Web-{14055930-21E0-8508-F82C-3CEB98064C11}" dt="2023-05-24T15:10:50.436" v="1636"/>
        <pc:sldMkLst>
          <pc:docMk/>
          <pc:sldMk cId="4195462931" sldId="258"/>
        </pc:sldMkLst>
        <pc:spChg chg="mod">
          <ac:chgData name="Siva Chinmai Varma Bhupathiraju" userId="S::chinmaivarma20uece085@mahindrauniversity.edu.in::0f81a864-d54e-40ca-93de-f5badd9bf593" providerId="AD" clId="Web-{14055930-21E0-8508-F82C-3CEB98064C11}" dt="2023-05-24T12:04:10.928" v="555"/>
          <ac:spMkLst>
            <pc:docMk/>
            <pc:sldMk cId="4195462931" sldId="258"/>
            <ac:spMk id="2" creationId="{D57F354C-5C60-2032-DC22-D9BD5BD5B731}"/>
          </ac:spMkLst>
        </pc:spChg>
        <pc:spChg chg="mod">
          <ac:chgData name="Siva Chinmai Varma Bhupathiraju" userId="S::chinmaivarma20uece085@mahindrauniversity.edu.in::0f81a864-d54e-40ca-93de-f5badd9bf593" providerId="AD" clId="Web-{14055930-21E0-8508-F82C-3CEB98064C11}" dt="2023-05-24T12:04:10.928" v="555"/>
          <ac:spMkLst>
            <pc:docMk/>
            <pc:sldMk cId="4195462931" sldId="258"/>
            <ac:spMk id="3" creationId="{0F6C2B97-73BA-CC52-6E2E-0135B9993DA0}"/>
          </ac:spMkLst>
        </pc:spChg>
        <pc:spChg chg="del">
          <ac:chgData name="Siva Chinmai Varma Bhupathiraju" userId="S::chinmaivarma20uece085@mahindrauniversity.edu.in::0f81a864-d54e-40ca-93de-f5badd9bf593" providerId="AD" clId="Web-{14055930-21E0-8508-F82C-3CEB98064C11}" dt="2023-05-24T12:04:10.928" v="555"/>
          <ac:spMkLst>
            <pc:docMk/>
            <pc:sldMk cId="4195462931" sldId="258"/>
            <ac:spMk id="18" creationId="{2C61293E-6EBE-43EF-A52C-9BEBFD7679D4}"/>
          </ac:spMkLst>
        </pc:spChg>
        <pc:spChg chg="del">
          <ac:chgData name="Siva Chinmai Varma Bhupathiraju" userId="S::chinmaivarma20uece085@mahindrauniversity.edu.in::0f81a864-d54e-40ca-93de-f5badd9bf593" providerId="AD" clId="Web-{14055930-21E0-8508-F82C-3CEB98064C11}" dt="2023-05-24T12:04:10.928" v="555"/>
          <ac:spMkLst>
            <pc:docMk/>
            <pc:sldMk cId="4195462931" sldId="258"/>
            <ac:spMk id="19" creationId="{3FCFB1DE-0B7E-48CC-BA90-B2AB0889F9D6}"/>
          </ac:spMkLst>
        </pc:spChg>
        <pc:spChg chg="add">
          <ac:chgData name="Siva Chinmai Varma Bhupathiraju" userId="S::chinmaivarma20uece085@mahindrauniversity.edu.in::0f81a864-d54e-40ca-93de-f5badd9bf593" providerId="AD" clId="Web-{14055930-21E0-8508-F82C-3CEB98064C11}" dt="2023-05-24T12:04:10.928" v="555"/>
          <ac:spMkLst>
            <pc:docMk/>
            <pc:sldMk cId="4195462931" sldId="258"/>
            <ac:spMk id="24" creationId="{100EDD19-6802-4EC3-95CE-CFFAB042CFD6}"/>
          </ac:spMkLst>
        </pc:spChg>
        <pc:spChg chg="add">
          <ac:chgData name="Siva Chinmai Varma Bhupathiraju" userId="S::chinmaivarma20uece085@mahindrauniversity.edu.in::0f81a864-d54e-40ca-93de-f5badd9bf593" providerId="AD" clId="Web-{14055930-21E0-8508-F82C-3CEB98064C11}" dt="2023-05-24T12:04:10.928" v="555"/>
          <ac:spMkLst>
            <pc:docMk/>
            <pc:sldMk cId="4195462931" sldId="258"/>
            <ac:spMk id="26" creationId="{DB17E863-922E-4C26-BD64-E8FD41D28661}"/>
          </ac:spMkLst>
        </pc:spChg>
        <pc:picChg chg="del">
          <ac:chgData name="Siva Chinmai Varma Bhupathiraju" userId="S::chinmaivarma20uece085@mahindrauniversity.edu.in::0f81a864-d54e-40ca-93de-f5badd9bf593" providerId="AD" clId="Web-{14055930-21E0-8508-F82C-3CEB98064C11}" dt="2023-05-24T11:54:48.576" v="361"/>
          <ac:picMkLst>
            <pc:docMk/>
            <pc:sldMk cId="4195462931" sldId="258"/>
            <ac:picMk id="4" creationId="{5F7DA535-82B1-2083-119B-A693DFD9AB55}"/>
          </ac:picMkLst>
        </pc:picChg>
      </pc:sldChg>
      <pc:sldChg chg="modSp">
        <pc:chgData name="Siva Chinmai Varma Bhupathiraju" userId="S::chinmaivarma20uece085@mahindrauniversity.edu.in::0f81a864-d54e-40ca-93de-f5badd9bf593" providerId="AD" clId="Web-{14055930-21E0-8508-F82C-3CEB98064C11}" dt="2023-05-24T15:10:46.327" v="1635" actId="20577"/>
        <pc:sldMkLst>
          <pc:docMk/>
          <pc:sldMk cId="3323867987" sldId="260"/>
        </pc:sldMkLst>
        <pc:spChg chg="mod">
          <ac:chgData name="Siva Chinmai Varma Bhupathiraju" userId="S::chinmaivarma20uece085@mahindrauniversity.edu.in::0f81a864-d54e-40ca-93de-f5badd9bf593" providerId="AD" clId="Web-{14055930-21E0-8508-F82C-3CEB98064C11}" dt="2023-05-24T15:10:46.327" v="1635" actId="20577"/>
          <ac:spMkLst>
            <pc:docMk/>
            <pc:sldMk cId="3323867987" sldId="260"/>
            <ac:spMk id="2" creationId="{9FD8CA37-A026-7368-00DA-0099325FB326}"/>
          </ac:spMkLst>
        </pc:spChg>
      </pc:sldChg>
      <pc:sldChg chg="modSp">
        <pc:chgData name="Siva Chinmai Varma Bhupathiraju" userId="S::chinmaivarma20uece085@mahindrauniversity.edu.in::0f81a864-d54e-40ca-93de-f5badd9bf593" providerId="AD" clId="Web-{14055930-21E0-8508-F82C-3CEB98064C11}" dt="2023-05-24T15:10:59.530" v="1637" actId="20577"/>
        <pc:sldMkLst>
          <pc:docMk/>
          <pc:sldMk cId="1695947492" sldId="263"/>
        </pc:sldMkLst>
        <pc:spChg chg="mod">
          <ac:chgData name="Siva Chinmai Varma Bhupathiraju" userId="S::chinmaivarma20uece085@mahindrauniversity.edu.in::0f81a864-d54e-40ca-93de-f5badd9bf593" providerId="AD" clId="Web-{14055930-21E0-8508-F82C-3CEB98064C11}" dt="2023-05-24T15:10:59.530" v="1637" actId="20577"/>
          <ac:spMkLst>
            <pc:docMk/>
            <pc:sldMk cId="1695947492" sldId="263"/>
            <ac:spMk id="2" creationId="{31438A63-5BB4-94F3-6355-74C77F56C0A6}"/>
          </ac:spMkLst>
        </pc:spChg>
      </pc:sldChg>
      <pc:sldChg chg="modSp">
        <pc:chgData name="Siva Chinmai Varma Bhupathiraju" userId="S::chinmaivarma20uece085@mahindrauniversity.edu.in::0f81a864-d54e-40ca-93de-f5badd9bf593" providerId="AD" clId="Web-{14055930-21E0-8508-F82C-3CEB98064C11}" dt="2023-05-24T15:10:43.389" v="1633" actId="20577"/>
        <pc:sldMkLst>
          <pc:docMk/>
          <pc:sldMk cId="2682385828" sldId="265"/>
        </pc:sldMkLst>
        <pc:spChg chg="mod">
          <ac:chgData name="Siva Chinmai Varma Bhupathiraju" userId="S::chinmaivarma20uece085@mahindrauniversity.edu.in::0f81a864-d54e-40ca-93de-f5badd9bf593" providerId="AD" clId="Web-{14055930-21E0-8508-F82C-3CEB98064C11}" dt="2023-05-24T15:10:43.389" v="1633" actId="20577"/>
          <ac:spMkLst>
            <pc:docMk/>
            <pc:sldMk cId="2682385828" sldId="265"/>
            <ac:spMk id="2" creationId="{202B3C40-2812-E35D-A220-5C3DBA8DB8D1}"/>
          </ac:spMkLst>
        </pc:spChg>
        <pc:spChg chg="mod">
          <ac:chgData name="Siva Chinmai Varma Bhupathiraju" userId="S::chinmaivarma20uece085@mahindrauniversity.edu.in::0f81a864-d54e-40ca-93de-f5badd9bf593" providerId="AD" clId="Web-{14055930-21E0-8508-F82C-3CEB98064C11}" dt="2023-05-24T15:08:42.121" v="1631" actId="20577"/>
          <ac:spMkLst>
            <pc:docMk/>
            <pc:sldMk cId="2682385828" sldId="265"/>
            <ac:spMk id="3" creationId="{79FC1DF0-5A0E-48D0-4CD3-DF7F0EA437BF}"/>
          </ac:spMkLst>
        </pc:spChg>
      </pc:sldChg>
      <pc:sldChg chg="addSp delSp modSp mod setBg">
        <pc:chgData name="Siva Chinmai Varma Bhupathiraju" userId="S::chinmaivarma20uece085@mahindrauniversity.edu.in::0f81a864-d54e-40ca-93de-f5badd9bf593" providerId="AD" clId="Web-{14055930-21E0-8508-F82C-3CEB98064C11}" dt="2023-05-24T15:11:07.171" v="1638" actId="20577"/>
        <pc:sldMkLst>
          <pc:docMk/>
          <pc:sldMk cId="3710555650" sldId="266"/>
        </pc:sldMkLst>
        <pc:spChg chg="mod">
          <ac:chgData name="Siva Chinmai Varma Bhupathiraju" userId="S::chinmaivarma20uece085@mahindrauniversity.edu.in::0f81a864-d54e-40ca-93de-f5badd9bf593" providerId="AD" clId="Web-{14055930-21E0-8508-F82C-3CEB98064C11}" dt="2023-05-24T15:11:07.171" v="1638" actId="20577"/>
          <ac:spMkLst>
            <pc:docMk/>
            <pc:sldMk cId="3710555650" sldId="266"/>
            <ac:spMk id="2" creationId="{A881B244-F880-1808-4C1C-F02FF1C69621}"/>
          </ac:spMkLst>
        </pc:spChg>
        <pc:spChg chg="mod">
          <ac:chgData name="Siva Chinmai Varma Bhupathiraju" userId="S::chinmaivarma20uece085@mahindrauniversity.edu.in::0f81a864-d54e-40ca-93de-f5badd9bf593" providerId="AD" clId="Web-{14055930-21E0-8508-F82C-3CEB98064C11}" dt="2023-05-24T12:23:00.398" v="871" actId="20577"/>
          <ac:spMkLst>
            <pc:docMk/>
            <pc:sldMk cId="3710555650" sldId="266"/>
            <ac:spMk id="3" creationId="{7DC48FCE-341B-2F6E-1B04-69E176C153CC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2:21:19.913" v="856"/>
          <ac:spMkLst>
            <pc:docMk/>
            <pc:sldMk cId="3710555650" sldId="266"/>
            <ac:spMk id="6" creationId="{45D37F4E-DDB4-456B-97E0-9937730A039F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2:21:19.913" v="856"/>
          <ac:spMkLst>
            <pc:docMk/>
            <pc:sldMk cId="3710555650" sldId="266"/>
            <ac:spMk id="7" creationId="{B2DD41CD-8F47-4F56-AD12-4E2FF7696987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0:43:13.702" v="238"/>
          <ac:spMkLst>
            <pc:docMk/>
            <pc:sldMk cId="3710555650" sldId="266"/>
            <ac:spMk id="8" creationId="{DAF1966E-FD40-4A4A-B61B-C4DF7FA05F06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0:43:22.968" v="240"/>
          <ac:spMkLst>
            <pc:docMk/>
            <pc:sldMk cId="3710555650" sldId="266"/>
            <ac:spMk id="9" creationId="{2C61293E-6EBE-43EF-A52C-9BEBFD7679D4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0:43:13.702" v="238"/>
          <ac:spMkLst>
            <pc:docMk/>
            <pc:sldMk cId="3710555650" sldId="266"/>
            <ac:spMk id="10" creationId="{047BFA19-D45E-416B-A404-7AF2F3F27017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0:43:22.968" v="240"/>
          <ac:spMkLst>
            <pc:docMk/>
            <pc:sldMk cId="3710555650" sldId="266"/>
            <ac:spMk id="11" creationId="{3FCFB1DE-0B7E-48CC-BA90-B2AB0889F9D6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0:43:13.702" v="238"/>
          <ac:spMkLst>
            <pc:docMk/>
            <pc:sldMk cId="3710555650" sldId="266"/>
            <ac:spMk id="12" creationId="{8E0105E7-23DB-4CF2-8258-FF47C7620F6E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2:21:25.772" v="858"/>
          <ac:spMkLst>
            <pc:docMk/>
            <pc:sldMk cId="3710555650" sldId="266"/>
            <ac:spMk id="13" creationId="{AA866F0E-F54B-4BF5-8A88-7D97BD45FC0C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0:43:13.702" v="238"/>
          <ac:spMkLst>
            <pc:docMk/>
            <pc:sldMk cId="3710555650" sldId="266"/>
            <ac:spMk id="14" creationId="{074B4F7D-14B2-478B-8BF5-01E4E0C5D263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2:21:25.772" v="858"/>
          <ac:spMkLst>
            <pc:docMk/>
            <pc:sldMk cId="3710555650" sldId="266"/>
            <ac:spMk id="15" creationId="{8229EC50-E910-4AE2-9EEA-604A81EF6147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2:21:42.913" v="860"/>
          <ac:spMkLst>
            <pc:docMk/>
            <pc:sldMk cId="3710555650" sldId="266"/>
            <ac:spMk id="16" creationId="{8D1AA55E-40D5-461B-A5A8-4AE8AAB71B08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2:21:42.913" v="860"/>
          <ac:spMkLst>
            <pc:docMk/>
            <pc:sldMk cId="3710555650" sldId="266"/>
            <ac:spMk id="18" creationId="{6CB927A4-E432-4310-9CD5-E89FF5063179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2:21:42.913" v="860"/>
          <ac:spMkLst>
            <pc:docMk/>
            <pc:sldMk cId="3710555650" sldId="266"/>
            <ac:spMk id="19" creationId="{E3020543-B24B-4EC4-8FFC-8DD88EEA91A8}"/>
          </ac:spMkLst>
        </pc:spChg>
        <pc:spChg chg="add">
          <ac:chgData name="Siva Chinmai Varma Bhupathiraju" userId="S::chinmaivarma20uece085@mahindrauniversity.edu.in::0f81a864-d54e-40ca-93de-f5badd9bf593" providerId="AD" clId="Web-{14055930-21E0-8508-F82C-3CEB98064C11}" dt="2023-05-24T12:21:42.913" v="861"/>
          <ac:spMkLst>
            <pc:docMk/>
            <pc:sldMk cId="3710555650" sldId="266"/>
            <ac:spMk id="21" creationId="{45D37F4E-DDB4-456B-97E0-9937730A039F}"/>
          </ac:spMkLst>
        </pc:spChg>
        <pc:spChg chg="add">
          <ac:chgData name="Siva Chinmai Varma Bhupathiraju" userId="S::chinmaivarma20uece085@mahindrauniversity.edu.in::0f81a864-d54e-40ca-93de-f5badd9bf593" providerId="AD" clId="Web-{14055930-21E0-8508-F82C-3CEB98064C11}" dt="2023-05-24T12:21:42.913" v="861"/>
          <ac:spMkLst>
            <pc:docMk/>
            <pc:sldMk cId="3710555650" sldId="266"/>
            <ac:spMk id="22" creationId="{B2DD41CD-8F47-4F56-AD12-4E2FF7696987}"/>
          </ac:spMkLst>
        </pc:spChg>
        <pc:picChg chg="add mod">
          <ac:chgData name="Siva Chinmai Varma Bhupathiraju" userId="S::chinmaivarma20uece085@mahindrauniversity.edu.in::0f81a864-d54e-40ca-93de-f5badd9bf593" providerId="AD" clId="Web-{14055930-21E0-8508-F82C-3CEB98064C11}" dt="2023-05-24T12:22:07.210" v="862" actId="14100"/>
          <ac:picMkLst>
            <pc:docMk/>
            <pc:sldMk cId="3710555650" sldId="266"/>
            <ac:picMk id="4" creationId="{5A088385-8A51-91E5-214C-924384B5A20B}"/>
          </ac:picMkLst>
        </pc:picChg>
        <pc:picChg chg="add del">
          <ac:chgData name="Siva Chinmai Varma Bhupathiraju" userId="S::chinmaivarma20uece085@mahindrauniversity.edu.in::0f81a864-d54e-40ca-93de-f5badd9bf593" providerId="AD" clId="Web-{14055930-21E0-8508-F82C-3CEB98064C11}" dt="2023-05-24T10:43:22.968" v="240"/>
          <ac:picMkLst>
            <pc:docMk/>
            <pc:sldMk cId="3710555650" sldId="266"/>
            <ac:picMk id="5" creationId="{369919D6-C5E1-620D-B28A-9260DC707597}"/>
          </ac:picMkLst>
        </pc:picChg>
        <pc:cxnChg chg="add del">
          <ac:chgData name="Siva Chinmai Varma Bhupathiraju" userId="S::chinmaivarma20uece085@mahindrauniversity.edu.in::0f81a864-d54e-40ca-93de-f5badd9bf593" providerId="AD" clId="Web-{14055930-21E0-8508-F82C-3CEB98064C11}" dt="2023-05-24T12:21:42.913" v="860"/>
          <ac:cxnSpMkLst>
            <pc:docMk/>
            <pc:sldMk cId="3710555650" sldId="266"/>
            <ac:cxnSpMk id="17" creationId="{7EB498BD-8089-4626-91EA-4978EBEF535E}"/>
          </ac:cxnSpMkLst>
        </pc:cxnChg>
      </pc:sldChg>
      <pc:sldChg chg="modSp del">
        <pc:chgData name="Siva Chinmai Varma Bhupathiraju" userId="S::chinmaivarma20uece085@mahindrauniversity.edu.in::0f81a864-d54e-40ca-93de-f5badd9bf593" providerId="AD" clId="Web-{14055930-21E0-8508-F82C-3CEB98064C11}" dt="2023-05-24T12:13:26.015" v="733"/>
        <pc:sldMkLst>
          <pc:docMk/>
          <pc:sldMk cId="3337972560" sldId="267"/>
        </pc:sldMkLst>
        <pc:spChg chg="mod">
          <ac:chgData name="Siva Chinmai Varma Bhupathiraju" userId="S::chinmaivarma20uece085@mahindrauniversity.edu.in::0f81a864-d54e-40ca-93de-f5badd9bf593" providerId="AD" clId="Web-{14055930-21E0-8508-F82C-3CEB98064C11}" dt="2023-05-24T12:09:55.605" v="597" actId="20577"/>
          <ac:spMkLst>
            <pc:docMk/>
            <pc:sldMk cId="3337972560" sldId="267"/>
            <ac:spMk id="3" creationId="{857FBAD7-125B-C0FD-EB00-343D73E46120}"/>
          </ac:spMkLst>
        </pc:spChg>
      </pc:sldChg>
      <pc:sldChg chg="addSp delSp modSp">
        <pc:chgData name="Siva Chinmai Varma Bhupathiraju" userId="S::chinmaivarma20uece085@mahindrauniversity.edu.in::0f81a864-d54e-40ca-93de-f5badd9bf593" providerId="AD" clId="Web-{14055930-21E0-8508-F82C-3CEB98064C11}" dt="2023-05-24T15:13:48.628" v="1663"/>
        <pc:sldMkLst>
          <pc:docMk/>
          <pc:sldMk cId="1599934062" sldId="268"/>
        </pc:sldMkLst>
        <pc:spChg chg="mod">
          <ac:chgData name="Siva Chinmai Varma Bhupathiraju" userId="S::chinmaivarma20uece085@mahindrauniversity.edu.in::0f81a864-d54e-40ca-93de-f5badd9bf593" providerId="AD" clId="Web-{14055930-21E0-8508-F82C-3CEB98064C11}" dt="2023-05-24T15:13:48.628" v="1663"/>
          <ac:spMkLst>
            <pc:docMk/>
            <pc:sldMk cId="1599934062" sldId="268"/>
            <ac:spMk id="2" creationId="{C775A903-B9FD-B284-5F3C-04BAA201D91F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5:13:48.628" v="1663"/>
          <ac:spMkLst>
            <pc:docMk/>
            <pc:sldMk cId="1599934062" sldId="268"/>
            <ac:spMk id="17" creationId="{53B021B3-DE93-4AB7-8A18-CF5F1CED88B8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5:13:48.628" v="1663"/>
          <ac:spMkLst>
            <pc:docMk/>
            <pc:sldMk cId="1599934062" sldId="268"/>
            <ac:spMk id="18" creationId="{52D502E5-F6B4-4D58-B4AE-FC466FF15EE8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5:13:48.628" v="1663"/>
          <ac:spMkLst>
            <pc:docMk/>
            <pc:sldMk cId="1599934062" sldId="268"/>
            <ac:spMk id="19" creationId="{9DECDBF4-02B6-4BB4-B65B-B8107AD6A9E8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5:13:48.628" v="1663"/>
          <ac:spMkLst>
            <pc:docMk/>
            <pc:sldMk cId="1599934062" sldId="268"/>
            <ac:spMk id="25" creationId="{DCC231C8-C761-4B31-9B1C-C6D19248C6B3}"/>
          </ac:spMkLst>
        </pc:spChg>
        <pc:graphicFrameChg chg="mod modGraphic">
          <ac:chgData name="Siva Chinmai Varma Bhupathiraju" userId="S::chinmaivarma20uece085@mahindrauniversity.edu.in::0f81a864-d54e-40ca-93de-f5badd9bf593" providerId="AD" clId="Web-{14055930-21E0-8508-F82C-3CEB98064C11}" dt="2023-05-24T15:13:48.628" v="1663"/>
          <ac:graphicFrameMkLst>
            <pc:docMk/>
            <pc:sldMk cId="1599934062" sldId="268"/>
            <ac:graphicFrameMk id="20" creationId="{8393565E-D52B-97AF-BDF8-6C61F4160331}"/>
          </ac:graphicFrameMkLst>
        </pc:graphicFrameChg>
      </pc:sldChg>
      <pc:sldChg chg="addSp delSp modSp mod setBg">
        <pc:chgData name="Siva Chinmai Varma Bhupathiraju" userId="S::chinmaivarma20uece085@mahindrauniversity.edu.in::0f81a864-d54e-40ca-93de-f5badd9bf593" providerId="AD" clId="Web-{14055930-21E0-8508-F82C-3CEB98064C11}" dt="2023-05-24T10:35:35.268" v="19"/>
        <pc:sldMkLst>
          <pc:docMk/>
          <pc:sldMk cId="4099799533" sldId="270"/>
        </pc:sldMkLst>
        <pc:spChg chg="mod">
          <ac:chgData name="Siva Chinmai Varma Bhupathiraju" userId="S::chinmaivarma20uece085@mahindrauniversity.edu.in::0f81a864-d54e-40ca-93de-f5badd9bf593" providerId="AD" clId="Web-{14055930-21E0-8508-F82C-3CEB98064C11}" dt="2023-05-24T10:35:35.268" v="19"/>
          <ac:spMkLst>
            <pc:docMk/>
            <pc:sldMk cId="4099799533" sldId="270"/>
            <ac:spMk id="2" creationId="{1ACD3C58-0D3B-EFBA-5086-60D22B8DF3B3}"/>
          </ac:spMkLst>
        </pc:spChg>
        <pc:spChg chg="del">
          <ac:chgData name="Siva Chinmai Varma Bhupathiraju" userId="S::chinmaivarma20uece085@mahindrauniversity.edu.in::0f81a864-d54e-40ca-93de-f5badd9bf593" providerId="AD" clId="Web-{14055930-21E0-8508-F82C-3CEB98064C11}" dt="2023-05-24T10:34:54.892" v="16"/>
          <ac:spMkLst>
            <pc:docMk/>
            <pc:sldMk cId="4099799533" sldId="270"/>
            <ac:spMk id="3" creationId="{157799C2-DDB1-A956-36C1-5906A08AFCBC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0:35:18.518" v="18"/>
          <ac:spMkLst>
            <pc:docMk/>
            <pc:sldMk cId="4099799533" sldId="270"/>
            <ac:spMk id="8" creationId="{16EB9539-CD91-75CB-2992-0F478474FDF3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0:35:35.268" v="19"/>
          <ac:spMkLst>
            <pc:docMk/>
            <pc:sldMk cId="4099799533" sldId="270"/>
            <ac:spMk id="11" creationId="{D7A453D2-15D8-4403-815F-291FA16340D9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0:35:35.268" v="19"/>
          <ac:spMkLst>
            <pc:docMk/>
            <pc:sldMk cId="4099799533" sldId="270"/>
            <ac:spMk id="13" creationId="{8161EA6B-09CA-445B-AB0D-8DF76FA92DEF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0:35:35.268" v="19"/>
          <ac:spMkLst>
            <pc:docMk/>
            <pc:sldMk cId="4099799533" sldId="270"/>
            <ac:spMk id="23" creationId="{B8114C98-A349-4111-A123-E8EAB86ABE30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0:35:35.268" v="19"/>
          <ac:spMkLst>
            <pc:docMk/>
            <pc:sldMk cId="4099799533" sldId="270"/>
            <ac:spMk id="31" creationId="{E2D3D3F2-ABBB-4453-B1C5-1BEBF7E4DD56}"/>
          </ac:spMkLst>
        </pc:spChg>
        <pc:spChg chg="add">
          <ac:chgData name="Siva Chinmai Varma Bhupathiraju" userId="S::chinmaivarma20uece085@mahindrauniversity.edu.in::0f81a864-d54e-40ca-93de-f5badd9bf593" providerId="AD" clId="Web-{14055930-21E0-8508-F82C-3CEB98064C11}" dt="2023-05-24T10:35:35.268" v="19"/>
          <ac:spMkLst>
            <pc:docMk/>
            <pc:sldMk cId="4099799533" sldId="270"/>
            <ac:spMk id="48" creationId="{A4AC5506-6312-4701-8D3C-40187889A947}"/>
          </ac:spMkLst>
        </pc:spChg>
        <pc:grpChg chg="add del">
          <ac:chgData name="Siva Chinmai Varma Bhupathiraju" userId="S::chinmaivarma20uece085@mahindrauniversity.edu.in::0f81a864-d54e-40ca-93de-f5badd9bf593" providerId="AD" clId="Web-{14055930-21E0-8508-F82C-3CEB98064C11}" dt="2023-05-24T10:35:35.268" v="19"/>
          <ac:grpSpMkLst>
            <pc:docMk/>
            <pc:sldMk cId="4099799533" sldId="270"/>
            <ac:grpSpMk id="15" creationId="{B352BBB9-69A8-405C-9209-A9FE217AEDC4}"/>
          </ac:grpSpMkLst>
        </pc:grpChg>
        <pc:grpChg chg="add del">
          <ac:chgData name="Siva Chinmai Varma Bhupathiraju" userId="S::chinmaivarma20uece085@mahindrauniversity.edu.in::0f81a864-d54e-40ca-93de-f5badd9bf593" providerId="AD" clId="Web-{14055930-21E0-8508-F82C-3CEB98064C11}" dt="2023-05-24T10:35:35.268" v="19"/>
          <ac:grpSpMkLst>
            <pc:docMk/>
            <pc:sldMk cId="4099799533" sldId="270"/>
            <ac:grpSpMk id="25" creationId="{670FB431-AE18-414D-92F4-1D12D1991152}"/>
          </ac:grpSpMkLst>
        </pc:grpChg>
        <pc:grpChg chg="add del">
          <ac:chgData name="Siva Chinmai Varma Bhupathiraju" userId="S::chinmaivarma20uece085@mahindrauniversity.edu.in::0f81a864-d54e-40ca-93de-f5badd9bf593" providerId="AD" clId="Web-{14055930-21E0-8508-F82C-3CEB98064C11}" dt="2023-05-24T10:35:35.268" v="19"/>
          <ac:grpSpMkLst>
            <pc:docMk/>
            <pc:sldMk cId="4099799533" sldId="270"/>
            <ac:grpSpMk id="33" creationId="{8214E4A5-A0D2-42C4-8D14-D2A7E495F041}"/>
          </ac:grpSpMkLst>
        </pc:grpChg>
        <pc:grpChg chg="add del">
          <ac:chgData name="Siva Chinmai Varma Bhupathiraju" userId="S::chinmaivarma20uece085@mahindrauniversity.edu.in::0f81a864-d54e-40ca-93de-f5badd9bf593" providerId="AD" clId="Web-{14055930-21E0-8508-F82C-3CEB98064C11}" dt="2023-05-24T10:35:35.268" v="19"/>
          <ac:grpSpMkLst>
            <pc:docMk/>
            <pc:sldMk cId="4099799533" sldId="270"/>
            <ac:grpSpMk id="39" creationId="{AF19A774-30A5-488B-9BAF-629C6440294E}"/>
          </ac:grpSpMkLst>
        </pc:grpChg>
        <pc:picChg chg="add mod ord">
          <ac:chgData name="Siva Chinmai Varma Bhupathiraju" userId="S::chinmaivarma20uece085@mahindrauniversity.edu.in::0f81a864-d54e-40ca-93de-f5badd9bf593" providerId="AD" clId="Web-{14055930-21E0-8508-F82C-3CEB98064C11}" dt="2023-05-24T10:35:35.268" v="19"/>
          <ac:picMkLst>
            <pc:docMk/>
            <pc:sldMk cId="4099799533" sldId="270"/>
            <ac:picMk id="4" creationId="{60D9FE51-7D73-03CB-B9DA-89733FD45EAE}"/>
          </ac:picMkLst>
        </pc:picChg>
      </pc:sldChg>
      <pc:sldChg chg="del ord">
        <pc:chgData name="Siva Chinmai Varma Bhupathiraju" userId="S::chinmaivarma20uece085@mahindrauniversity.edu.in::0f81a864-d54e-40ca-93de-f5badd9bf593" providerId="AD" clId="Web-{14055930-21E0-8508-F82C-3CEB98064C11}" dt="2023-05-24T10:46:44.551" v="313"/>
        <pc:sldMkLst>
          <pc:docMk/>
          <pc:sldMk cId="3813366327" sldId="271"/>
        </pc:sldMkLst>
      </pc:sldChg>
      <pc:sldChg chg="addSp modSp new mod setBg">
        <pc:chgData name="Siva Chinmai Varma Bhupathiraju" userId="S::chinmaivarma20uece085@mahindrauniversity.edu.in::0f81a864-d54e-40ca-93de-f5badd9bf593" providerId="AD" clId="Web-{14055930-21E0-8508-F82C-3CEB98064C11}" dt="2023-05-24T13:48:00.415" v="1257" actId="20577"/>
        <pc:sldMkLst>
          <pc:docMk/>
          <pc:sldMk cId="608225548" sldId="272"/>
        </pc:sldMkLst>
        <pc:spChg chg="mod">
          <ac:chgData name="Siva Chinmai Varma Bhupathiraju" userId="S::chinmaivarma20uece085@mahindrauniversity.edu.in::0f81a864-d54e-40ca-93de-f5badd9bf593" providerId="AD" clId="Web-{14055930-21E0-8508-F82C-3CEB98064C11}" dt="2023-05-24T13:38:01.758" v="1092"/>
          <ac:spMkLst>
            <pc:docMk/>
            <pc:sldMk cId="608225548" sldId="272"/>
            <ac:spMk id="2" creationId="{168033E0-63B1-4AC9-44A4-B4BAF8BF1CA3}"/>
          </ac:spMkLst>
        </pc:spChg>
        <pc:spChg chg="mod">
          <ac:chgData name="Siva Chinmai Varma Bhupathiraju" userId="S::chinmaivarma20uece085@mahindrauniversity.edu.in::0f81a864-d54e-40ca-93de-f5badd9bf593" providerId="AD" clId="Web-{14055930-21E0-8508-F82C-3CEB98064C11}" dt="2023-05-24T13:48:00.415" v="1257" actId="20577"/>
          <ac:spMkLst>
            <pc:docMk/>
            <pc:sldMk cId="608225548" sldId="272"/>
            <ac:spMk id="3" creationId="{146270FC-A783-D82C-61DA-677CC4023B85}"/>
          </ac:spMkLst>
        </pc:spChg>
        <pc:spChg chg="add">
          <ac:chgData name="Siva Chinmai Varma Bhupathiraju" userId="S::chinmaivarma20uece085@mahindrauniversity.edu.in::0f81a864-d54e-40ca-93de-f5badd9bf593" providerId="AD" clId="Web-{14055930-21E0-8508-F82C-3CEB98064C11}" dt="2023-05-24T13:38:01.758" v="1092"/>
          <ac:spMkLst>
            <pc:docMk/>
            <pc:sldMk cId="608225548" sldId="272"/>
            <ac:spMk id="8" creationId="{100EDD19-6802-4EC3-95CE-CFFAB042CFD6}"/>
          </ac:spMkLst>
        </pc:spChg>
        <pc:spChg chg="add">
          <ac:chgData name="Siva Chinmai Varma Bhupathiraju" userId="S::chinmaivarma20uece085@mahindrauniversity.edu.in::0f81a864-d54e-40ca-93de-f5badd9bf593" providerId="AD" clId="Web-{14055930-21E0-8508-F82C-3CEB98064C11}" dt="2023-05-24T13:38:01.758" v="1092"/>
          <ac:spMkLst>
            <pc:docMk/>
            <pc:sldMk cId="608225548" sldId="272"/>
            <ac:spMk id="10" creationId="{DB17E863-922E-4C26-BD64-E8FD41D28661}"/>
          </ac:spMkLst>
        </pc:spChg>
      </pc:sldChg>
      <pc:sldChg chg="addSp modSp new mod setBg">
        <pc:chgData name="Siva Chinmai Varma Bhupathiraju" userId="S::chinmaivarma20uece085@mahindrauniversity.edu.in::0f81a864-d54e-40ca-93de-f5badd9bf593" providerId="AD" clId="Web-{14055930-21E0-8508-F82C-3CEB98064C11}" dt="2023-05-24T13:53:49.065" v="1426" actId="20577"/>
        <pc:sldMkLst>
          <pc:docMk/>
          <pc:sldMk cId="1422552400" sldId="273"/>
        </pc:sldMkLst>
        <pc:spChg chg="mod">
          <ac:chgData name="Siva Chinmai Varma Bhupathiraju" userId="S::chinmaivarma20uece085@mahindrauniversity.edu.in::0f81a864-d54e-40ca-93de-f5badd9bf593" providerId="AD" clId="Web-{14055930-21E0-8508-F82C-3CEB98064C11}" dt="2023-05-24T13:53:37.799" v="1424"/>
          <ac:spMkLst>
            <pc:docMk/>
            <pc:sldMk cId="1422552400" sldId="273"/>
            <ac:spMk id="2" creationId="{1D02C8D0-1016-5712-7923-72B1C8EB169D}"/>
          </ac:spMkLst>
        </pc:spChg>
        <pc:spChg chg="mod">
          <ac:chgData name="Siva Chinmai Varma Bhupathiraju" userId="S::chinmaivarma20uece085@mahindrauniversity.edu.in::0f81a864-d54e-40ca-93de-f5badd9bf593" providerId="AD" clId="Web-{14055930-21E0-8508-F82C-3CEB98064C11}" dt="2023-05-24T13:53:49.065" v="1426" actId="20577"/>
          <ac:spMkLst>
            <pc:docMk/>
            <pc:sldMk cId="1422552400" sldId="273"/>
            <ac:spMk id="3" creationId="{F9541C83-6FC4-ED9F-9B81-A3F62B1A2C0F}"/>
          </ac:spMkLst>
        </pc:spChg>
        <pc:spChg chg="add">
          <ac:chgData name="Siva Chinmai Varma Bhupathiraju" userId="S::chinmaivarma20uece085@mahindrauniversity.edu.in::0f81a864-d54e-40ca-93de-f5badd9bf593" providerId="AD" clId="Web-{14055930-21E0-8508-F82C-3CEB98064C11}" dt="2023-05-24T13:53:37.799" v="1424"/>
          <ac:spMkLst>
            <pc:docMk/>
            <pc:sldMk cId="1422552400" sldId="273"/>
            <ac:spMk id="8" creationId="{100EDD19-6802-4EC3-95CE-CFFAB042CFD6}"/>
          </ac:spMkLst>
        </pc:spChg>
        <pc:spChg chg="add">
          <ac:chgData name="Siva Chinmai Varma Bhupathiraju" userId="S::chinmaivarma20uece085@mahindrauniversity.edu.in::0f81a864-d54e-40ca-93de-f5badd9bf593" providerId="AD" clId="Web-{14055930-21E0-8508-F82C-3CEB98064C11}" dt="2023-05-24T13:53:37.799" v="1424"/>
          <ac:spMkLst>
            <pc:docMk/>
            <pc:sldMk cId="1422552400" sldId="273"/>
            <ac:spMk id="10" creationId="{DB17E863-922E-4C26-BD64-E8FD41D28661}"/>
          </ac:spMkLst>
        </pc:spChg>
      </pc:sldChg>
      <pc:sldChg chg="addSp delSp modSp new mod setBg">
        <pc:chgData name="Siva Chinmai Varma Bhupathiraju" userId="S::chinmaivarma20uece085@mahindrauniversity.edu.in::0f81a864-d54e-40ca-93de-f5badd9bf593" providerId="AD" clId="Web-{14055930-21E0-8508-F82C-3CEB98064C11}" dt="2023-05-24T15:13:29.299" v="1661" actId="20577"/>
        <pc:sldMkLst>
          <pc:docMk/>
          <pc:sldMk cId="3489273637" sldId="274"/>
        </pc:sldMkLst>
        <pc:spChg chg="mod">
          <ac:chgData name="Siva Chinmai Varma Bhupathiraju" userId="S::chinmaivarma20uece085@mahindrauniversity.edu.in::0f81a864-d54e-40ca-93de-f5badd9bf593" providerId="AD" clId="Web-{14055930-21E0-8508-F82C-3CEB98064C11}" dt="2023-05-24T15:13:14.846" v="1658"/>
          <ac:spMkLst>
            <pc:docMk/>
            <pc:sldMk cId="3489273637" sldId="274"/>
            <ac:spMk id="2" creationId="{82876FD1-9AD7-A056-5101-3717741A02C3}"/>
          </ac:spMkLst>
        </pc:spChg>
        <pc:spChg chg="mod ord">
          <ac:chgData name="Siva Chinmai Varma Bhupathiraju" userId="S::chinmaivarma20uece085@mahindrauniversity.edu.in::0f81a864-d54e-40ca-93de-f5badd9bf593" providerId="AD" clId="Web-{14055930-21E0-8508-F82C-3CEB98064C11}" dt="2023-05-24T15:13:29.299" v="1661" actId="20577"/>
          <ac:spMkLst>
            <pc:docMk/>
            <pc:sldMk cId="3489273637" sldId="274"/>
            <ac:spMk id="3" creationId="{82B2967D-5B16-9D62-E1C5-231281815679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2:26:07.073" v="878"/>
          <ac:spMkLst>
            <pc:docMk/>
            <pc:sldMk cId="3489273637" sldId="274"/>
            <ac:spMk id="8" creationId="{100EDD19-6802-4EC3-95CE-CFFAB042CFD6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2:26:07.073" v="878"/>
          <ac:spMkLst>
            <pc:docMk/>
            <pc:sldMk cId="3489273637" sldId="274"/>
            <ac:spMk id="10" creationId="{DB17E863-922E-4C26-BD64-E8FD41D28661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2:26:07.058" v="877"/>
          <ac:spMkLst>
            <pc:docMk/>
            <pc:sldMk cId="3489273637" sldId="274"/>
            <ac:spMk id="15" creationId="{0B9EE3F3-89B7-43C3-8651-C4C96830993D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2:26:07.058" v="877"/>
          <ac:spMkLst>
            <pc:docMk/>
            <pc:sldMk cId="3489273637" sldId="274"/>
            <ac:spMk id="17" creationId="{33AE4636-AEEC-45D6-84D4-7AC2DA48ECF8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2:26:07.058" v="877"/>
          <ac:spMkLst>
            <pc:docMk/>
            <pc:sldMk cId="3489273637" sldId="274"/>
            <ac:spMk id="19" creationId="{8D9CE0F4-2EB2-4F1F-8AAC-DB3571D9FE10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5:11:34.468" v="1639"/>
          <ac:spMkLst>
            <pc:docMk/>
            <pc:sldMk cId="3489273637" sldId="274"/>
            <ac:spMk id="21" creationId="{D1D34770-47A8-402C-AF23-2B653F2D88C1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5:12:23.032" v="1645"/>
          <ac:spMkLst>
            <pc:docMk/>
            <pc:sldMk cId="3489273637" sldId="274"/>
            <ac:spMk id="26" creationId="{04812C46-200A-4DEB-A05E-3ED6C68C2387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5:12:10.063" v="1644"/>
          <ac:spMkLst>
            <pc:docMk/>
            <pc:sldMk cId="3489273637" sldId="274"/>
            <ac:spMk id="31" creationId="{777A147A-9ED8-46B4-8660-1B3C2AA880B5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5:13:04.127" v="1656"/>
          <ac:spMkLst>
            <pc:docMk/>
            <pc:sldMk cId="3489273637" sldId="274"/>
            <ac:spMk id="32" creationId="{2C61293E-6EBE-43EF-A52C-9BEBFD7679D4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5:12:10.063" v="1644"/>
          <ac:spMkLst>
            <pc:docMk/>
            <pc:sldMk cId="3489273637" sldId="274"/>
            <ac:spMk id="33" creationId="{5D6C15A0-C087-4593-8414-2B4EC1CDC3DE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5:13:04.127" v="1656"/>
          <ac:spMkLst>
            <pc:docMk/>
            <pc:sldMk cId="3489273637" sldId="274"/>
            <ac:spMk id="34" creationId="{3FCFB1DE-0B7E-48CC-BA90-B2AB0889F9D6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5:13:04.127" v="1655"/>
          <ac:spMkLst>
            <pc:docMk/>
            <pc:sldMk cId="3489273637" sldId="274"/>
            <ac:spMk id="39" creationId="{D009D6D5-DAC2-4A8B-A17A-E206B9012D09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5:13:14.846" v="1658"/>
          <ac:spMkLst>
            <pc:docMk/>
            <pc:sldMk cId="3489273637" sldId="274"/>
            <ac:spMk id="41" creationId="{D4974D33-8DC5-464E-8C6D-BE58F0669C17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5:13:14.846" v="1658"/>
          <ac:spMkLst>
            <pc:docMk/>
            <pc:sldMk cId="3489273637" sldId="274"/>
            <ac:spMk id="42" creationId="{F13C74B1-5B17-4795-BED0-7140497B445A}"/>
          </ac:spMkLst>
        </pc:spChg>
        <pc:spChg chg="add">
          <ac:chgData name="Siva Chinmai Varma Bhupathiraju" userId="S::chinmaivarma20uece085@mahindrauniversity.edu.in::0f81a864-d54e-40ca-93de-f5badd9bf593" providerId="AD" clId="Web-{14055930-21E0-8508-F82C-3CEB98064C11}" dt="2023-05-24T15:13:14.846" v="1658"/>
          <ac:spMkLst>
            <pc:docMk/>
            <pc:sldMk cId="3489273637" sldId="274"/>
            <ac:spMk id="47" creationId="{45D37F4E-DDB4-456B-97E0-9937730A039F}"/>
          </ac:spMkLst>
        </pc:spChg>
        <pc:spChg chg="add">
          <ac:chgData name="Siva Chinmai Varma Bhupathiraju" userId="S::chinmaivarma20uece085@mahindrauniversity.edu.in::0f81a864-d54e-40ca-93de-f5badd9bf593" providerId="AD" clId="Web-{14055930-21E0-8508-F82C-3CEB98064C11}" dt="2023-05-24T15:13:14.846" v="1658"/>
          <ac:spMkLst>
            <pc:docMk/>
            <pc:sldMk cId="3489273637" sldId="274"/>
            <ac:spMk id="49" creationId="{B2DD41CD-8F47-4F56-AD12-4E2FF7696987}"/>
          </ac:spMkLst>
        </pc:spChg>
        <pc:picChg chg="add del mod">
          <ac:chgData name="Siva Chinmai Varma Bhupathiraju" userId="S::chinmaivarma20uece085@mahindrauniversity.edu.in::0f81a864-d54e-40ca-93de-f5badd9bf593" providerId="AD" clId="Web-{14055930-21E0-8508-F82C-3CEB98064C11}" dt="2023-05-24T15:11:47.078" v="1640"/>
          <ac:picMkLst>
            <pc:docMk/>
            <pc:sldMk cId="3489273637" sldId="274"/>
            <ac:picMk id="4" creationId="{61F98048-0385-4D29-0238-DBAC135F6C6C}"/>
          </ac:picMkLst>
        </pc:picChg>
        <pc:picChg chg="add mod">
          <ac:chgData name="Siva Chinmai Varma Bhupathiraju" userId="S::chinmaivarma20uece085@mahindrauniversity.edu.in::0f81a864-d54e-40ca-93de-f5badd9bf593" providerId="AD" clId="Web-{14055930-21E0-8508-F82C-3CEB98064C11}" dt="2023-05-24T15:13:20.658" v="1659" actId="1076"/>
          <ac:picMkLst>
            <pc:docMk/>
            <pc:sldMk cId="3489273637" sldId="274"/>
            <ac:picMk id="5" creationId="{A0093E06-EB8A-5E4C-21EB-B2DF1EA7297B}"/>
          </ac:picMkLst>
        </pc:picChg>
        <pc:picChg chg="add del">
          <ac:chgData name="Siva Chinmai Varma Bhupathiraju" userId="S::chinmaivarma20uece085@mahindrauniversity.edu.in::0f81a864-d54e-40ca-93de-f5badd9bf593" providerId="AD" clId="Web-{14055930-21E0-8508-F82C-3CEB98064C11}" dt="2023-05-24T15:12:26.610" v="1646"/>
          <ac:picMkLst>
            <pc:docMk/>
            <pc:sldMk cId="3489273637" sldId="274"/>
            <ac:picMk id="28" creationId="{B636C10A-BE9D-A315-C8FD-1B2FB42AC993}"/>
          </ac:picMkLst>
        </pc:picChg>
      </pc:sldChg>
      <pc:sldChg chg="addSp modSp new mod setBg">
        <pc:chgData name="Siva Chinmai Varma Bhupathiraju" userId="S::chinmaivarma20uece085@mahindrauniversity.edu.in::0f81a864-d54e-40ca-93de-f5badd9bf593" providerId="AD" clId="Web-{14055930-21E0-8508-F82C-3CEB98064C11}" dt="2023-05-24T12:23:23.618" v="873" actId="20577"/>
        <pc:sldMkLst>
          <pc:docMk/>
          <pc:sldMk cId="3182569378" sldId="275"/>
        </pc:sldMkLst>
        <pc:spChg chg="mod">
          <ac:chgData name="Siva Chinmai Varma Bhupathiraju" userId="S::chinmaivarma20uece085@mahindrauniversity.edu.in::0f81a864-d54e-40ca-93de-f5badd9bf593" providerId="AD" clId="Web-{14055930-21E0-8508-F82C-3CEB98064C11}" dt="2023-05-24T12:23:23.618" v="873" actId="20577"/>
          <ac:spMkLst>
            <pc:docMk/>
            <pc:sldMk cId="3182569378" sldId="275"/>
            <ac:spMk id="2" creationId="{520A44E7-BB1B-95D6-D09A-83D6E51CA207}"/>
          </ac:spMkLst>
        </pc:spChg>
        <pc:spChg chg="mod">
          <ac:chgData name="Siva Chinmai Varma Bhupathiraju" userId="S::chinmaivarma20uece085@mahindrauniversity.edu.in::0f81a864-d54e-40ca-93de-f5badd9bf593" providerId="AD" clId="Web-{14055930-21E0-8508-F82C-3CEB98064C11}" dt="2023-05-24T12:23:16.399" v="872"/>
          <ac:spMkLst>
            <pc:docMk/>
            <pc:sldMk cId="3182569378" sldId="275"/>
            <ac:spMk id="3" creationId="{BAC21280-04D9-8B59-CE0D-C1FB54396AA3}"/>
          </ac:spMkLst>
        </pc:spChg>
        <pc:spChg chg="add">
          <ac:chgData name="Siva Chinmai Varma Bhupathiraju" userId="S::chinmaivarma20uece085@mahindrauniversity.edu.in::0f81a864-d54e-40ca-93de-f5badd9bf593" providerId="AD" clId="Web-{14055930-21E0-8508-F82C-3CEB98064C11}" dt="2023-05-24T12:23:16.399" v="872"/>
          <ac:spMkLst>
            <pc:docMk/>
            <pc:sldMk cId="3182569378" sldId="275"/>
            <ac:spMk id="8" creationId="{100EDD19-6802-4EC3-95CE-CFFAB042CFD6}"/>
          </ac:spMkLst>
        </pc:spChg>
        <pc:spChg chg="add">
          <ac:chgData name="Siva Chinmai Varma Bhupathiraju" userId="S::chinmaivarma20uece085@mahindrauniversity.edu.in::0f81a864-d54e-40ca-93de-f5badd9bf593" providerId="AD" clId="Web-{14055930-21E0-8508-F82C-3CEB98064C11}" dt="2023-05-24T12:23:16.399" v="872"/>
          <ac:spMkLst>
            <pc:docMk/>
            <pc:sldMk cId="3182569378" sldId="275"/>
            <ac:spMk id="10" creationId="{DB17E863-922E-4C26-BD64-E8FD41D28661}"/>
          </ac:spMkLst>
        </pc:spChg>
      </pc:sldChg>
      <pc:sldChg chg="addSp delSp modSp new del mod setBg">
        <pc:chgData name="Siva Chinmai Varma Bhupathiraju" userId="S::chinmaivarma20uece085@mahindrauniversity.edu.in::0f81a864-d54e-40ca-93de-f5badd9bf593" providerId="AD" clId="Web-{14055930-21E0-8508-F82C-3CEB98064C11}" dt="2023-05-24T13:57:45.947" v="1478"/>
        <pc:sldMkLst>
          <pc:docMk/>
          <pc:sldMk cId="1459698909" sldId="276"/>
        </pc:sldMkLst>
        <pc:spChg chg="del">
          <ac:chgData name="Siva Chinmai Varma Bhupathiraju" userId="S::chinmaivarma20uece085@mahindrauniversity.edu.in::0f81a864-d54e-40ca-93de-f5badd9bf593" providerId="AD" clId="Web-{14055930-21E0-8508-F82C-3CEB98064C11}" dt="2023-05-24T13:22:17.498" v="1074"/>
          <ac:spMkLst>
            <pc:docMk/>
            <pc:sldMk cId="1459698909" sldId="276"/>
            <ac:spMk id="2" creationId="{C10C1E15-2920-65D7-F85B-D85A0FC6050E}"/>
          </ac:spMkLst>
        </pc:spChg>
        <pc:spChg chg="del">
          <ac:chgData name="Siva Chinmai Varma Bhupathiraju" userId="S::chinmaivarma20uece085@mahindrauniversity.edu.in::0f81a864-d54e-40ca-93de-f5badd9bf593" providerId="AD" clId="Web-{14055930-21E0-8508-F82C-3CEB98064C11}" dt="2023-05-24T13:22:18.982" v="1075"/>
          <ac:spMkLst>
            <pc:docMk/>
            <pc:sldMk cId="1459698909" sldId="276"/>
            <ac:spMk id="3" creationId="{1777D554-71DD-8367-5905-6AB15616FB7E}"/>
          </ac:spMkLst>
        </pc:spChg>
        <pc:spChg chg="add mod">
          <ac:chgData name="Siva Chinmai Varma Bhupathiraju" userId="S::chinmaivarma20uece085@mahindrauniversity.edu.in::0f81a864-d54e-40ca-93de-f5badd9bf593" providerId="AD" clId="Web-{14055930-21E0-8508-F82C-3CEB98064C11}" dt="2023-05-24T13:56:39.711" v="1467" actId="20577"/>
          <ac:spMkLst>
            <pc:docMk/>
            <pc:sldMk cId="1459698909" sldId="276"/>
            <ac:spMk id="5" creationId="{C6DB4396-2C8F-0840-3C57-BB3BF86642FC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3:22:45.123" v="1078"/>
          <ac:spMkLst>
            <pc:docMk/>
            <pc:sldMk cId="1459698909" sldId="276"/>
            <ac:spMk id="9" creationId="{32BC26D8-82FB-445E-AA49-62A77D7C1EE0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3:22:45.123" v="1078"/>
          <ac:spMkLst>
            <pc:docMk/>
            <pc:sldMk cId="1459698909" sldId="276"/>
            <ac:spMk id="11" creationId="{CB44330D-EA18-4254-AA95-EB49948539B8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3:22:52.202" v="1080"/>
          <ac:spMkLst>
            <pc:docMk/>
            <pc:sldMk cId="1459698909" sldId="276"/>
            <ac:spMk id="13" creationId="{01D0AF59-99C3-4251-AB9A-C966C6AD4400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3:22:52.202" v="1080"/>
          <ac:spMkLst>
            <pc:docMk/>
            <pc:sldMk cId="1459698909" sldId="276"/>
            <ac:spMk id="14" creationId="{1855405F-37A2-4869-9154-F8BE3BECE6C3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3:23:04.327" v="1082"/>
          <ac:spMkLst>
            <pc:docMk/>
            <pc:sldMk cId="1459698909" sldId="276"/>
            <ac:spMk id="16" creationId="{32BC26D8-82FB-445E-AA49-62A77D7C1EE0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3:23:04.327" v="1082"/>
          <ac:spMkLst>
            <pc:docMk/>
            <pc:sldMk cId="1459698909" sldId="276"/>
            <ac:spMk id="17" creationId="{CB44330D-EA18-4254-AA95-EB49948539B8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3:55:09.958" v="1442"/>
          <ac:spMkLst>
            <pc:docMk/>
            <pc:sldMk cId="1459698909" sldId="276"/>
            <ac:spMk id="19" creationId="{01D0AF59-99C3-4251-AB9A-C966C6AD4400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3:55:09.958" v="1442"/>
          <ac:spMkLst>
            <pc:docMk/>
            <pc:sldMk cId="1459698909" sldId="276"/>
            <ac:spMk id="20" creationId="{1855405F-37A2-4869-9154-F8BE3BECE6C3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3:56:01.460" v="1450"/>
          <ac:spMkLst>
            <pc:docMk/>
            <pc:sldMk cId="1459698909" sldId="276"/>
            <ac:spMk id="25" creationId="{A4AC5506-6312-4701-8D3C-40187889A947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3:55:58.053" v="1448"/>
          <ac:spMkLst>
            <pc:docMk/>
            <pc:sldMk cId="1459698909" sldId="276"/>
            <ac:spMk id="30" creationId="{A4AC5506-6312-4701-8D3C-40187889A947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3:56:01.460" v="1450"/>
          <ac:spMkLst>
            <pc:docMk/>
            <pc:sldMk cId="1459698909" sldId="276"/>
            <ac:spMk id="32" creationId="{A4AC5506-6312-4701-8D3C-40187889A947}"/>
          </ac:spMkLst>
        </pc:spChg>
        <pc:picChg chg="add mod ord">
          <ac:chgData name="Siva Chinmai Varma Bhupathiraju" userId="S::chinmaivarma20uece085@mahindrauniversity.edu.in::0f81a864-d54e-40ca-93de-f5badd9bf593" providerId="AD" clId="Web-{14055930-21E0-8508-F82C-3CEB98064C11}" dt="2023-05-24T13:56:01.460" v="1450"/>
          <ac:picMkLst>
            <pc:docMk/>
            <pc:sldMk cId="1459698909" sldId="276"/>
            <ac:picMk id="4" creationId="{9A8E8C10-3EB1-FEF4-E83D-F0CC2ACF9FAE}"/>
          </ac:picMkLst>
        </pc:picChg>
      </pc:sldChg>
      <pc:sldChg chg="addSp delSp modSp new mod setBg addAnim">
        <pc:chgData name="Siva Chinmai Varma Bhupathiraju" userId="S::chinmaivarma20uece085@mahindrauniversity.edu.in::0f81a864-d54e-40ca-93de-f5badd9bf593" providerId="AD" clId="Web-{14055930-21E0-8508-F82C-3CEB98064C11}" dt="2023-05-24T13:57:39.056" v="1477" actId="20577"/>
        <pc:sldMkLst>
          <pc:docMk/>
          <pc:sldMk cId="1808195458" sldId="277"/>
        </pc:sldMkLst>
        <pc:spChg chg="mod">
          <ac:chgData name="Siva Chinmai Varma Bhupathiraju" userId="S::chinmaivarma20uece085@mahindrauniversity.edu.in::0f81a864-d54e-40ca-93de-f5badd9bf593" providerId="AD" clId="Web-{14055930-21E0-8508-F82C-3CEB98064C11}" dt="2023-05-24T13:57:39.056" v="1477" actId="20577"/>
          <ac:spMkLst>
            <pc:docMk/>
            <pc:sldMk cId="1808195458" sldId="277"/>
            <ac:spMk id="2" creationId="{4E5FA245-49B8-F3BB-2EC3-2BC84E907AF6}"/>
          </ac:spMkLst>
        </pc:spChg>
        <pc:spChg chg="del">
          <ac:chgData name="Siva Chinmai Varma Bhupathiraju" userId="S::chinmaivarma20uece085@mahindrauniversity.edu.in::0f81a864-d54e-40ca-93de-f5badd9bf593" providerId="AD" clId="Web-{14055930-21E0-8508-F82C-3CEB98064C11}" dt="2023-05-24T13:56:35.476" v="1465"/>
          <ac:spMkLst>
            <pc:docMk/>
            <pc:sldMk cId="1808195458" sldId="277"/>
            <ac:spMk id="3" creationId="{F8F7CD5B-2C0B-1960-3A0C-CC6791F6111A}"/>
          </ac:spMkLst>
        </pc:spChg>
        <pc:spChg chg="add">
          <ac:chgData name="Siva Chinmai Varma Bhupathiraju" userId="S::chinmaivarma20uece085@mahindrauniversity.edu.in::0f81a864-d54e-40ca-93de-f5badd9bf593" providerId="AD" clId="Web-{14055930-21E0-8508-F82C-3CEB98064C11}" dt="2023-05-24T13:57:08.962" v="1473"/>
          <ac:spMkLst>
            <pc:docMk/>
            <pc:sldMk cId="1808195458" sldId="277"/>
            <ac:spMk id="8" creationId="{ECC07320-C2CA-4E29-8481-9D9E143C7788}"/>
          </ac:spMkLst>
        </pc:spChg>
        <pc:spChg chg="add">
          <ac:chgData name="Siva Chinmai Varma Bhupathiraju" userId="S::chinmaivarma20uece085@mahindrauniversity.edu.in::0f81a864-d54e-40ca-93de-f5badd9bf593" providerId="AD" clId="Web-{14055930-21E0-8508-F82C-3CEB98064C11}" dt="2023-05-24T13:57:08.962" v="1473"/>
          <ac:spMkLst>
            <pc:docMk/>
            <pc:sldMk cId="1808195458" sldId="277"/>
            <ac:spMk id="10" creationId="{178FB36B-5BFE-42CA-BC60-1115E0D95EEC}"/>
          </ac:spMkLst>
        </pc:spChg>
        <pc:picChg chg="add">
          <ac:chgData name="Siva Chinmai Varma Bhupathiraju" userId="S::chinmaivarma20uece085@mahindrauniversity.edu.in::0f81a864-d54e-40ca-93de-f5badd9bf593" providerId="AD" clId="Web-{14055930-21E0-8508-F82C-3CEB98064C11}" dt="2023-05-24T13:57:08.962" v="1473"/>
          <ac:picMkLst>
            <pc:docMk/>
            <pc:sldMk cId="1808195458" sldId="277"/>
            <ac:picMk id="4" creationId="{1E5986DB-4F38-BF19-34D3-8284CD8419BB}"/>
          </ac:picMkLst>
        </pc:picChg>
      </pc:sldChg>
      <pc:sldChg chg="addSp delSp modSp new mod setBg">
        <pc:chgData name="Siva Chinmai Varma Bhupathiraju" userId="S::chinmaivarma20uece085@mahindrauniversity.edu.in::0f81a864-d54e-40ca-93de-f5badd9bf593" providerId="AD" clId="Web-{14055930-21E0-8508-F82C-3CEB98064C11}" dt="2023-05-24T13:56:54.570" v="1472"/>
        <pc:sldMkLst>
          <pc:docMk/>
          <pc:sldMk cId="566498712" sldId="278"/>
        </pc:sldMkLst>
        <pc:spChg chg="del">
          <ac:chgData name="Siva Chinmai Varma Bhupathiraju" userId="S::chinmaivarma20uece085@mahindrauniversity.edu.in::0f81a864-d54e-40ca-93de-f5badd9bf593" providerId="AD" clId="Web-{14055930-21E0-8508-F82C-3CEB98064C11}" dt="2023-05-24T13:56:43.898" v="1469"/>
          <ac:spMkLst>
            <pc:docMk/>
            <pc:sldMk cId="566498712" sldId="278"/>
            <ac:spMk id="2" creationId="{AAB46006-7385-F478-05C6-B0D2165942C0}"/>
          </ac:spMkLst>
        </pc:spChg>
        <pc:spChg chg="del">
          <ac:chgData name="Siva Chinmai Varma Bhupathiraju" userId="S::chinmaivarma20uece085@mahindrauniversity.edu.in::0f81a864-d54e-40ca-93de-f5badd9bf593" providerId="AD" clId="Web-{14055930-21E0-8508-F82C-3CEB98064C11}" dt="2023-05-24T13:56:44.945" v="1470"/>
          <ac:spMkLst>
            <pc:docMk/>
            <pc:sldMk cId="566498712" sldId="278"/>
            <ac:spMk id="3" creationId="{83F8DBC3-195A-401B-6AE3-D9E7CC522B16}"/>
          </ac:spMkLst>
        </pc:spChg>
        <pc:picChg chg="add mod">
          <ac:chgData name="Siva Chinmai Varma Bhupathiraju" userId="S::chinmaivarma20uece085@mahindrauniversity.edu.in::0f81a864-d54e-40ca-93de-f5badd9bf593" providerId="AD" clId="Web-{14055930-21E0-8508-F82C-3CEB98064C11}" dt="2023-05-24T13:56:54.570" v="1472"/>
          <ac:picMkLst>
            <pc:docMk/>
            <pc:sldMk cId="566498712" sldId="278"/>
            <ac:picMk id="4" creationId="{92A8155E-48E6-0A8B-944B-A7BF9D7054F1}"/>
          </ac:picMkLst>
        </pc:picChg>
      </pc:sldChg>
      <pc:sldChg chg="addSp delSp modSp new mod setBg">
        <pc:chgData name="Siva Chinmai Varma Bhupathiraju" userId="S::chinmaivarma20uece085@mahindrauniversity.edu.in::0f81a864-d54e-40ca-93de-f5badd9bf593" providerId="AD" clId="Web-{14055930-21E0-8508-F82C-3CEB98064C11}" dt="2023-05-24T14:01:21.484" v="1497" actId="20577"/>
        <pc:sldMkLst>
          <pc:docMk/>
          <pc:sldMk cId="49703825" sldId="279"/>
        </pc:sldMkLst>
        <pc:spChg chg="mod">
          <ac:chgData name="Siva Chinmai Varma Bhupathiraju" userId="S::chinmaivarma20uece085@mahindrauniversity.edu.in::0f81a864-d54e-40ca-93de-f5badd9bf593" providerId="AD" clId="Web-{14055930-21E0-8508-F82C-3CEB98064C11}" dt="2023-05-24T14:01:14.296" v="1496" actId="20577"/>
          <ac:spMkLst>
            <pc:docMk/>
            <pc:sldMk cId="49703825" sldId="279"/>
            <ac:spMk id="2" creationId="{34CB4FDB-E5C9-A93F-47BF-6F244FC9F3A9}"/>
          </ac:spMkLst>
        </pc:spChg>
        <pc:spChg chg="del">
          <ac:chgData name="Siva Chinmai Varma Bhupathiraju" userId="S::chinmaivarma20uece085@mahindrauniversity.edu.in::0f81a864-d54e-40ca-93de-f5badd9bf593" providerId="AD" clId="Web-{14055930-21E0-8508-F82C-3CEB98064C11}" dt="2023-05-24T13:59:03.762" v="1488"/>
          <ac:spMkLst>
            <pc:docMk/>
            <pc:sldMk cId="49703825" sldId="279"/>
            <ac:spMk id="3" creationId="{A0D35197-499D-A17E-D4CD-C1ACE2E08A83}"/>
          </ac:spMkLst>
        </pc:spChg>
        <pc:spChg chg="add mod">
          <ac:chgData name="Siva Chinmai Varma Bhupathiraju" userId="S::chinmaivarma20uece085@mahindrauniversity.edu.in::0f81a864-d54e-40ca-93de-f5badd9bf593" providerId="AD" clId="Web-{14055930-21E0-8508-F82C-3CEB98064C11}" dt="2023-05-24T14:01:21.484" v="1497" actId="20577"/>
          <ac:spMkLst>
            <pc:docMk/>
            <pc:sldMk cId="49703825" sldId="279"/>
            <ac:spMk id="8" creationId="{662409E0-B675-CAEF-EF10-BC56D0969DB6}"/>
          </ac:spMkLst>
        </pc:spChg>
        <pc:spChg chg="add">
          <ac:chgData name="Siva Chinmai Varma Bhupathiraju" userId="S::chinmaivarma20uece085@mahindrauniversity.edu.in::0f81a864-d54e-40ca-93de-f5badd9bf593" providerId="AD" clId="Web-{14055930-21E0-8508-F82C-3CEB98064C11}" dt="2023-05-24T13:59:19.528" v="1489"/>
          <ac:spMkLst>
            <pc:docMk/>
            <pc:sldMk cId="49703825" sldId="279"/>
            <ac:spMk id="11" creationId="{1A95671B-3CC6-4792-9114-B74FAEA224E6}"/>
          </ac:spMkLst>
        </pc:spChg>
        <pc:picChg chg="add mod ord">
          <ac:chgData name="Siva Chinmai Varma Bhupathiraju" userId="S::chinmaivarma20uece085@mahindrauniversity.edu.in::0f81a864-d54e-40ca-93de-f5badd9bf593" providerId="AD" clId="Web-{14055930-21E0-8508-F82C-3CEB98064C11}" dt="2023-05-24T13:59:19.528" v="1489"/>
          <ac:picMkLst>
            <pc:docMk/>
            <pc:sldMk cId="49703825" sldId="279"/>
            <ac:picMk id="4" creationId="{6D2682D0-0902-50C0-6BDD-912D656BC11D}"/>
          </ac:picMkLst>
        </pc:picChg>
      </pc:sldChg>
      <pc:sldChg chg="addSp delSp modSp new mod setBg">
        <pc:chgData name="Siva Chinmai Varma Bhupathiraju" userId="S::chinmaivarma20uece085@mahindrauniversity.edu.in::0f81a864-d54e-40ca-93de-f5badd9bf593" providerId="AD" clId="Web-{14055930-21E0-8508-F82C-3CEB98064C11}" dt="2023-05-24T14:18:22.512" v="1626"/>
        <pc:sldMkLst>
          <pc:docMk/>
          <pc:sldMk cId="2073287849" sldId="280"/>
        </pc:sldMkLst>
        <pc:spChg chg="del">
          <ac:chgData name="Siva Chinmai Varma Bhupathiraju" userId="S::chinmaivarma20uece085@mahindrauniversity.edu.in::0f81a864-d54e-40ca-93de-f5badd9bf593" providerId="AD" clId="Web-{14055930-21E0-8508-F82C-3CEB98064C11}" dt="2023-05-24T14:09:35.966" v="1499"/>
          <ac:spMkLst>
            <pc:docMk/>
            <pc:sldMk cId="2073287849" sldId="280"/>
            <ac:spMk id="2" creationId="{A812C0AB-EF0A-7941-FA13-08388A13D73A}"/>
          </ac:spMkLst>
        </pc:spChg>
        <pc:spChg chg="del">
          <ac:chgData name="Siva Chinmai Varma Bhupathiraju" userId="S::chinmaivarma20uece085@mahindrauniversity.edu.in::0f81a864-d54e-40ca-93de-f5badd9bf593" providerId="AD" clId="Web-{14055930-21E0-8508-F82C-3CEB98064C11}" dt="2023-05-24T14:09:36.904" v="1500"/>
          <ac:spMkLst>
            <pc:docMk/>
            <pc:sldMk cId="2073287849" sldId="280"/>
            <ac:spMk id="3" creationId="{27BA27B4-73B7-8F11-34E7-EDB10D4F7C68}"/>
          </ac:spMkLst>
        </pc:spChg>
        <pc:spChg chg="add mod">
          <ac:chgData name="Siva Chinmai Varma Bhupathiraju" userId="S::chinmaivarma20uece085@mahindrauniversity.edu.in::0f81a864-d54e-40ca-93de-f5badd9bf593" providerId="AD" clId="Web-{14055930-21E0-8508-F82C-3CEB98064C11}" dt="2023-05-24T14:16:38.916" v="1609" actId="20577"/>
          <ac:spMkLst>
            <pc:docMk/>
            <pc:sldMk cId="2073287849" sldId="280"/>
            <ac:spMk id="4" creationId="{44E74803-4D22-4F43-7B82-5F966EB1DA4A}"/>
          </ac:spMkLst>
        </pc:spChg>
        <pc:spChg chg="add mod">
          <ac:chgData name="Siva Chinmai Varma Bhupathiraju" userId="S::chinmaivarma20uece085@mahindrauniversity.edu.in::0f81a864-d54e-40ca-93de-f5badd9bf593" providerId="AD" clId="Web-{14055930-21E0-8508-F82C-3CEB98064C11}" dt="2023-05-24T14:15:41.961" v="1580"/>
          <ac:spMkLst>
            <pc:docMk/>
            <pc:sldMk cId="2073287849" sldId="280"/>
            <ac:spMk id="5" creationId="{29DB8FD8-34E7-BBA9-7966-A30868CEF1A3}"/>
          </ac:spMkLst>
        </pc:spChg>
        <pc:spChg chg="add mod">
          <ac:chgData name="Siva Chinmai Varma Bhupathiraju" userId="S::chinmaivarma20uece085@mahindrauniversity.edu.in::0f81a864-d54e-40ca-93de-f5badd9bf593" providerId="AD" clId="Web-{14055930-21E0-8508-F82C-3CEB98064C11}" dt="2023-05-24T14:15:41.961" v="1580"/>
          <ac:spMkLst>
            <pc:docMk/>
            <pc:sldMk cId="2073287849" sldId="280"/>
            <ac:spMk id="6" creationId="{450A7A23-F36D-C91F-B46B-637B77A1F4D7}"/>
          </ac:spMkLst>
        </pc:spChg>
        <pc:spChg chg="add mod">
          <ac:chgData name="Siva Chinmai Varma Bhupathiraju" userId="S::chinmaivarma20uece085@mahindrauniversity.edu.in::0f81a864-d54e-40ca-93de-f5badd9bf593" providerId="AD" clId="Web-{14055930-21E0-8508-F82C-3CEB98064C11}" dt="2023-05-24T14:16:16.196" v="1597" actId="20577"/>
          <ac:spMkLst>
            <pc:docMk/>
            <pc:sldMk cId="2073287849" sldId="280"/>
            <ac:spMk id="7" creationId="{EBB4DF32-ED84-C762-8557-3225816BDCCD}"/>
          </ac:spMkLst>
        </pc:spChg>
        <pc:spChg chg="add mod">
          <ac:chgData name="Siva Chinmai Varma Bhupathiraju" userId="S::chinmaivarma20uece085@mahindrauniversity.edu.in::0f81a864-d54e-40ca-93de-f5badd9bf593" providerId="AD" clId="Web-{14055930-21E0-8508-F82C-3CEB98064C11}" dt="2023-05-24T14:16:22.134" v="1607" actId="20577"/>
          <ac:spMkLst>
            <pc:docMk/>
            <pc:sldMk cId="2073287849" sldId="280"/>
            <ac:spMk id="8" creationId="{23054FC7-5158-BE56-3635-84DFF235C157}"/>
          </ac:spMkLst>
        </pc:spChg>
        <pc:spChg chg="add mod">
          <ac:chgData name="Siva Chinmai Varma Bhupathiraju" userId="S::chinmaivarma20uece085@mahindrauniversity.edu.in::0f81a864-d54e-40ca-93de-f5badd9bf593" providerId="AD" clId="Web-{14055930-21E0-8508-F82C-3CEB98064C11}" dt="2023-05-24T14:15:48.805" v="1581" actId="20577"/>
          <ac:spMkLst>
            <pc:docMk/>
            <pc:sldMk cId="2073287849" sldId="280"/>
            <ac:spMk id="9" creationId="{19C3C6FC-58ED-AFBD-7D8B-B9E639829955}"/>
          </ac:spMkLst>
        </pc:spChg>
        <pc:spChg chg="add mod">
          <ac:chgData name="Siva Chinmai Varma Bhupathiraju" userId="S::chinmaivarma20uece085@mahindrauniversity.edu.in::0f81a864-d54e-40ca-93de-f5badd9bf593" providerId="AD" clId="Web-{14055930-21E0-8508-F82C-3CEB98064C11}" dt="2023-05-24T14:15:41.961" v="1580"/>
          <ac:spMkLst>
            <pc:docMk/>
            <pc:sldMk cId="2073287849" sldId="280"/>
            <ac:spMk id="10" creationId="{58C0F107-E482-A660-97AC-004B92A34ADF}"/>
          </ac:spMkLst>
        </pc:spChg>
        <pc:spChg chg="add mod">
          <ac:chgData name="Siva Chinmai Varma Bhupathiraju" userId="S::chinmaivarma20uece085@mahindrauniversity.edu.in::0f81a864-d54e-40ca-93de-f5badd9bf593" providerId="AD" clId="Web-{14055930-21E0-8508-F82C-3CEB98064C11}" dt="2023-05-24T14:17:49.511" v="1623" actId="1076"/>
          <ac:spMkLst>
            <pc:docMk/>
            <pc:sldMk cId="2073287849" sldId="280"/>
            <ac:spMk id="11" creationId="{CF6B6067-07D0-628B-3472-A8901E5C104C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4:15:39.055" v="1579"/>
          <ac:spMkLst>
            <pc:docMk/>
            <pc:sldMk cId="2073287849" sldId="280"/>
            <ac:spMk id="12" creationId="{22F15A2D-2324-487D-A02A-BF46C5C580EB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4:15:39.055" v="1579"/>
          <ac:spMkLst>
            <pc:docMk/>
            <pc:sldMk cId="2073287849" sldId="280"/>
            <ac:spMk id="13" creationId="{2AEAFA59-923A-4F54-8B49-44C970BCC323}"/>
          </ac:spMkLst>
        </pc:spChg>
        <pc:spChg chg="add">
          <ac:chgData name="Siva Chinmai Varma Bhupathiraju" userId="S::chinmaivarma20uece085@mahindrauniversity.edu.in::0f81a864-d54e-40ca-93de-f5badd9bf593" providerId="AD" clId="Web-{14055930-21E0-8508-F82C-3CEB98064C11}" dt="2023-05-24T14:15:41.961" v="1580"/>
          <ac:spMkLst>
            <pc:docMk/>
            <pc:sldMk cId="2073287849" sldId="280"/>
            <ac:spMk id="14" creationId="{F3060C83-F051-4F0E-ABAD-AA0DFC48B218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4:15:28.539" v="1577"/>
          <ac:spMkLst>
            <pc:docMk/>
            <pc:sldMk cId="2073287849" sldId="280"/>
            <ac:spMk id="15" creationId="{32BC26D8-82FB-445E-AA49-62A77D7C1EE0}"/>
          </ac:spMkLst>
        </pc:spChg>
        <pc:spChg chg="add">
          <ac:chgData name="Siva Chinmai Varma Bhupathiraju" userId="S::chinmaivarma20uece085@mahindrauniversity.edu.in::0f81a864-d54e-40ca-93de-f5badd9bf593" providerId="AD" clId="Web-{14055930-21E0-8508-F82C-3CEB98064C11}" dt="2023-05-24T14:15:41.961" v="1580"/>
          <ac:spMkLst>
            <pc:docMk/>
            <pc:sldMk cId="2073287849" sldId="280"/>
            <ac:spMk id="16" creationId="{83C98ABE-055B-441F-B07E-44F97F083C39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4:15:28.539" v="1577"/>
          <ac:spMkLst>
            <pc:docMk/>
            <pc:sldMk cId="2073287849" sldId="280"/>
            <ac:spMk id="17" creationId="{CB44330D-EA18-4254-AA95-EB49948539B8}"/>
          </ac:spMkLst>
        </pc:spChg>
        <pc:spChg chg="add">
          <ac:chgData name="Siva Chinmai Varma Bhupathiraju" userId="S::chinmaivarma20uece085@mahindrauniversity.edu.in::0f81a864-d54e-40ca-93de-f5badd9bf593" providerId="AD" clId="Web-{14055930-21E0-8508-F82C-3CEB98064C11}" dt="2023-05-24T14:15:41.961" v="1580"/>
          <ac:spMkLst>
            <pc:docMk/>
            <pc:sldMk cId="2073287849" sldId="280"/>
            <ac:spMk id="18" creationId="{29FDB030-9B49-4CED-8CCD-4D99382388AC}"/>
          </ac:spMkLst>
        </pc:spChg>
        <pc:spChg chg="add del">
          <ac:chgData name="Siva Chinmai Varma Bhupathiraju" userId="S::chinmaivarma20uece085@mahindrauniversity.edu.in::0f81a864-d54e-40ca-93de-f5badd9bf593" providerId="AD" clId="Web-{14055930-21E0-8508-F82C-3CEB98064C11}" dt="2023-05-24T14:15:39.055" v="1579"/>
          <ac:spMkLst>
            <pc:docMk/>
            <pc:sldMk cId="2073287849" sldId="280"/>
            <ac:spMk id="19" creationId="{C37E9D4B-7BFA-4D10-B666-547BAC499469}"/>
          </ac:spMkLst>
        </pc:spChg>
        <pc:spChg chg="add del mod">
          <ac:chgData name="Siva Chinmai Varma Bhupathiraju" userId="S::chinmaivarma20uece085@mahindrauniversity.edu.in::0f81a864-d54e-40ca-93de-f5badd9bf593" providerId="AD" clId="Web-{14055930-21E0-8508-F82C-3CEB98064C11}" dt="2023-05-24T14:18:22.512" v="1626"/>
          <ac:spMkLst>
            <pc:docMk/>
            <pc:sldMk cId="2073287849" sldId="280"/>
            <ac:spMk id="20" creationId="{6B09CBBC-DD5E-8454-DE6D-7D74E594ACC3}"/>
          </ac:spMkLst>
        </pc:spChg>
        <pc:spChg chg="add">
          <ac:chgData name="Siva Chinmai Varma Bhupathiraju" userId="S::chinmaivarma20uece085@mahindrauniversity.edu.in::0f81a864-d54e-40ca-93de-f5badd9bf593" providerId="AD" clId="Web-{14055930-21E0-8508-F82C-3CEB98064C11}" dt="2023-05-24T14:15:41.961" v="1580"/>
          <ac:spMkLst>
            <pc:docMk/>
            <pc:sldMk cId="2073287849" sldId="280"/>
            <ac:spMk id="21" creationId="{3783CA14-24A1-485C-8B30-D6A5D87987AD}"/>
          </ac:spMkLst>
        </pc:spChg>
        <pc:spChg chg="add">
          <ac:chgData name="Siva Chinmai Varma Bhupathiraju" userId="S::chinmaivarma20uece085@mahindrauniversity.edu.in::0f81a864-d54e-40ca-93de-f5badd9bf593" providerId="AD" clId="Web-{14055930-21E0-8508-F82C-3CEB98064C11}" dt="2023-05-24T14:15:41.961" v="1580"/>
          <ac:spMkLst>
            <pc:docMk/>
            <pc:sldMk cId="2073287849" sldId="280"/>
            <ac:spMk id="23" creationId="{9A97C86A-04D6-40F7-AE84-31AB43E6A846}"/>
          </ac:spMkLst>
        </pc:spChg>
        <pc:spChg chg="add">
          <ac:chgData name="Siva Chinmai Varma Bhupathiraju" userId="S::chinmaivarma20uece085@mahindrauniversity.edu.in::0f81a864-d54e-40ca-93de-f5badd9bf593" providerId="AD" clId="Web-{14055930-21E0-8508-F82C-3CEB98064C11}" dt="2023-05-24T14:15:41.961" v="1580"/>
          <ac:spMkLst>
            <pc:docMk/>
            <pc:sldMk cId="2073287849" sldId="280"/>
            <ac:spMk id="25" creationId="{FF9F2414-84E8-453E-B1F3-389FDE8192D9}"/>
          </ac:spMkLst>
        </pc:spChg>
        <pc:spChg chg="add">
          <ac:chgData name="Siva Chinmai Varma Bhupathiraju" userId="S::chinmaivarma20uece085@mahindrauniversity.edu.in::0f81a864-d54e-40ca-93de-f5badd9bf593" providerId="AD" clId="Web-{14055930-21E0-8508-F82C-3CEB98064C11}" dt="2023-05-24T14:15:41.961" v="1580"/>
          <ac:spMkLst>
            <pc:docMk/>
            <pc:sldMk cId="2073287849" sldId="280"/>
            <ac:spMk id="27" creationId="{3ECA69A1-7536-43AC-85EF-C7106179F5ED}"/>
          </ac:spMkLst>
        </pc:spChg>
      </pc:sldChg>
    </pc:docChg>
  </pc:docChgLst>
  <pc:docChgLst>
    <pc:chgData name="Siva Chinmai Varma Bhupathiraju" userId="S::chinmaivarma20uece085@mahindrauniversity.edu.in::0f81a864-d54e-40ca-93de-f5badd9bf593" providerId="AD" clId="Web-{C565D6D9-D67B-47B5-9AE0-8EA3903B3655}"/>
    <pc:docChg chg="addSld delSld modSld">
      <pc:chgData name="Siva Chinmai Varma Bhupathiraju" userId="S::chinmaivarma20uece085@mahindrauniversity.edu.in::0f81a864-d54e-40ca-93de-f5badd9bf593" providerId="AD" clId="Web-{C565D6D9-D67B-47B5-9AE0-8EA3903B3655}" dt="2023-05-23T15:14:14.926" v="252"/>
      <pc:docMkLst>
        <pc:docMk/>
      </pc:docMkLst>
      <pc:sldChg chg="addSp delSp modSp new del mod setBg">
        <pc:chgData name="Siva Chinmai Varma Bhupathiraju" userId="S::chinmaivarma20uece085@mahindrauniversity.edu.in::0f81a864-d54e-40ca-93de-f5badd9bf593" providerId="AD" clId="Web-{C565D6D9-D67B-47B5-9AE0-8EA3903B3655}" dt="2023-05-23T15:05:43.147" v="144"/>
        <pc:sldMkLst>
          <pc:docMk/>
          <pc:sldMk cId="1420543970" sldId="257"/>
        </pc:sldMkLst>
        <pc:spChg chg="mod">
          <ac:chgData name="Siva Chinmai Varma Bhupathiraju" userId="S::chinmaivarma20uece085@mahindrauniversity.edu.in::0f81a864-d54e-40ca-93de-f5badd9bf593" providerId="AD" clId="Web-{C565D6D9-D67B-47B5-9AE0-8EA3903B3655}" dt="2023-05-23T15:00:26.170" v="101"/>
          <ac:spMkLst>
            <pc:docMk/>
            <pc:sldMk cId="1420543970" sldId="257"/>
            <ac:spMk id="2" creationId="{B7BD402E-9098-B18A-9DA4-752CBE0ADED1}"/>
          </ac:spMkLst>
        </pc:spChg>
        <pc:spChg chg="mod">
          <ac:chgData name="Siva Chinmai Varma Bhupathiraju" userId="S::chinmaivarma20uece085@mahindrauniversity.edu.in::0f81a864-d54e-40ca-93de-f5badd9bf593" providerId="AD" clId="Web-{C565D6D9-D67B-47B5-9AE0-8EA3903B3655}" dt="2023-05-23T15:02:15.689" v="126" actId="20577"/>
          <ac:spMkLst>
            <pc:docMk/>
            <pc:sldMk cId="1420543970" sldId="257"/>
            <ac:spMk id="3" creationId="{9409AB6B-DB6E-B977-9C04-0A9BA2539697}"/>
          </ac:spMkLst>
        </pc:spChg>
        <pc:spChg chg="add del">
          <ac:chgData name="Siva Chinmai Varma Bhupathiraju" userId="S::chinmaivarma20uece085@mahindrauniversity.edu.in::0f81a864-d54e-40ca-93de-f5badd9bf593" providerId="AD" clId="Web-{C565D6D9-D67B-47B5-9AE0-8EA3903B3655}" dt="2023-05-23T14:58:44.793" v="99"/>
          <ac:spMkLst>
            <pc:docMk/>
            <pc:sldMk cId="1420543970" sldId="257"/>
            <ac:spMk id="8" creationId="{100EDD19-6802-4EC3-95CE-CFFAB042CFD6}"/>
          </ac:spMkLst>
        </pc:spChg>
        <pc:spChg chg="add del">
          <ac:chgData name="Siva Chinmai Varma Bhupathiraju" userId="S::chinmaivarma20uece085@mahindrauniversity.edu.in::0f81a864-d54e-40ca-93de-f5badd9bf593" providerId="AD" clId="Web-{C565D6D9-D67B-47B5-9AE0-8EA3903B3655}" dt="2023-05-23T14:58:44.793" v="99"/>
          <ac:spMkLst>
            <pc:docMk/>
            <pc:sldMk cId="1420543970" sldId="257"/>
            <ac:spMk id="10" creationId="{DB17E863-922E-4C26-BD64-E8FD41D28661}"/>
          </ac:spMkLst>
        </pc:spChg>
        <pc:spChg chg="add del">
          <ac:chgData name="Siva Chinmai Varma Bhupathiraju" userId="S::chinmaivarma20uece085@mahindrauniversity.edu.in::0f81a864-d54e-40ca-93de-f5badd9bf593" providerId="AD" clId="Web-{C565D6D9-D67B-47B5-9AE0-8EA3903B3655}" dt="2023-05-23T15:00:26.170" v="101"/>
          <ac:spMkLst>
            <pc:docMk/>
            <pc:sldMk cId="1420543970" sldId="257"/>
            <ac:spMk id="15" creationId="{F13C74B1-5B17-4795-BED0-7140497B445A}"/>
          </ac:spMkLst>
        </pc:spChg>
        <pc:spChg chg="add del">
          <ac:chgData name="Siva Chinmai Varma Bhupathiraju" userId="S::chinmaivarma20uece085@mahindrauniversity.edu.in::0f81a864-d54e-40ca-93de-f5badd9bf593" providerId="AD" clId="Web-{C565D6D9-D67B-47B5-9AE0-8EA3903B3655}" dt="2023-05-23T15:00:26.170" v="101"/>
          <ac:spMkLst>
            <pc:docMk/>
            <pc:sldMk cId="1420543970" sldId="257"/>
            <ac:spMk id="17" creationId="{D4974D33-8DC5-464E-8C6D-BE58F0669C17}"/>
          </ac:spMkLst>
        </pc:spChg>
        <pc:spChg chg="add">
          <ac:chgData name="Siva Chinmai Varma Bhupathiraju" userId="S::chinmaivarma20uece085@mahindrauniversity.edu.in::0f81a864-d54e-40ca-93de-f5badd9bf593" providerId="AD" clId="Web-{C565D6D9-D67B-47B5-9AE0-8EA3903B3655}" dt="2023-05-23T15:00:26.170" v="101"/>
          <ac:spMkLst>
            <pc:docMk/>
            <pc:sldMk cId="1420543970" sldId="257"/>
            <ac:spMk id="23" creationId="{257363FD-7E77-4145-9483-331A807ADF0E}"/>
          </ac:spMkLst>
        </pc:spChg>
        <pc:picChg chg="add del mod">
          <ac:chgData name="Siva Chinmai Varma Bhupathiraju" userId="S::chinmaivarma20uece085@mahindrauniversity.edu.in::0f81a864-d54e-40ca-93de-f5badd9bf593" providerId="AD" clId="Web-{C565D6D9-D67B-47B5-9AE0-8EA3903B3655}" dt="2023-05-23T14:59:20.465" v="100"/>
          <ac:picMkLst>
            <pc:docMk/>
            <pc:sldMk cId="1420543970" sldId="257"/>
            <ac:picMk id="4" creationId="{4ED4786B-6241-ECFE-6C05-DDBD238F6555}"/>
          </ac:picMkLst>
        </pc:picChg>
        <pc:picChg chg="add mod">
          <ac:chgData name="Siva Chinmai Varma Bhupathiraju" userId="S::chinmaivarma20uece085@mahindrauniversity.edu.in::0f81a864-d54e-40ca-93de-f5badd9bf593" providerId="AD" clId="Web-{C565D6D9-D67B-47B5-9AE0-8EA3903B3655}" dt="2023-05-23T15:04:10.817" v="127"/>
          <ac:picMkLst>
            <pc:docMk/>
            <pc:sldMk cId="1420543970" sldId="257"/>
            <ac:picMk id="5" creationId="{ED6CD7B5-7E5C-4D5F-9827-100BE2E619BB}"/>
          </ac:picMkLst>
        </pc:picChg>
        <pc:picChg chg="add mod">
          <ac:chgData name="Siva Chinmai Varma Bhupathiraju" userId="S::chinmaivarma20uece085@mahindrauniversity.edu.in::0f81a864-d54e-40ca-93de-f5badd9bf593" providerId="AD" clId="Web-{C565D6D9-D67B-47B5-9AE0-8EA3903B3655}" dt="2023-05-23T15:04:20.786" v="128"/>
          <ac:picMkLst>
            <pc:docMk/>
            <pc:sldMk cId="1420543970" sldId="257"/>
            <ac:picMk id="19" creationId="{238ADC11-9431-A4B8-17CA-2BA88570AF2A}"/>
          </ac:picMkLst>
        </pc:picChg>
      </pc:sldChg>
      <pc:sldChg chg="addSp delSp modSp new mod setBg">
        <pc:chgData name="Siva Chinmai Varma Bhupathiraju" userId="S::chinmaivarma20uece085@mahindrauniversity.edu.in::0f81a864-d54e-40ca-93de-f5badd9bf593" providerId="AD" clId="Web-{C565D6D9-D67B-47B5-9AE0-8EA3903B3655}" dt="2023-05-23T15:05:36.600" v="143"/>
        <pc:sldMkLst>
          <pc:docMk/>
          <pc:sldMk cId="4195462931" sldId="258"/>
        </pc:sldMkLst>
        <pc:spChg chg="mod">
          <ac:chgData name="Siva Chinmai Varma Bhupathiraju" userId="S::chinmaivarma20uece085@mahindrauniversity.edu.in::0f81a864-d54e-40ca-93de-f5badd9bf593" providerId="AD" clId="Web-{C565D6D9-D67B-47B5-9AE0-8EA3903B3655}" dt="2023-05-23T15:05:36.600" v="143"/>
          <ac:spMkLst>
            <pc:docMk/>
            <pc:sldMk cId="4195462931" sldId="258"/>
            <ac:spMk id="2" creationId="{D57F354C-5C60-2032-DC22-D9BD5BD5B731}"/>
          </ac:spMkLst>
        </pc:spChg>
        <pc:spChg chg="mod ord">
          <ac:chgData name="Siva Chinmai Varma Bhupathiraju" userId="S::chinmaivarma20uece085@mahindrauniversity.edu.in::0f81a864-d54e-40ca-93de-f5badd9bf593" providerId="AD" clId="Web-{C565D6D9-D67B-47B5-9AE0-8EA3903B3655}" dt="2023-05-23T15:05:36.600" v="143"/>
          <ac:spMkLst>
            <pc:docMk/>
            <pc:sldMk cId="4195462931" sldId="258"/>
            <ac:spMk id="3" creationId="{0F6C2B97-73BA-CC52-6E2E-0135B9993DA0}"/>
          </ac:spMkLst>
        </pc:spChg>
        <pc:spChg chg="add del">
          <ac:chgData name="Siva Chinmai Varma Bhupathiraju" userId="S::chinmaivarma20uece085@mahindrauniversity.edu.in::0f81a864-d54e-40ca-93de-f5badd9bf593" providerId="AD" clId="Web-{C565D6D9-D67B-47B5-9AE0-8EA3903B3655}" dt="2023-05-23T15:05:10.146" v="138"/>
          <ac:spMkLst>
            <pc:docMk/>
            <pc:sldMk cId="4195462931" sldId="258"/>
            <ac:spMk id="9" creationId="{2C61293E-6EBE-43EF-A52C-9BEBFD7679D4}"/>
          </ac:spMkLst>
        </pc:spChg>
        <pc:spChg chg="add del">
          <ac:chgData name="Siva Chinmai Varma Bhupathiraju" userId="S::chinmaivarma20uece085@mahindrauniversity.edu.in::0f81a864-d54e-40ca-93de-f5badd9bf593" providerId="AD" clId="Web-{C565D6D9-D67B-47B5-9AE0-8EA3903B3655}" dt="2023-05-23T15:05:10.146" v="138"/>
          <ac:spMkLst>
            <pc:docMk/>
            <pc:sldMk cId="4195462931" sldId="258"/>
            <ac:spMk id="11" creationId="{3FCFB1DE-0B7E-48CC-BA90-B2AB0889F9D6}"/>
          </ac:spMkLst>
        </pc:spChg>
        <pc:spChg chg="add del">
          <ac:chgData name="Siva Chinmai Varma Bhupathiraju" userId="S::chinmaivarma20uece085@mahindrauniversity.edu.in::0f81a864-d54e-40ca-93de-f5badd9bf593" providerId="AD" clId="Web-{C565D6D9-D67B-47B5-9AE0-8EA3903B3655}" dt="2023-05-23T15:05:17.209" v="140"/>
          <ac:spMkLst>
            <pc:docMk/>
            <pc:sldMk cId="4195462931" sldId="258"/>
            <ac:spMk id="13" creationId="{F13C74B1-5B17-4795-BED0-7140497B445A}"/>
          </ac:spMkLst>
        </pc:spChg>
        <pc:spChg chg="add del">
          <ac:chgData name="Siva Chinmai Varma Bhupathiraju" userId="S::chinmaivarma20uece085@mahindrauniversity.edu.in::0f81a864-d54e-40ca-93de-f5badd9bf593" providerId="AD" clId="Web-{C565D6D9-D67B-47B5-9AE0-8EA3903B3655}" dt="2023-05-23T15:05:17.209" v="140"/>
          <ac:spMkLst>
            <pc:docMk/>
            <pc:sldMk cId="4195462931" sldId="258"/>
            <ac:spMk id="14" creationId="{D4974D33-8DC5-464E-8C6D-BE58F0669C17}"/>
          </ac:spMkLst>
        </pc:spChg>
        <pc:spChg chg="add del">
          <ac:chgData name="Siva Chinmai Varma Bhupathiraju" userId="S::chinmaivarma20uece085@mahindrauniversity.edu.in::0f81a864-d54e-40ca-93de-f5badd9bf593" providerId="AD" clId="Web-{C565D6D9-D67B-47B5-9AE0-8EA3903B3655}" dt="2023-05-23T15:05:36.600" v="142"/>
          <ac:spMkLst>
            <pc:docMk/>
            <pc:sldMk cId="4195462931" sldId="258"/>
            <ac:spMk id="16" creationId="{79BB35BC-D5C2-4C8B-A22A-A71E6191913B}"/>
          </ac:spMkLst>
        </pc:spChg>
        <pc:spChg chg="add">
          <ac:chgData name="Siva Chinmai Varma Bhupathiraju" userId="S::chinmaivarma20uece085@mahindrauniversity.edu.in::0f81a864-d54e-40ca-93de-f5badd9bf593" providerId="AD" clId="Web-{C565D6D9-D67B-47B5-9AE0-8EA3903B3655}" dt="2023-05-23T15:05:36.600" v="143"/>
          <ac:spMkLst>
            <pc:docMk/>
            <pc:sldMk cId="4195462931" sldId="258"/>
            <ac:spMk id="18" creationId="{2C61293E-6EBE-43EF-A52C-9BEBFD7679D4}"/>
          </ac:spMkLst>
        </pc:spChg>
        <pc:spChg chg="add">
          <ac:chgData name="Siva Chinmai Varma Bhupathiraju" userId="S::chinmaivarma20uece085@mahindrauniversity.edu.in::0f81a864-d54e-40ca-93de-f5badd9bf593" providerId="AD" clId="Web-{C565D6D9-D67B-47B5-9AE0-8EA3903B3655}" dt="2023-05-23T15:05:36.600" v="143"/>
          <ac:spMkLst>
            <pc:docMk/>
            <pc:sldMk cId="4195462931" sldId="258"/>
            <ac:spMk id="19" creationId="{3FCFB1DE-0B7E-48CC-BA90-B2AB0889F9D6}"/>
          </ac:spMkLst>
        </pc:spChg>
        <pc:picChg chg="add mod">
          <ac:chgData name="Siva Chinmai Varma Bhupathiraju" userId="S::chinmaivarma20uece085@mahindrauniversity.edu.in::0f81a864-d54e-40ca-93de-f5badd9bf593" providerId="AD" clId="Web-{C565D6D9-D67B-47B5-9AE0-8EA3903B3655}" dt="2023-05-23T15:05:36.600" v="143"/>
          <ac:picMkLst>
            <pc:docMk/>
            <pc:sldMk cId="4195462931" sldId="258"/>
            <ac:picMk id="4" creationId="{5F7DA535-82B1-2083-119B-A693DFD9AB55}"/>
          </ac:picMkLst>
        </pc:picChg>
      </pc:sldChg>
      <pc:sldChg chg="addSp delSp modSp new mod setBg">
        <pc:chgData name="Siva Chinmai Varma Bhupathiraju" userId="S::chinmaivarma20uece085@mahindrauniversity.edu.in::0f81a864-d54e-40ca-93de-f5badd9bf593" providerId="AD" clId="Web-{C565D6D9-D67B-47B5-9AE0-8EA3903B3655}" dt="2023-05-23T15:14:14.926" v="252"/>
        <pc:sldMkLst>
          <pc:docMk/>
          <pc:sldMk cId="1811512004" sldId="259"/>
        </pc:sldMkLst>
        <pc:spChg chg="mod">
          <ac:chgData name="Siva Chinmai Varma Bhupathiraju" userId="S::chinmaivarma20uece085@mahindrauniversity.edu.in::0f81a864-d54e-40ca-93de-f5badd9bf593" providerId="AD" clId="Web-{C565D6D9-D67B-47B5-9AE0-8EA3903B3655}" dt="2023-05-23T15:14:14.926" v="252"/>
          <ac:spMkLst>
            <pc:docMk/>
            <pc:sldMk cId="1811512004" sldId="259"/>
            <ac:spMk id="2" creationId="{5731B5AC-4CE1-BB3A-73AF-5CD55B1500D3}"/>
          </ac:spMkLst>
        </pc:spChg>
        <pc:spChg chg="mod">
          <ac:chgData name="Siva Chinmai Varma Bhupathiraju" userId="S::chinmaivarma20uece085@mahindrauniversity.edu.in::0f81a864-d54e-40ca-93de-f5badd9bf593" providerId="AD" clId="Web-{C565D6D9-D67B-47B5-9AE0-8EA3903B3655}" dt="2023-05-23T15:14:14.926" v="252"/>
          <ac:spMkLst>
            <pc:docMk/>
            <pc:sldMk cId="1811512004" sldId="259"/>
            <ac:spMk id="3" creationId="{49153F42-58D8-9B95-CAA6-DE90951FF74A}"/>
          </ac:spMkLst>
        </pc:spChg>
        <pc:spChg chg="add del">
          <ac:chgData name="Siva Chinmai Varma Bhupathiraju" userId="S::chinmaivarma20uece085@mahindrauniversity.edu.in::0f81a864-d54e-40ca-93de-f5badd9bf593" providerId="AD" clId="Web-{C565D6D9-D67B-47B5-9AE0-8EA3903B3655}" dt="2023-05-23T15:14:14.926" v="252"/>
          <ac:spMkLst>
            <pc:docMk/>
            <pc:sldMk cId="1811512004" sldId="259"/>
            <ac:spMk id="10" creationId="{743AA782-23D1-4521-8CAD-47662984AA08}"/>
          </ac:spMkLst>
        </pc:spChg>
        <pc:spChg chg="add del">
          <ac:chgData name="Siva Chinmai Varma Bhupathiraju" userId="S::chinmaivarma20uece085@mahindrauniversity.edu.in::0f81a864-d54e-40ca-93de-f5badd9bf593" providerId="AD" clId="Web-{C565D6D9-D67B-47B5-9AE0-8EA3903B3655}" dt="2023-05-23T15:14:14.926" v="252"/>
          <ac:spMkLst>
            <pc:docMk/>
            <pc:sldMk cId="1811512004" sldId="259"/>
            <ac:spMk id="12" creationId="{71877DBC-BB60-40F0-AC93-2ACDBAAE60CE}"/>
          </ac:spMkLst>
        </pc:spChg>
        <pc:spChg chg="add">
          <ac:chgData name="Siva Chinmai Varma Bhupathiraju" userId="S::chinmaivarma20uece085@mahindrauniversity.edu.in::0f81a864-d54e-40ca-93de-f5badd9bf593" providerId="AD" clId="Web-{C565D6D9-D67B-47B5-9AE0-8EA3903B3655}" dt="2023-05-23T15:14:14.926" v="252"/>
          <ac:spMkLst>
            <pc:docMk/>
            <pc:sldMk cId="1811512004" sldId="259"/>
            <ac:spMk id="17" creationId="{F13C74B1-5B17-4795-BED0-7140497B445A}"/>
          </ac:spMkLst>
        </pc:spChg>
        <pc:spChg chg="add">
          <ac:chgData name="Siva Chinmai Varma Bhupathiraju" userId="S::chinmaivarma20uece085@mahindrauniversity.edu.in::0f81a864-d54e-40ca-93de-f5badd9bf593" providerId="AD" clId="Web-{C565D6D9-D67B-47B5-9AE0-8EA3903B3655}" dt="2023-05-23T15:14:14.926" v="252"/>
          <ac:spMkLst>
            <pc:docMk/>
            <pc:sldMk cId="1811512004" sldId="259"/>
            <ac:spMk id="19" creationId="{D4974D33-8DC5-464E-8C6D-BE58F0669C17}"/>
          </ac:spMkLst>
        </pc:spChg>
        <pc:picChg chg="add del mod">
          <ac:chgData name="Siva Chinmai Varma Bhupathiraju" userId="S::chinmaivarma20uece085@mahindrauniversity.edu.in::0f81a864-d54e-40ca-93de-f5badd9bf593" providerId="AD" clId="Web-{C565D6D9-D67B-47B5-9AE0-8EA3903B3655}" dt="2023-05-23T15:12:54.893" v="246"/>
          <ac:picMkLst>
            <pc:docMk/>
            <pc:sldMk cId="1811512004" sldId="259"/>
            <ac:picMk id="4" creationId="{BFDF007D-68D9-98B1-C491-0920C5CF5488}"/>
          </ac:picMkLst>
        </pc:picChg>
        <pc:picChg chg="add mod">
          <ac:chgData name="Siva Chinmai Varma Bhupathiraju" userId="S::chinmaivarma20uece085@mahindrauniversity.edu.in::0f81a864-d54e-40ca-93de-f5badd9bf593" providerId="AD" clId="Web-{C565D6D9-D67B-47B5-9AE0-8EA3903B3655}" dt="2023-05-23T15:14:14.926" v="252"/>
          <ac:picMkLst>
            <pc:docMk/>
            <pc:sldMk cId="1811512004" sldId="259"/>
            <ac:picMk id="5" creationId="{879F6A68-9372-E84C-0F8D-041FB0BD3F54}"/>
          </ac:picMkLst>
        </pc:picChg>
      </pc:sldChg>
    </pc:docChg>
  </pc:docChgLst>
  <pc:docChgLst>
    <pc:chgData name="Siva Chinmai Varma Bhupathiraju" userId="S::chinmaivarma20uece085@mahindrauniversity.edu.in::0f81a864-d54e-40ca-93de-f5badd9bf593" providerId="AD" clId="Web-{7C9BC7A8-35FE-B43F-0397-238569BC65ED}"/>
    <pc:docChg chg="addSld delSld modSld sldOrd">
      <pc:chgData name="Siva Chinmai Varma Bhupathiraju" userId="S::chinmaivarma20uece085@mahindrauniversity.edu.in::0f81a864-d54e-40ca-93de-f5badd9bf593" providerId="AD" clId="Web-{7C9BC7A8-35FE-B43F-0397-238569BC65ED}" dt="2023-05-23T16:43:04.351" v="696" actId="20577"/>
      <pc:docMkLst>
        <pc:docMk/>
      </pc:docMkLst>
      <pc:sldChg chg="del">
        <pc:chgData name="Siva Chinmai Varma Bhupathiraju" userId="S::chinmaivarma20uece085@mahindrauniversity.edu.in::0f81a864-d54e-40ca-93de-f5badd9bf593" providerId="AD" clId="Web-{7C9BC7A8-35FE-B43F-0397-238569BC65ED}" dt="2023-05-23T15:16:31.714" v="4"/>
        <pc:sldMkLst>
          <pc:docMk/>
          <pc:sldMk cId="109857222" sldId="256"/>
        </pc:sldMkLst>
      </pc:sldChg>
      <pc:sldChg chg="addSp delSp modSp">
        <pc:chgData name="Siva Chinmai Varma Bhupathiraju" userId="S::chinmaivarma20uece085@mahindrauniversity.edu.in::0f81a864-d54e-40ca-93de-f5badd9bf593" providerId="AD" clId="Web-{7C9BC7A8-35FE-B43F-0397-238569BC65ED}" dt="2023-05-23T15:16:05.948" v="3" actId="20577"/>
        <pc:sldMkLst>
          <pc:docMk/>
          <pc:sldMk cId="1811512004" sldId="259"/>
        </pc:sldMkLst>
        <pc:spChg chg="mod">
          <ac:chgData name="Siva Chinmai Varma Bhupathiraju" userId="S::chinmaivarma20uece085@mahindrauniversity.edu.in::0f81a864-d54e-40ca-93de-f5badd9bf593" providerId="AD" clId="Web-{7C9BC7A8-35FE-B43F-0397-238569BC65ED}" dt="2023-05-23T15:15:51.150" v="0"/>
          <ac:spMkLst>
            <pc:docMk/>
            <pc:sldMk cId="1811512004" sldId="259"/>
            <ac:spMk id="2" creationId="{5731B5AC-4CE1-BB3A-73AF-5CD55B1500D3}"/>
          </ac:spMkLst>
        </pc:spChg>
        <pc:spChg chg="mod ord">
          <ac:chgData name="Siva Chinmai Varma Bhupathiraju" userId="S::chinmaivarma20uece085@mahindrauniversity.edu.in::0f81a864-d54e-40ca-93de-f5badd9bf593" providerId="AD" clId="Web-{7C9BC7A8-35FE-B43F-0397-238569BC65ED}" dt="2023-05-23T15:16:05.948" v="3" actId="20577"/>
          <ac:spMkLst>
            <pc:docMk/>
            <pc:sldMk cId="1811512004" sldId="259"/>
            <ac:spMk id="3" creationId="{49153F42-58D8-9B95-CAA6-DE90951FF74A}"/>
          </ac:spMkLst>
        </pc:spChg>
        <pc:spChg chg="del">
          <ac:chgData name="Siva Chinmai Varma Bhupathiraju" userId="S::chinmaivarma20uece085@mahindrauniversity.edu.in::0f81a864-d54e-40ca-93de-f5badd9bf593" providerId="AD" clId="Web-{7C9BC7A8-35FE-B43F-0397-238569BC65ED}" dt="2023-05-23T15:15:51.150" v="0"/>
          <ac:spMkLst>
            <pc:docMk/>
            <pc:sldMk cId="1811512004" sldId="259"/>
            <ac:spMk id="17" creationId="{F13C74B1-5B17-4795-BED0-7140497B445A}"/>
          </ac:spMkLst>
        </pc:spChg>
        <pc:spChg chg="del">
          <ac:chgData name="Siva Chinmai Varma Bhupathiraju" userId="S::chinmaivarma20uece085@mahindrauniversity.edu.in::0f81a864-d54e-40ca-93de-f5badd9bf593" providerId="AD" clId="Web-{7C9BC7A8-35FE-B43F-0397-238569BC65ED}" dt="2023-05-23T15:15:51.150" v="0"/>
          <ac:spMkLst>
            <pc:docMk/>
            <pc:sldMk cId="1811512004" sldId="259"/>
            <ac:spMk id="19" creationId="{D4974D33-8DC5-464E-8C6D-BE58F0669C17}"/>
          </ac:spMkLst>
        </pc:spChg>
        <pc:spChg chg="add">
          <ac:chgData name="Siva Chinmai Varma Bhupathiraju" userId="S::chinmaivarma20uece085@mahindrauniversity.edu.in::0f81a864-d54e-40ca-93de-f5badd9bf593" providerId="AD" clId="Web-{7C9BC7A8-35FE-B43F-0397-238569BC65ED}" dt="2023-05-23T15:15:51.150" v="0"/>
          <ac:spMkLst>
            <pc:docMk/>
            <pc:sldMk cId="1811512004" sldId="259"/>
            <ac:spMk id="24" creationId="{2C61293E-6EBE-43EF-A52C-9BEBFD7679D4}"/>
          </ac:spMkLst>
        </pc:spChg>
        <pc:spChg chg="add">
          <ac:chgData name="Siva Chinmai Varma Bhupathiraju" userId="S::chinmaivarma20uece085@mahindrauniversity.edu.in::0f81a864-d54e-40ca-93de-f5badd9bf593" providerId="AD" clId="Web-{7C9BC7A8-35FE-B43F-0397-238569BC65ED}" dt="2023-05-23T15:15:51.150" v="0"/>
          <ac:spMkLst>
            <pc:docMk/>
            <pc:sldMk cId="1811512004" sldId="259"/>
            <ac:spMk id="26" creationId="{3FCFB1DE-0B7E-48CC-BA90-B2AB0889F9D6}"/>
          </ac:spMkLst>
        </pc:spChg>
        <pc:picChg chg="mod">
          <ac:chgData name="Siva Chinmai Varma Bhupathiraju" userId="S::chinmaivarma20uece085@mahindrauniversity.edu.in::0f81a864-d54e-40ca-93de-f5badd9bf593" providerId="AD" clId="Web-{7C9BC7A8-35FE-B43F-0397-238569BC65ED}" dt="2023-05-23T15:15:51.150" v="0"/>
          <ac:picMkLst>
            <pc:docMk/>
            <pc:sldMk cId="1811512004" sldId="259"/>
            <ac:picMk id="5" creationId="{879F6A68-9372-E84C-0F8D-041FB0BD3F54}"/>
          </ac:picMkLst>
        </pc:picChg>
      </pc:sldChg>
      <pc:sldChg chg="addSp delSp modSp new mod setBg">
        <pc:chgData name="Siva Chinmai Varma Bhupathiraju" userId="S::chinmaivarma20uece085@mahindrauniversity.edu.in::0f81a864-d54e-40ca-93de-f5badd9bf593" providerId="AD" clId="Web-{7C9BC7A8-35FE-B43F-0397-238569BC65ED}" dt="2023-05-23T15:54:36.894" v="352"/>
        <pc:sldMkLst>
          <pc:docMk/>
          <pc:sldMk cId="3323867987" sldId="260"/>
        </pc:sldMkLst>
        <pc:spChg chg="mod">
          <ac:chgData name="Siva Chinmai Varma Bhupathiraju" userId="S::chinmaivarma20uece085@mahindrauniversity.edu.in::0f81a864-d54e-40ca-93de-f5badd9bf593" providerId="AD" clId="Web-{7C9BC7A8-35FE-B43F-0397-238569BC65ED}" dt="2023-05-23T15:54:36.894" v="352"/>
          <ac:spMkLst>
            <pc:docMk/>
            <pc:sldMk cId="3323867987" sldId="260"/>
            <ac:spMk id="2" creationId="{9FD8CA37-A026-7368-00DA-0099325FB326}"/>
          </ac:spMkLst>
        </pc:spChg>
        <pc:spChg chg="add del mod">
          <ac:chgData name="Siva Chinmai Varma Bhupathiraju" userId="S::chinmaivarma20uece085@mahindrauniversity.edu.in::0f81a864-d54e-40ca-93de-f5badd9bf593" providerId="AD" clId="Web-{7C9BC7A8-35FE-B43F-0397-238569BC65ED}" dt="2023-05-23T15:38:27.127" v="293"/>
          <ac:spMkLst>
            <pc:docMk/>
            <pc:sldMk cId="3323867987" sldId="260"/>
            <ac:spMk id="3" creationId="{A337CEA7-E61D-88DE-C2A5-E01FDBB5171B}"/>
          </ac:spMkLst>
        </pc:spChg>
        <pc:spChg chg="add del">
          <ac:chgData name="Siva Chinmai Varma Bhupathiraju" userId="S::chinmaivarma20uece085@mahindrauniversity.edu.in::0f81a864-d54e-40ca-93de-f5badd9bf593" providerId="AD" clId="Web-{7C9BC7A8-35FE-B43F-0397-238569BC65ED}" dt="2023-05-23T15:54:36.894" v="352"/>
          <ac:spMkLst>
            <pc:docMk/>
            <pc:sldMk cId="3323867987" sldId="260"/>
            <ac:spMk id="7" creationId="{6C4028FD-8BAA-4A19-BFDE-594D991B7552}"/>
          </ac:spMkLst>
        </pc:spChg>
        <pc:spChg chg="add del">
          <ac:chgData name="Siva Chinmai Varma Bhupathiraju" userId="S::chinmaivarma20uece085@mahindrauniversity.edu.in::0f81a864-d54e-40ca-93de-f5badd9bf593" providerId="AD" clId="Web-{7C9BC7A8-35FE-B43F-0397-238569BC65ED}" dt="2023-05-23T15:44:34.134" v="321"/>
          <ac:spMkLst>
            <pc:docMk/>
            <pc:sldMk cId="3323867987" sldId="260"/>
            <ac:spMk id="10" creationId="{6C4028FD-8BAA-4A19-BFDE-594D991B7552}"/>
          </ac:spMkLst>
        </pc:spChg>
        <pc:spChg chg="add del">
          <ac:chgData name="Siva Chinmai Varma Bhupathiraju" userId="S::chinmaivarma20uece085@mahindrauniversity.edu.in::0f81a864-d54e-40ca-93de-f5badd9bf593" providerId="AD" clId="Web-{7C9BC7A8-35FE-B43F-0397-238569BC65ED}" dt="2023-05-23T15:54:36.894" v="352"/>
          <ac:spMkLst>
            <pc:docMk/>
            <pc:sldMk cId="3323867987" sldId="260"/>
            <ac:spMk id="12" creationId="{955A2079-FA98-4876-80F0-72364A7D2EA4}"/>
          </ac:spMkLst>
        </pc:spChg>
        <pc:graphicFrameChg chg="add mod modGraphic">
          <ac:chgData name="Siva Chinmai Varma Bhupathiraju" userId="S::chinmaivarma20uece085@mahindrauniversity.edu.in::0f81a864-d54e-40ca-93de-f5badd9bf593" providerId="AD" clId="Web-{7C9BC7A8-35FE-B43F-0397-238569BC65ED}" dt="2023-05-23T15:54:36.894" v="352"/>
          <ac:graphicFrameMkLst>
            <pc:docMk/>
            <pc:sldMk cId="3323867987" sldId="260"/>
            <ac:graphicFrameMk id="5" creationId="{6DA39A2E-9A3A-FBAD-2D08-43DC51A7B0E2}"/>
          </ac:graphicFrameMkLst>
        </pc:graphicFrameChg>
        <pc:picChg chg="add del mod ord">
          <ac:chgData name="Siva Chinmai Varma Bhupathiraju" userId="S::chinmaivarma20uece085@mahindrauniversity.edu.in::0f81a864-d54e-40ca-93de-f5badd9bf593" providerId="AD" clId="Web-{7C9BC7A8-35FE-B43F-0397-238569BC65ED}" dt="2023-05-23T15:26:07.505" v="7"/>
          <ac:picMkLst>
            <pc:docMk/>
            <pc:sldMk cId="3323867987" sldId="260"/>
            <ac:picMk id="4" creationId="{05CBC839-DE8C-6159-9E9B-7D484345F5BD}"/>
          </ac:picMkLst>
        </pc:picChg>
      </pc:sldChg>
      <pc:sldChg chg="addSp delSp modSp new del mod setBg">
        <pc:chgData name="Siva Chinmai Varma Bhupathiraju" userId="S::chinmaivarma20uece085@mahindrauniversity.edu.in::0f81a864-d54e-40ca-93de-f5badd9bf593" providerId="AD" clId="Web-{7C9BC7A8-35FE-B43F-0397-238569BC65ED}" dt="2023-05-23T15:44:04.180" v="319"/>
        <pc:sldMkLst>
          <pc:docMk/>
          <pc:sldMk cId="3326645264" sldId="261"/>
        </pc:sldMkLst>
        <pc:spChg chg="mod">
          <ac:chgData name="Siva Chinmai Varma Bhupathiraju" userId="S::chinmaivarma20uece085@mahindrauniversity.edu.in::0f81a864-d54e-40ca-93de-f5badd9bf593" providerId="AD" clId="Web-{7C9BC7A8-35FE-B43F-0397-238569BC65ED}" dt="2023-05-23T15:42:52.351" v="310"/>
          <ac:spMkLst>
            <pc:docMk/>
            <pc:sldMk cId="3326645264" sldId="261"/>
            <ac:spMk id="2" creationId="{BBBCA5BD-1068-01A5-3ADE-1E7087995D17}"/>
          </ac:spMkLst>
        </pc:spChg>
        <pc:spChg chg="del mod">
          <ac:chgData name="Siva Chinmai Varma Bhupathiraju" userId="S::chinmaivarma20uece085@mahindrauniversity.edu.in::0f81a864-d54e-40ca-93de-f5badd9bf593" providerId="AD" clId="Web-{7C9BC7A8-35FE-B43F-0397-238569BC65ED}" dt="2023-05-23T15:39:02.206" v="294"/>
          <ac:spMkLst>
            <pc:docMk/>
            <pc:sldMk cId="3326645264" sldId="261"/>
            <ac:spMk id="3" creationId="{1BCBD70C-0BAF-A829-1C9D-3AD50F07F578}"/>
          </ac:spMkLst>
        </pc:spChg>
        <pc:spChg chg="add del">
          <ac:chgData name="Siva Chinmai Varma Bhupathiraju" userId="S::chinmaivarma20uece085@mahindrauniversity.edu.in::0f81a864-d54e-40ca-93de-f5badd9bf593" providerId="AD" clId="Web-{7C9BC7A8-35FE-B43F-0397-238569BC65ED}" dt="2023-05-23T15:42:52.351" v="310"/>
          <ac:spMkLst>
            <pc:docMk/>
            <pc:sldMk cId="3326645264" sldId="261"/>
            <ac:spMk id="10" creationId="{6C4028FD-8BAA-4A19-BFDE-594D991B7552}"/>
          </ac:spMkLst>
        </pc:spChg>
        <pc:graphicFrameChg chg="add mod modGraphic">
          <ac:chgData name="Siva Chinmai Varma Bhupathiraju" userId="S::chinmaivarma20uece085@mahindrauniversity.edu.in::0f81a864-d54e-40ca-93de-f5badd9bf593" providerId="AD" clId="Web-{7C9BC7A8-35FE-B43F-0397-238569BC65ED}" dt="2023-05-23T15:42:52.351" v="310"/>
          <ac:graphicFrameMkLst>
            <pc:docMk/>
            <pc:sldMk cId="3326645264" sldId="261"/>
            <ac:graphicFrameMk id="5" creationId="{58636871-5571-FBEC-E52D-47CED59F6199}"/>
          </ac:graphicFrameMkLst>
        </pc:graphicFrameChg>
      </pc:sldChg>
      <pc:sldChg chg="addSp delSp modSp new mod ord setBg">
        <pc:chgData name="Siva Chinmai Varma Bhupathiraju" userId="S::chinmaivarma20uece085@mahindrauniversity.edu.in::0f81a864-d54e-40ca-93de-f5badd9bf593" providerId="AD" clId="Web-{7C9BC7A8-35FE-B43F-0397-238569BC65ED}" dt="2023-05-23T15:46:35.198" v="332"/>
        <pc:sldMkLst>
          <pc:docMk/>
          <pc:sldMk cId="406572482" sldId="262"/>
        </pc:sldMkLst>
        <pc:spChg chg="mod">
          <ac:chgData name="Siva Chinmai Varma Bhupathiraju" userId="S::chinmaivarma20uece085@mahindrauniversity.edu.in::0f81a864-d54e-40ca-93de-f5badd9bf593" providerId="AD" clId="Web-{7C9BC7A8-35FE-B43F-0397-238569BC65ED}" dt="2023-05-23T15:46:35.198" v="332"/>
          <ac:spMkLst>
            <pc:docMk/>
            <pc:sldMk cId="406572482" sldId="262"/>
            <ac:spMk id="2" creationId="{0D3EAD0F-97E9-F05B-2C0B-8651B0655477}"/>
          </ac:spMkLst>
        </pc:spChg>
        <pc:spChg chg="del mod">
          <ac:chgData name="Siva Chinmai Varma Bhupathiraju" userId="S::chinmaivarma20uece085@mahindrauniversity.edu.in::0f81a864-d54e-40ca-93de-f5badd9bf593" providerId="AD" clId="Web-{7C9BC7A8-35FE-B43F-0397-238569BC65ED}" dt="2023-05-23T15:43:48.523" v="318"/>
          <ac:spMkLst>
            <pc:docMk/>
            <pc:sldMk cId="406572482" sldId="262"/>
            <ac:spMk id="3" creationId="{F0C8B66A-AABB-3254-4433-DF717E8551FC}"/>
          </ac:spMkLst>
        </pc:spChg>
        <pc:spChg chg="add">
          <ac:chgData name="Siva Chinmai Varma Bhupathiraju" userId="S::chinmaivarma20uece085@mahindrauniversity.edu.in::0f81a864-d54e-40ca-93de-f5badd9bf593" providerId="AD" clId="Web-{7C9BC7A8-35FE-B43F-0397-238569BC65ED}" dt="2023-05-23T15:46:35.198" v="332"/>
          <ac:spMkLst>
            <pc:docMk/>
            <pc:sldMk cId="406572482" sldId="262"/>
            <ac:spMk id="7" creationId="{955A2079-FA98-4876-80F0-72364A7D2EA4}"/>
          </ac:spMkLst>
        </pc:spChg>
        <pc:spChg chg="add del">
          <ac:chgData name="Siva Chinmai Varma Bhupathiraju" userId="S::chinmaivarma20uece085@mahindrauniversity.edu.in::0f81a864-d54e-40ca-93de-f5badd9bf593" providerId="AD" clId="Web-{7C9BC7A8-35FE-B43F-0397-238569BC65ED}" dt="2023-05-23T15:46:30.729" v="331"/>
          <ac:spMkLst>
            <pc:docMk/>
            <pc:sldMk cId="406572482" sldId="262"/>
            <ac:spMk id="10" creationId="{6C4028FD-8BAA-4A19-BFDE-594D991B7552}"/>
          </ac:spMkLst>
        </pc:spChg>
        <pc:graphicFrameChg chg="add mod modGraphic">
          <ac:chgData name="Siva Chinmai Varma Bhupathiraju" userId="S::chinmaivarma20uece085@mahindrauniversity.edu.in::0f81a864-d54e-40ca-93de-f5badd9bf593" providerId="AD" clId="Web-{7C9BC7A8-35FE-B43F-0397-238569BC65ED}" dt="2023-05-23T15:46:35.198" v="332"/>
          <ac:graphicFrameMkLst>
            <pc:docMk/>
            <pc:sldMk cId="406572482" sldId="262"/>
            <ac:graphicFrameMk id="5" creationId="{181E0156-17E0-4EB8-462A-DDC29DA7FF36}"/>
          </ac:graphicFrameMkLst>
        </pc:graphicFrameChg>
      </pc:sldChg>
      <pc:sldChg chg="new">
        <pc:chgData name="Siva Chinmai Varma Bhupathiraju" userId="S::chinmaivarma20uece085@mahindrauniversity.edu.in::0f81a864-d54e-40ca-93de-f5badd9bf593" providerId="AD" clId="Web-{7C9BC7A8-35FE-B43F-0397-238569BC65ED}" dt="2023-05-23T15:47:07.167" v="333"/>
        <pc:sldMkLst>
          <pc:docMk/>
          <pc:sldMk cId="1695947492" sldId="263"/>
        </pc:sldMkLst>
      </pc:sldChg>
      <pc:sldChg chg="addSp delSp modSp new del mod setBg addAnim delAnim modAnim">
        <pc:chgData name="Siva Chinmai Varma Bhupathiraju" userId="S::chinmaivarma20uece085@mahindrauniversity.edu.in::0f81a864-d54e-40ca-93de-f5badd9bf593" providerId="AD" clId="Web-{7C9BC7A8-35FE-B43F-0397-238569BC65ED}" dt="2023-05-23T16:10:07.145" v="421"/>
        <pc:sldMkLst>
          <pc:docMk/>
          <pc:sldMk cId="2454141756" sldId="264"/>
        </pc:sldMkLst>
        <pc:spChg chg="mod ord">
          <ac:chgData name="Siva Chinmai Varma Bhupathiraju" userId="S::chinmaivarma20uece085@mahindrauniversity.edu.in::0f81a864-d54e-40ca-93de-f5badd9bf593" providerId="AD" clId="Web-{7C9BC7A8-35FE-B43F-0397-238569BC65ED}" dt="2023-05-23T16:09:07.894" v="414"/>
          <ac:spMkLst>
            <pc:docMk/>
            <pc:sldMk cId="2454141756" sldId="264"/>
            <ac:spMk id="2" creationId="{5664AD03-DAB9-8728-6CA1-C3FA98E40ACB}"/>
          </ac:spMkLst>
        </pc:spChg>
        <pc:spChg chg="del mod">
          <ac:chgData name="Siva Chinmai Varma Bhupathiraju" userId="S::chinmaivarma20uece085@mahindrauniversity.edu.in::0f81a864-d54e-40ca-93de-f5badd9bf593" providerId="AD" clId="Web-{7C9BC7A8-35FE-B43F-0397-238569BC65ED}" dt="2023-05-23T16:08:01.486" v="404"/>
          <ac:spMkLst>
            <pc:docMk/>
            <pc:sldMk cId="2454141756" sldId="264"/>
            <ac:spMk id="3" creationId="{5A631E75-E829-00C6-782F-CDB5E6BEFB31}"/>
          </ac:spMkLst>
        </pc:spChg>
        <pc:spChg chg="add del">
          <ac:chgData name="Siva Chinmai Varma Bhupathiraju" userId="S::chinmaivarma20uece085@mahindrauniversity.edu.in::0f81a864-d54e-40ca-93de-f5badd9bf593" providerId="AD" clId="Web-{7C9BC7A8-35FE-B43F-0397-238569BC65ED}" dt="2023-05-23T16:08:25.346" v="407"/>
          <ac:spMkLst>
            <pc:docMk/>
            <pc:sldMk cId="2454141756" sldId="264"/>
            <ac:spMk id="9" creationId="{4BF0ED12-A929-2183-A880-0744B01EA1D1}"/>
          </ac:spMkLst>
        </pc:spChg>
        <pc:spChg chg="add del">
          <ac:chgData name="Siva Chinmai Varma Bhupathiraju" userId="S::chinmaivarma20uece085@mahindrauniversity.edu.in::0f81a864-d54e-40ca-93de-f5badd9bf593" providerId="AD" clId="Web-{7C9BC7A8-35FE-B43F-0397-238569BC65ED}" dt="2023-05-23T16:09:07.894" v="414"/>
          <ac:spMkLst>
            <pc:docMk/>
            <pc:sldMk cId="2454141756" sldId="264"/>
            <ac:spMk id="12" creationId="{AAB8EDC3-1C0D-4505-A2C7-839A5161FB53}"/>
          </ac:spMkLst>
        </pc:spChg>
        <pc:spChg chg="add del">
          <ac:chgData name="Siva Chinmai Varma Bhupathiraju" userId="S::chinmaivarma20uece085@mahindrauniversity.edu.in::0f81a864-d54e-40ca-93de-f5badd9bf593" providerId="AD" clId="Web-{7C9BC7A8-35FE-B43F-0397-238569BC65ED}" dt="2023-05-23T16:09:07.894" v="414"/>
          <ac:spMkLst>
            <pc:docMk/>
            <pc:sldMk cId="2454141756" sldId="264"/>
            <ac:spMk id="14" creationId="{2069E294-3813-4588-9E9C-AEA08F9C4DA1}"/>
          </ac:spMkLst>
        </pc:spChg>
        <pc:spChg chg="add del">
          <ac:chgData name="Siva Chinmai Varma Bhupathiraju" userId="S::chinmaivarma20uece085@mahindrauniversity.edu.in::0f81a864-d54e-40ca-93de-f5badd9bf593" providerId="AD" clId="Web-{7C9BC7A8-35FE-B43F-0397-238569BC65ED}" dt="2023-05-23T16:09:00.503" v="411"/>
          <ac:spMkLst>
            <pc:docMk/>
            <pc:sldMk cId="2454141756" sldId="264"/>
            <ac:spMk id="19" creationId="{A8CCCB6D-5162-4AAE-A5E3-3AC55410DBCE}"/>
          </ac:spMkLst>
        </pc:spChg>
        <pc:spChg chg="add del">
          <ac:chgData name="Siva Chinmai Varma Bhupathiraju" userId="S::chinmaivarma20uece085@mahindrauniversity.edu.in::0f81a864-d54e-40ca-93de-f5badd9bf593" providerId="AD" clId="Web-{7C9BC7A8-35FE-B43F-0397-238569BC65ED}" dt="2023-05-23T16:09:00.503" v="411"/>
          <ac:spMkLst>
            <pc:docMk/>
            <pc:sldMk cId="2454141756" sldId="264"/>
            <ac:spMk id="21" creationId="{0BCD8C04-CC7B-40EF-82EB-E9821F79BB86}"/>
          </ac:spMkLst>
        </pc:spChg>
        <pc:spChg chg="add del">
          <ac:chgData name="Siva Chinmai Varma Bhupathiraju" userId="S::chinmaivarma20uece085@mahindrauniversity.edu.in::0f81a864-d54e-40ca-93de-f5badd9bf593" providerId="AD" clId="Web-{7C9BC7A8-35FE-B43F-0397-238569BC65ED}" dt="2023-05-23T16:09:07.878" v="413"/>
          <ac:spMkLst>
            <pc:docMk/>
            <pc:sldMk cId="2454141756" sldId="264"/>
            <ac:spMk id="24" creationId="{27BDFED6-6E33-4606-AFE2-886ADB1C018E}"/>
          </ac:spMkLst>
        </pc:spChg>
        <pc:spChg chg="add del">
          <ac:chgData name="Siva Chinmai Varma Bhupathiraju" userId="S::chinmaivarma20uece085@mahindrauniversity.edu.in::0f81a864-d54e-40ca-93de-f5badd9bf593" providerId="AD" clId="Web-{7C9BC7A8-35FE-B43F-0397-238569BC65ED}" dt="2023-05-23T16:09:07.878" v="413"/>
          <ac:spMkLst>
            <pc:docMk/>
            <pc:sldMk cId="2454141756" sldId="264"/>
            <ac:spMk id="25" creationId="{890DEF05-784E-4B61-89E4-04C4ECF4E5A0}"/>
          </ac:spMkLst>
        </pc:spChg>
        <pc:spChg chg="add">
          <ac:chgData name="Siva Chinmai Varma Bhupathiraju" userId="S::chinmaivarma20uece085@mahindrauniversity.edu.in::0f81a864-d54e-40ca-93de-f5badd9bf593" providerId="AD" clId="Web-{7C9BC7A8-35FE-B43F-0397-238569BC65ED}" dt="2023-05-23T16:09:07.894" v="414"/>
          <ac:spMkLst>
            <pc:docMk/>
            <pc:sldMk cId="2454141756" sldId="264"/>
            <ac:spMk id="27" creationId="{022BDE4A-8A20-4A69-9C5A-581C82036A4D}"/>
          </ac:spMkLst>
        </pc:spChg>
        <pc:picChg chg="add mod ord">
          <ac:chgData name="Siva Chinmai Varma Bhupathiraju" userId="S::chinmaivarma20uece085@mahindrauniversity.edu.in::0f81a864-d54e-40ca-93de-f5badd9bf593" providerId="AD" clId="Web-{7C9BC7A8-35FE-B43F-0397-238569BC65ED}" dt="2023-05-23T16:09:07.894" v="414"/>
          <ac:picMkLst>
            <pc:docMk/>
            <pc:sldMk cId="2454141756" sldId="264"/>
            <ac:picMk id="4" creationId="{79D9B263-1B0F-403A-D045-F4217180BF43}"/>
          </ac:picMkLst>
        </pc:picChg>
        <pc:picChg chg="add mod ord">
          <ac:chgData name="Siva Chinmai Varma Bhupathiraju" userId="S::chinmaivarma20uece085@mahindrauniversity.edu.in::0f81a864-d54e-40ca-93de-f5badd9bf593" providerId="AD" clId="Web-{7C9BC7A8-35FE-B43F-0397-238569BC65ED}" dt="2023-05-23T16:09:07.894" v="414"/>
          <ac:picMkLst>
            <pc:docMk/>
            <pc:sldMk cId="2454141756" sldId="264"/>
            <ac:picMk id="5" creationId="{9FA2BE2F-C150-FE72-F074-FFF410998063}"/>
          </ac:picMkLst>
        </pc:picChg>
        <pc:cxnChg chg="add del">
          <ac:chgData name="Siva Chinmai Varma Bhupathiraju" userId="S::chinmaivarma20uece085@mahindrauniversity.edu.in::0f81a864-d54e-40ca-93de-f5badd9bf593" providerId="AD" clId="Web-{7C9BC7A8-35FE-B43F-0397-238569BC65ED}" dt="2023-05-23T16:09:07.878" v="413"/>
          <ac:cxnSpMkLst>
            <pc:docMk/>
            <pc:sldMk cId="2454141756" sldId="264"/>
            <ac:cxnSpMk id="23" creationId="{C41BAEC7-F7B0-4224-8B18-8F74B7D87F0B}"/>
          </ac:cxnSpMkLst>
        </pc:cxnChg>
      </pc:sldChg>
      <pc:sldChg chg="addSp delSp modSp new mod setBg">
        <pc:chgData name="Siva Chinmai Varma Bhupathiraju" userId="S::chinmaivarma20uece085@mahindrauniversity.edu.in::0f81a864-d54e-40ca-93de-f5badd9bf593" providerId="AD" clId="Web-{7C9BC7A8-35FE-B43F-0397-238569BC65ED}" dt="2023-05-23T16:43:04.351" v="696" actId="20577"/>
        <pc:sldMkLst>
          <pc:docMk/>
          <pc:sldMk cId="2682385828" sldId="265"/>
        </pc:sldMkLst>
        <pc:spChg chg="mod">
          <ac:chgData name="Siva Chinmai Varma Bhupathiraju" userId="S::chinmaivarma20uece085@mahindrauniversity.edu.in::0f81a864-d54e-40ca-93de-f5badd9bf593" providerId="AD" clId="Web-{7C9BC7A8-35FE-B43F-0397-238569BC65ED}" dt="2023-05-23T16:42:36.725" v="694"/>
          <ac:spMkLst>
            <pc:docMk/>
            <pc:sldMk cId="2682385828" sldId="265"/>
            <ac:spMk id="2" creationId="{202B3C40-2812-E35D-A220-5C3DBA8DB8D1}"/>
          </ac:spMkLst>
        </pc:spChg>
        <pc:spChg chg="mod ord">
          <ac:chgData name="Siva Chinmai Varma Bhupathiraju" userId="S::chinmaivarma20uece085@mahindrauniversity.edu.in::0f81a864-d54e-40ca-93de-f5badd9bf593" providerId="AD" clId="Web-{7C9BC7A8-35FE-B43F-0397-238569BC65ED}" dt="2023-05-23T16:43:04.351" v="696" actId="20577"/>
          <ac:spMkLst>
            <pc:docMk/>
            <pc:sldMk cId="2682385828" sldId="265"/>
            <ac:spMk id="3" creationId="{79FC1DF0-5A0E-48D0-4CD3-DF7F0EA437BF}"/>
          </ac:spMkLst>
        </pc:spChg>
        <pc:spChg chg="add del">
          <ac:chgData name="Siva Chinmai Varma Bhupathiraju" userId="S::chinmaivarma20uece085@mahindrauniversity.edu.in::0f81a864-d54e-40ca-93de-f5badd9bf593" providerId="AD" clId="Web-{7C9BC7A8-35FE-B43F-0397-238569BC65ED}" dt="2023-05-23T16:42:12.006" v="688"/>
          <ac:spMkLst>
            <pc:docMk/>
            <pc:sldMk cId="2682385828" sldId="265"/>
            <ac:spMk id="6" creationId="{2C61293E-6EBE-43EF-A52C-9BEBFD7679D4}"/>
          </ac:spMkLst>
        </pc:spChg>
        <pc:spChg chg="add del">
          <ac:chgData name="Siva Chinmai Varma Bhupathiraju" userId="S::chinmaivarma20uece085@mahindrauniversity.edu.in::0f81a864-d54e-40ca-93de-f5badd9bf593" providerId="AD" clId="Web-{7C9BC7A8-35FE-B43F-0397-238569BC65ED}" dt="2023-05-23T16:29:12.555" v="595"/>
          <ac:spMkLst>
            <pc:docMk/>
            <pc:sldMk cId="2682385828" sldId="265"/>
            <ac:spMk id="9" creationId="{79BB35BC-D5C2-4C8B-A22A-A71E6191913B}"/>
          </ac:spMkLst>
        </pc:spChg>
        <pc:spChg chg="add del">
          <ac:chgData name="Siva Chinmai Varma Bhupathiraju" userId="S::chinmaivarma20uece085@mahindrauniversity.edu.in::0f81a864-d54e-40ca-93de-f5badd9bf593" providerId="AD" clId="Web-{7C9BC7A8-35FE-B43F-0397-238569BC65ED}" dt="2023-05-23T16:42:12.006" v="688"/>
          <ac:spMkLst>
            <pc:docMk/>
            <pc:sldMk cId="2682385828" sldId="265"/>
            <ac:spMk id="11" creationId="{3FCFB1DE-0B7E-48CC-BA90-B2AB0889F9D6}"/>
          </ac:spMkLst>
        </pc:spChg>
        <pc:spChg chg="add del">
          <ac:chgData name="Siva Chinmai Varma Bhupathiraju" userId="S::chinmaivarma20uece085@mahindrauniversity.edu.in::0f81a864-d54e-40ca-93de-f5badd9bf593" providerId="AD" clId="Web-{7C9BC7A8-35FE-B43F-0397-238569BC65ED}" dt="2023-05-23T16:42:36.725" v="694"/>
          <ac:spMkLst>
            <pc:docMk/>
            <pc:sldMk cId="2682385828" sldId="265"/>
            <ac:spMk id="13" creationId="{2C61293E-6EBE-43EF-A52C-9BEBFD7679D4}"/>
          </ac:spMkLst>
        </pc:spChg>
        <pc:spChg chg="add del">
          <ac:chgData name="Siva Chinmai Varma Bhupathiraju" userId="S::chinmaivarma20uece085@mahindrauniversity.edu.in::0f81a864-d54e-40ca-93de-f5badd9bf593" providerId="AD" clId="Web-{7C9BC7A8-35FE-B43F-0397-238569BC65ED}" dt="2023-05-23T16:42:36.725" v="694"/>
          <ac:spMkLst>
            <pc:docMk/>
            <pc:sldMk cId="2682385828" sldId="265"/>
            <ac:spMk id="14" creationId="{21540236-BFD5-4A9D-8840-4703E7F76825}"/>
          </ac:spMkLst>
        </pc:spChg>
        <pc:spChg chg="add">
          <ac:chgData name="Siva Chinmai Varma Bhupathiraju" userId="S::chinmaivarma20uece085@mahindrauniversity.edu.in::0f81a864-d54e-40ca-93de-f5badd9bf593" providerId="AD" clId="Web-{7C9BC7A8-35FE-B43F-0397-238569BC65ED}" dt="2023-05-23T16:42:36.725" v="694"/>
          <ac:spMkLst>
            <pc:docMk/>
            <pc:sldMk cId="2682385828" sldId="265"/>
            <ac:spMk id="19" creationId="{2C61293E-6EBE-43EF-A52C-9BEBFD7679D4}"/>
          </ac:spMkLst>
        </pc:spChg>
        <pc:spChg chg="add">
          <ac:chgData name="Siva Chinmai Varma Bhupathiraju" userId="S::chinmaivarma20uece085@mahindrauniversity.edu.in::0f81a864-d54e-40ca-93de-f5badd9bf593" providerId="AD" clId="Web-{7C9BC7A8-35FE-B43F-0397-238569BC65ED}" dt="2023-05-23T16:42:36.725" v="694"/>
          <ac:spMkLst>
            <pc:docMk/>
            <pc:sldMk cId="2682385828" sldId="265"/>
            <ac:spMk id="21" creationId="{3FCFB1DE-0B7E-48CC-BA90-B2AB0889F9D6}"/>
          </ac:spMkLst>
        </pc:spChg>
        <pc:picChg chg="add mod">
          <ac:chgData name="Siva Chinmai Varma Bhupathiraju" userId="S::chinmaivarma20uece085@mahindrauniversity.edu.in::0f81a864-d54e-40ca-93de-f5badd9bf593" providerId="AD" clId="Web-{7C9BC7A8-35FE-B43F-0397-238569BC65ED}" dt="2023-05-23T16:42:36.725" v="694"/>
          <ac:picMkLst>
            <pc:docMk/>
            <pc:sldMk cId="2682385828" sldId="265"/>
            <ac:picMk id="4" creationId="{CE95CF58-A7EE-8C4D-DCF9-1DC42C19ECD0}"/>
          </ac:picMkLst>
        </pc:picChg>
        <pc:picChg chg="add del">
          <ac:chgData name="Siva Chinmai Varma Bhupathiraju" userId="S::chinmaivarma20uece085@mahindrauniversity.edu.in::0f81a864-d54e-40ca-93de-f5badd9bf593" providerId="AD" clId="Web-{7C9BC7A8-35FE-B43F-0397-238569BC65ED}" dt="2023-05-23T16:29:12.555" v="595"/>
          <ac:picMkLst>
            <pc:docMk/>
            <pc:sldMk cId="2682385828" sldId="265"/>
            <ac:picMk id="5" creationId="{D5738B44-338A-7675-C429-2EEFB43ED200}"/>
          </ac:picMkLst>
        </pc:picChg>
      </pc:sldChg>
      <pc:sldChg chg="addSp delSp modSp new del mod setBg">
        <pc:chgData name="Siva Chinmai Varma Bhupathiraju" userId="S::chinmaivarma20uece085@mahindrauniversity.edu.in::0f81a864-d54e-40ca-93de-f5badd9bf593" providerId="AD" clId="Web-{7C9BC7A8-35FE-B43F-0397-238569BC65ED}" dt="2023-05-23T16:07:10.548" v="402"/>
        <pc:sldMkLst>
          <pc:docMk/>
          <pc:sldMk cId="4000153716" sldId="265"/>
        </pc:sldMkLst>
        <pc:spChg chg="mod">
          <ac:chgData name="Siva Chinmai Varma Bhupathiraju" userId="S::chinmaivarma20uece085@mahindrauniversity.edu.in::0f81a864-d54e-40ca-93de-f5badd9bf593" providerId="AD" clId="Web-{7C9BC7A8-35FE-B43F-0397-238569BC65ED}" dt="2023-05-23T16:06:32.047" v="396"/>
          <ac:spMkLst>
            <pc:docMk/>
            <pc:sldMk cId="4000153716" sldId="265"/>
            <ac:spMk id="2" creationId="{EBAA8A7D-E127-5223-BE9D-F57AE0995BF2}"/>
          </ac:spMkLst>
        </pc:spChg>
        <pc:spChg chg="del">
          <ac:chgData name="Siva Chinmai Varma Bhupathiraju" userId="S::chinmaivarma20uece085@mahindrauniversity.edu.in::0f81a864-d54e-40ca-93de-f5badd9bf593" providerId="AD" clId="Web-{7C9BC7A8-35FE-B43F-0397-238569BC65ED}" dt="2023-05-23T16:05:15.923" v="390"/>
          <ac:spMkLst>
            <pc:docMk/>
            <pc:sldMk cId="4000153716" sldId="265"/>
            <ac:spMk id="3" creationId="{D7FCC91B-7B97-207D-BA4C-F8DAB7CC4435}"/>
          </ac:spMkLst>
        </pc:spChg>
        <pc:spChg chg="add mod">
          <ac:chgData name="Siva Chinmai Varma Bhupathiraju" userId="S::chinmaivarma20uece085@mahindrauniversity.edu.in::0f81a864-d54e-40ca-93de-f5badd9bf593" providerId="AD" clId="Web-{7C9BC7A8-35FE-B43F-0397-238569BC65ED}" dt="2023-05-23T16:06:50.188" v="400" actId="14100"/>
          <ac:spMkLst>
            <pc:docMk/>
            <pc:sldMk cId="4000153716" sldId="265"/>
            <ac:spMk id="8" creationId="{E9CC3815-14BF-6735-C4EA-439CB7E9C110}"/>
          </ac:spMkLst>
        </pc:spChg>
        <pc:spChg chg="add">
          <ac:chgData name="Siva Chinmai Varma Bhupathiraju" userId="S::chinmaivarma20uece085@mahindrauniversity.edu.in::0f81a864-d54e-40ca-93de-f5badd9bf593" providerId="AD" clId="Web-{7C9BC7A8-35FE-B43F-0397-238569BC65ED}" dt="2023-05-23T16:06:32.047" v="396"/>
          <ac:spMkLst>
            <pc:docMk/>
            <pc:sldMk cId="4000153716" sldId="265"/>
            <ac:spMk id="11" creationId="{D009D6D5-DAC2-4A8B-A17A-E206B9012D09}"/>
          </ac:spMkLst>
        </pc:spChg>
        <pc:picChg chg="add del mod ord">
          <ac:chgData name="Siva Chinmai Varma Bhupathiraju" userId="S::chinmaivarma20uece085@mahindrauniversity.edu.in::0f81a864-d54e-40ca-93de-f5badd9bf593" providerId="AD" clId="Web-{7C9BC7A8-35FE-B43F-0397-238569BC65ED}" dt="2023-05-23T16:07:08.876" v="401"/>
          <ac:picMkLst>
            <pc:docMk/>
            <pc:sldMk cId="4000153716" sldId="265"/>
            <ac:picMk id="4" creationId="{E22828A4-FF46-8B2E-5AC7-765FE87F62D5}"/>
          </ac:picMkLst>
        </pc:picChg>
        <pc:picChg chg="add del mod">
          <ac:chgData name="Siva Chinmai Varma Bhupathiraju" userId="S::chinmaivarma20uece085@mahindrauniversity.edu.in::0f81a864-d54e-40ca-93de-f5badd9bf593" providerId="AD" clId="Web-{7C9BC7A8-35FE-B43F-0397-238569BC65ED}" dt="2023-05-23T16:06:19.016" v="395"/>
          <ac:picMkLst>
            <pc:docMk/>
            <pc:sldMk cId="4000153716" sldId="265"/>
            <ac:picMk id="5" creationId="{18AA295B-23A1-8A09-EB41-C47C84AD576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1">
        <a:alpha val="0"/>
      </a:schemeClr>
    </dgm:fillClrLst>
    <dgm:linClrLst meth="repeat">
      <a:schemeClr val="accent1">
        <a:alpha val="0"/>
      </a:schemeClr>
    </dgm:linClrLst>
    <dgm:effectClrLst/>
    <dgm:txLinClrLst/>
    <dgm:txFillClrLst meth="repeat">
      <a:schemeClr val="accent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F441E7-5A84-488F-B07F-339D3E3F0F0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1_2" csCatId="accent1" phldr="1"/>
      <dgm:spPr/>
      <dgm:t>
        <a:bodyPr/>
        <a:lstStyle/>
        <a:p>
          <a:endParaRPr lang="en-US"/>
        </a:p>
      </dgm:t>
    </dgm:pt>
    <dgm:pt modelId="{B1604DA1-E61D-4C75-BA19-FB0B9561A28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Most used Social networking apps are Instagram and WhatsApp.</a:t>
          </a:r>
        </a:p>
      </dgm:t>
    </dgm:pt>
    <dgm:pt modelId="{CA840C47-CE0E-4B4C-A948-0C56164F1975}" type="parTrans" cxnId="{67C8D94E-5B8C-4EFF-ACE6-ED64EE025F9D}">
      <dgm:prSet/>
      <dgm:spPr/>
      <dgm:t>
        <a:bodyPr/>
        <a:lstStyle/>
        <a:p>
          <a:endParaRPr lang="en-US"/>
        </a:p>
      </dgm:t>
    </dgm:pt>
    <dgm:pt modelId="{0F0DCE10-8C99-4740-B637-1C19377844BC}" type="sibTrans" cxnId="{67C8D94E-5B8C-4EFF-ACE6-ED64EE025F9D}">
      <dgm:prSet/>
      <dgm:spPr/>
      <dgm:t>
        <a:bodyPr/>
        <a:lstStyle/>
        <a:p>
          <a:endParaRPr lang="en-US"/>
        </a:p>
      </dgm:t>
    </dgm:pt>
    <dgm:pt modelId="{F97D8DA8-0413-4D59-BE50-D64EF6F859AF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The primary objective of users when using these apps is to engage in conversations and share content.</a:t>
          </a:r>
        </a:p>
      </dgm:t>
    </dgm:pt>
    <dgm:pt modelId="{BB7F5DF5-F891-4F14-911D-134925AAAFC5}" type="parTrans" cxnId="{9FD8D70F-C909-4CD1-AD0E-7F4F79F02293}">
      <dgm:prSet/>
      <dgm:spPr/>
      <dgm:t>
        <a:bodyPr/>
        <a:lstStyle/>
        <a:p>
          <a:endParaRPr lang="en-US"/>
        </a:p>
      </dgm:t>
    </dgm:pt>
    <dgm:pt modelId="{43BA39D3-FAD4-4406-8FE6-5DB2FEFC61F8}" type="sibTrans" cxnId="{9FD8D70F-C909-4CD1-AD0E-7F4F79F02293}">
      <dgm:prSet/>
      <dgm:spPr/>
      <dgm:t>
        <a:bodyPr/>
        <a:lstStyle/>
        <a:p>
          <a:endParaRPr lang="en-US"/>
        </a:p>
      </dgm:t>
    </dgm:pt>
    <dgm:pt modelId="{395D13DF-6B46-48F4-9D24-3A89AF0C7BB0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Roughly 50% of the users believe that their data is adequately protected and secure.</a:t>
          </a:r>
        </a:p>
      </dgm:t>
    </dgm:pt>
    <dgm:pt modelId="{1992A60A-0F38-47F6-8398-D27BA0EEFCFF}" type="parTrans" cxnId="{F98CC805-1FB3-439F-9B56-51BA3A65DF9B}">
      <dgm:prSet/>
      <dgm:spPr/>
      <dgm:t>
        <a:bodyPr/>
        <a:lstStyle/>
        <a:p>
          <a:endParaRPr lang="en-US"/>
        </a:p>
      </dgm:t>
    </dgm:pt>
    <dgm:pt modelId="{90E8E6AE-D862-40DC-8C71-3D8536A1FD83}" type="sibTrans" cxnId="{F98CC805-1FB3-439F-9B56-51BA3A65DF9B}">
      <dgm:prSet/>
      <dgm:spPr/>
      <dgm:t>
        <a:bodyPr/>
        <a:lstStyle/>
        <a:p>
          <a:endParaRPr lang="en-US"/>
        </a:p>
      </dgm:t>
    </dgm:pt>
    <dgm:pt modelId="{6B75D9A3-126A-4D8C-8DAC-3BA005D63262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Users express concerns about excessive online time and express a strong need for a time limiter.</a:t>
          </a:r>
        </a:p>
      </dgm:t>
    </dgm:pt>
    <dgm:pt modelId="{8374F9D0-43C8-4060-9EAA-12F4B376C1EE}" type="parTrans" cxnId="{6E343D3F-1A61-4EEE-A1E6-7F1F2593B59D}">
      <dgm:prSet/>
      <dgm:spPr/>
      <dgm:t>
        <a:bodyPr/>
        <a:lstStyle/>
        <a:p>
          <a:endParaRPr lang="en-US"/>
        </a:p>
      </dgm:t>
    </dgm:pt>
    <dgm:pt modelId="{505C3618-4656-410F-B641-C5CDD1B26F39}" type="sibTrans" cxnId="{6E343D3F-1A61-4EEE-A1E6-7F1F2593B59D}">
      <dgm:prSet/>
      <dgm:spPr/>
      <dgm:t>
        <a:bodyPr/>
        <a:lstStyle/>
        <a:p>
          <a:endParaRPr lang="en-US"/>
        </a:p>
      </dgm:t>
    </dgm:pt>
    <dgm:pt modelId="{2DCC4915-4477-453B-A67B-133E596A57A0}" type="pres">
      <dgm:prSet presAssocID="{02F441E7-5A84-488F-B07F-339D3E3F0F0F}" presName="root" presStyleCnt="0">
        <dgm:presLayoutVars>
          <dgm:dir/>
          <dgm:resizeHandles val="exact"/>
        </dgm:presLayoutVars>
      </dgm:prSet>
      <dgm:spPr/>
    </dgm:pt>
    <dgm:pt modelId="{4B765853-858E-472B-829D-8A4B5E9D5C32}" type="pres">
      <dgm:prSet presAssocID="{02F441E7-5A84-488F-B07F-339D3E3F0F0F}" presName="container" presStyleCnt="0">
        <dgm:presLayoutVars>
          <dgm:dir/>
          <dgm:resizeHandles val="exact"/>
        </dgm:presLayoutVars>
      </dgm:prSet>
      <dgm:spPr/>
    </dgm:pt>
    <dgm:pt modelId="{F067989A-4BAF-4639-89B5-BCADCDFBDE51}" type="pres">
      <dgm:prSet presAssocID="{B1604DA1-E61D-4C75-BA19-FB0B9561A281}" presName="compNode" presStyleCnt="0"/>
      <dgm:spPr/>
    </dgm:pt>
    <dgm:pt modelId="{8D6EAC53-0C8E-4297-AFD7-B758BE204030}" type="pres">
      <dgm:prSet presAssocID="{B1604DA1-E61D-4C75-BA19-FB0B9561A281}" presName="iconBgRect" presStyleLbl="bgShp" presStyleIdx="0" presStyleCnt="4"/>
      <dgm:spPr/>
    </dgm:pt>
    <dgm:pt modelId="{8FB97E95-2D05-4F57-8856-24E7D696D26F}" type="pres">
      <dgm:prSet presAssocID="{B1604DA1-E61D-4C75-BA19-FB0B9561A28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EA750993-4E27-4FB6-82B5-F5FF3C86BF41}" type="pres">
      <dgm:prSet presAssocID="{B1604DA1-E61D-4C75-BA19-FB0B9561A281}" presName="spaceRect" presStyleCnt="0"/>
      <dgm:spPr/>
    </dgm:pt>
    <dgm:pt modelId="{510D2E86-A4AE-49D1-BC2B-4CD508F249A8}" type="pres">
      <dgm:prSet presAssocID="{B1604DA1-E61D-4C75-BA19-FB0B9561A281}" presName="textRect" presStyleLbl="revTx" presStyleIdx="0" presStyleCnt="4">
        <dgm:presLayoutVars>
          <dgm:chMax val="1"/>
          <dgm:chPref val="1"/>
        </dgm:presLayoutVars>
      </dgm:prSet>
      <dgm:spPr/>
    </dgm:pt>
    <dgm:pt modelId="{82F4990A-2506-48DE-813C-33BAD3D45E2C}" type="pres">
      <dgm:prSet presAssocID="{0F0DCE10-8C99-4740-B637-1C19377844BC}" presName="sibTrans" presStyleLbl="sibTrans2D1" presStyleIdx="0" presStyleCnt="0"/>
      <dgm:spPr/>
    </dgm:pt>
    <dgm:pt modelId="{4A9AEE95-9533-4B17-9AEF-DF97F76DDCF3}" type="pres">
      <dgm:prSet presAssocID="{F97D8DA8-0413-4D59-BE50-D64EF6F859AF}" presName="compNode" presStyleCnt="0"/>
      <dgm:spPr/>
    </dgm:pt>
    <dgm:pt modelId="{F21B18E5-AF54-4E9F-9E7C-8575950DA87E}" type="pres">
      <dgm:prSet presAssocID="{F97D8DA8-0413-4D59-BE50-D64EF6F859AF}" presName="iconBgRect" presStyleLbl="bgShp" presStyleIdx="1" presStyleCnt="4"/>
      <dgm:spPr/>
    </dgm:pt>
    <dgm:pt modelId="{1CE8CD26-A26B-45A8-A1B9-7565EB3E629A}" type="pres">
      <dgm:prSet presAssocID="{F97D8DA8-0413-4D59-BE50-D64EF6F859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15FCC5B9-A1B8-49B6-ACC6-E4B33450A0EA}" type="pres">
      <dgm:prSet presAssocID="{F97D8DA8-0413-4D59-BE50-D64EF6F859AF}" presName="spaceRect" presStyleCnt="0"/>
      <dgm:spPr/>
    </dgm:pt>
    <dgm:pt modelId="{D9D058D1-450F-4A51-A9D2-833D73A87389}" type="pres">
      <dgm:prSet presAssocID="{F97D8DA8-0413-4D59-BE50-D64EF6F859AF}" presName="textRect" presStyleLbl="revTx" presStyleIdx="1" presStyleCnt="4">
        <dgm:presLayoutVars>
          <dgm:chMax val="1"/>
          <dgm:chPref val="1"/>
        </dgm:presLayoutVars>
      </dgm:prSet>
      <dgm:spPr/>
    </dgm:pt>
    <dgm:pt modelId="{A0796354-CF18-489E-9910-C6298EC7FED5}" type="pres">
      <dgm:prSet presAssocID="{43BA39D3-FAD4-4406-8FE6-5DB2FEFC61F8}" presName="sibTrans" presStyleLbl="sibTrans2D1" presStyleIdx="0" presStyleCnt="0"/>
      <dgm:spPr/>
    </dgm:pt>
    <dgm:pt modelId="{4F68AC8D-C6E9-4993-8DE4-DD69C823B848}" type="pres">
      <dgm:prSet presAssocID="{395D13DF-6B46-48F4-9D24-3A89AF0C7BB0}" presName="compNode" presStyleCnt="0"/>
      <dgm:spPr/>
    </dgm:pt>
    <dgm:pt modelId="{1ED8B9FA-ED24-454A-A810-707837F3C62D}" type="pres">
      <dgm:prSet presAssocID="{395D13DF-6B46-48F4-9D24-3A89AF0C7BB0}" presName="iconBgRect" presStyleLbl="bgShp" presStyleIdx="2" presStyleCnt="4"/>
      <dgm:spPr/>
    </dgm:pt>
    <dgm:pt modelId="{B48E7DC8-C9B2-4011-9350-D438F544DC1F}" type="pres">
      <dgm:prSet presAssocID="{395D13DF-6B46-48F4-9D24-3A89AF0C7BB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28C238F-422A-4F0A-9805-5EE38F47D68A}" type="pres">
      <dgm:prSet presAssocID="{395D13DF-6B46-48F4-9D24-3A89AF0C7BB0}" presName="spaceRect" presStyleCnt="0"/>
      <dgm:spPr/>
    </dgm:pt>
    <dgm:pt modelId="{ECCF7FCB-AEBC-420F-B77B-B0DC82D5DDD9}" type="pres">
      <dgm:prSet presAssocID="{395D13DF-6B46-48F4-9D24-3A89AF0C7BB0}" presName="textRect" presStyleLbl="revTx" presStyleIdx="2" presStyleCnt="4">
        <dgm:presLayoutVars>
          <dgm:chMax val="1"/>
          <dgm:chPref val="1"/>
        </dgm:presLayoutVars>
      </dgm:prSet>
      <dgm:spPr/>
    </dgm:pt>
    <dgm:pt modelId="{8009AC65-D6FC-475B-AA2D-9FFF85306B76}" type="pres">
      <dgm:prSet presAssocID="{90E8E6AE-D862-40DC-8C71-3D8536A1FD83}" presName="sibTrans" presStyleLbl="sibTrans2D1" presStyleIdx="0" presStyleCnt="0"/>
      <dgm:spPr/>
    </dgm:pt>
    <dgm:pt modelId="{B9900125-8BD9-4D8D-BBBC-0DCF6EFBED33}" type="pres">
      <dgm:prSet presAssocID="{6B75D9A3-126A-4D8C-8DAC-3BA005D63262}" presName="compNode" presStyleCnt="0"/>
      <dgm:spPr/>
    </dgm:pt>
    <dgm:pt modelId="{6858BC97-450B-4F3B-AF92-4AAFE365D315}" type="pres">
      <dgm:prSet presAssocID="{6B75D9A3-126A-4D8C-8DAC-3BA005D63262}" presName="iconBgRect" presStyleLbl="bgShp" presStyleIdx="3" presStyleCnt="4"/>
      <dgm:spPr/>
    </dgm:pt>
    <dgm:pt modelId="{D4E8F520-9E32-4669-AF3F-C2D5477BB31A}" type="pres">
      <dgm:prSet presAssocID="{6B75D9A3-126A-4D8C-8DAC-3BA005D6326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67A65E0-2182-4B34-9415-BBBC9B25CEC5}" type="pres">
      <dgm:prSet presAssocID="{6B75D9A3-126A-4D8C-8DAC-3BA005D63262}" presName="spaceRect" presStyleCnt="0"/>
      <dgm:spPr/>
    </dgm:pt>
    <dgm:pt modelId="{4633588C-E733-4637-BC85-8B303EA89A90}" type="pres">
      <dgm:prSet presAssocID="{6B75D9A3-126A-4D8C-8DAC-3BA005D6326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98CC805-1FB3-439F-9B56-51BA3A65DF9B}" srcId="{02F441E7-5A84-488F-B07F-339D3E3F0F0F}" destId="{395D13DF-6B46-48F4-9D24-3A89AF0C7BB0}" srcOrd="2" destOrd="0" parTransId="{1992A60A-0F38-47F6-8398-D27BA0EEFCFF}" sibTransId="{90E8E6AE-D862-40DC-8C71-3D8536A1FD83}"/>
    <dgm:cxn modelId="{39047506-1DF6-4AE0-9148-8023C93A6B7C}" type="presOf" srcId="{B1604DA1-E61D-4C75-BA19-FB0B9561A281}" destId="{510D2E86-A4AE-49D1-BC2B-4CD508F249A8}" srcOrd="0" destOrd="0" presId="urn:microsoft.com/office/officeart/2018/2/layout/IconCircleList"/>
    <dgm:cxn modelId="{9FD8D70F-C909-4CD1-AD0E-7F4F79F02293}" srcId="{02F441E7-5A84-488F-B07F-339D3E3F0F0F}" destId="{F97D8DA8-0413-4D59-BE50-D64EF6F859AF}" srcOrd="1" destOrd="0" parTransId="{BB7F5DF5-F891-4F14-911D-134925AAAFC5}" sibTransId="{43BA39D3-FAD4-4406-8FE6-5DB2FEFC61F8}"/>
    <dgm:cxn modelId="{C548A22A-D5DF-431C-98DA-815B094FB09A}" type="presOf" srcId="{02F441E7-5A84-488F-B07F-339D3E3F0F0F}" destId="{2DCC4915-4477-453B-A67B-133E596A57A0}" srcOrd="0" destOrd="0" presId="urn:microsoft.com/office/officeart/2018/2/layout/IconCircleList"/>
    <dgm:cxn modelId="{6E343D3F-1A61-4EEE-A1E6-7F1F2593B59D}" srcId="{02F441E7-5A84-488F-B07F-339D3E3F0F0F}" destId="{6B75D9A3-126A-4D8C-8DAC-3BA005D63262}" srcOrd="3" destOrd="0" parTransId="{8374F9D0-43C8-4060-9EAA-12F4B376C1EE}" sibTransId="{505C3618-4656-410F-B641-C5CDD1B26F39}"/>
    <dgm:cxn modelId="{403F765E-559C-4F6A-9AA3-2A34682015DD}" type="presOf" srcId="{F97D8DA8-0413-4D59-BE50-D64EF6F859AF}" destId="{D9D058D1-450F-4A51-A9D2-833D73A87389}" srcOrd="0" destOrd="0" presId="urn:microsoft.com/office/officeart/2018/2/layout/IconCircleList"/>
    <dgm:cxn modelId="{67C8D94E-5B8C-4EFF-ACE6-ED64EE025F9D}" srcId="{02F441E7-5A84-488F-B07F-339D3E3F0F0F}" destId="{B1604DA1-E61D-4C75-BA19-FB0B9561A281}" srcOrd="0" destOrd="0" parTransId="{CA840C47-CE0E-4B4C-A948-0C56164F1975}" sibTransId="{0F0DCE10-8C99-4740-B637-1C19377844BC}"/>
    <dgm:cxn modelId="{385CFCBC-A824-433D-9699-D70D7A0AFDA1}" type="presOf" srcId="{90E8E6AE-D862-40DC-8C71-3D8536A1FD83}" destId="{8009AC65-D6FC-475B-AA2D-9FFF85306B76}" srcOrd="0" destOrd="0" presId="urn:microsoft.com/office/officeart/2018/2/layout/IconCircleList"/>
    <dgm:cxn modelId="{71CCFCC2-C201-4BDE-877A-2496525E9902}" type="presOf" srcId="{0F0DCE10-8C99-4740-B637-1C19377844BC}" destId="{82F4990A-2506-48DE-813C-33BAD3D45E2C}" srcOrd="0" destOrd="0" presId="urn:microsoft.com/office/officeart/2018/2/layout/IconCircleList"/>
    <dgm:cxn modelId="{597368DE-461F-4F94-972F-3A454F150C0A}" type="presOf" srcId="{43BA39D3-FAD4-4406-8FE6-5DB2FEFC61F8}" destId="{A0796354-CF18-489E-9910-C6298EC7FED5}" srcOrd="0" destOrd="0" presId="urn:microsoft.com/office/officeart/2018/2/layout/IconCircleList"/>
    <dgm:cxn modelId="{AF5AF4E9-5A45-4300-B8DB-CD7425E75221}" type="presOf" srcId="{395D13DF-6B46-48F4-9D24-3A89AF0C7BB0}" destId="{ECCF7FCB-AEBC-420F-B77B-B0DC82D5DDD9}" srcOrd="0" destOrd="0" presId="urn:microsoft.com/office/officeart/2018/2/layout/IconCircleList"/>
    <dgm:cxn modelId="{A01C37EB-3F4B-4E79-93A3-C2474A5A0B67}" type="presOf" srcId="{6B75D9A3-126A-4D8C-8DAC-3BA005D63262}" destId="{4633588C-E733-4637-BC85-8B303EA89A90}" srcOrd="0" destOrd="0" presId="urn:microsoft.com/office/officeart/2018/2/layout/IconCircleList"/>
    <dgm:cxn modelId="{D7233A90-F519-404B-AFA1-31C493A43417}" type="presParOf" srcId="{2DCC4915-4477-453B-A67B-133E596A57A0}" destId="{4B765853-858E-472B-829D-8A4B5E9D5C32}" srcOrd="0" destOrd="0" presId="urn:microsoft.com/office/officeart/2018/2/layout/IconCircleList"/>
    <dgm:cxn modelId="{DEF8F772-6A7B-4DCC-9302-0AE70FB20A77}" type="presParOf" srcId="{4B765853-858E-472B-829D-8A4B5E9D5C32}" destId="{F067989A-4BAF-4639-89B5-BCADCDFBDE51}" srcOrd="0" destOrd="0" presId="urn:microsoft.com/office/officeart/2018/2/layout/IconCircleList"/>
    <dgm:cxn modelId="{AEE60FFC-BDB7-4341-9FAF-87B9E2208F35}" type="presParOf" srcId="{F067989A-4BAF-4639-89B5-BCADCDFBDE51}" destId="{8D6EAC53-0C8E-4297-AFD7-B758BE204030}" srcOrd="0" destOrd="0" presId="urn:microsoft.com/office/officeart/2018/2/layout/IconCircleList"/>
    <dgm:cxn modelId="{EDD57A88-3A82-4A26-A7C1-16B3D2FF2F5D}" type="presParOf" srcId="{F067989A-4BAF-4639-89B5-BCADCDFBDE51}" destId="{8FB97E95-2D05-4F57-8856-24E7D696D26F}" srcOrd="1" destOrd="0" presId="urn:microsoft.com/office/officeart/2018/2/layout/IconCircleList"/>
    <dgm:cxn modelId="{4A5C47E2-7F07-4D45-9170-BB67274F0040}" type="presParOf" srcId="{F067989A-4BAF-4639-89B5-BCADCDFBDE51}" destId="{EA750993-4E27-4FB6-82B5-F5FF3C86BF41}" srcOrd="2" destOrd="0" presId="urn:microsoft.com/office/officeart/2018/2/layout/IconCircleList"/>
    <dgm:cxn modelId="{D9F70EEF-76A0-4E89-87D5-C6818DADC94A}" type="presParOf" srcId="{F067989A-4BAF-4639-89B5-BCADCDFBDE51}" destId="{510D2E86-A4AE-49D1-BC2B-4CD508F249A8}" srcOrd="3" destOrd="0" presId="urn:microsoft.com/office/officeart/2018/2/layout/IconCircleList"/>
    <dgm:cxn modelId="{6C644DCA-8403-433B-BDC4-9B4C29891795}" type="presParOf" srcId="{4B765853-858E-472B-829D-8A4B5E9D5C32}" destId="{82F4990A-2506-48DE-813C-33BAD3D45E2C}" srcOrd="1" destOrd="0" presId="urn:microsoft.com/office/officeart/2018/2/layout/IconCircleList"/>
    <dgm:cxn modelId="{79C0871D-239C-4E06-87F4-1AA3C8C93F20}" type="presParOf" srcId="{4B765853-858E-472B-829D-8A4B5E9D5C32}" destId="{4A9AEE95-9533-4B17-9AEF-DF97F76DDCF3}" srcOrd="2" destOrd="0" presId="urn:microsoft.com/office/officeart/2018/2/layout/IconCircleList"/>
    <dgm:cxn modelId="{D3C06C3E-4D44-4557-AB02-57AF6B4770E3}" type="presParOf" srcId="{4A9AEE95-9533-4B17-9AEF-DF97F76DDCF3}" destId="{F21B18E5-AF54-4E9F-9E7C-8575950DA87E}" srcOrd="0" destOrd="0" presId="urn:microsoft.com/office/officeart/2018/2/layout/IconCircleList"/>
    <dgm:cxn modelId="{A6D4D9A7-5807-4E7D-8BA5-329D9B501C49}" type="presParOf" srcId="{4A9AEE95-9533-4B17-9AEF-DF97F76DDCF3}" destId="{1CE8CD26-A26B-45A8-A1B9-7565EB3E629A}" srcOrd="1" destOrd="0" presId="urn:microsoft.com/office/officeart/2018/2/layout/IconCircleList"/>
    <dgm:cxn modelId="{3DA5AF17-324E-4A28-A45E-39CD0A324C05}" type="presParOf" srcId="{4A9AEE95-9533-4B17-9AEF-DF97F76DDCF3}" destId="{15FCC5B9-A1B8-49B6-ACC6-E4B33450A0EA}" srcOrd="2" destOrd="0" presId="urn:microsoft.com/office/officeart/2018/2/layout/IconCircleList"/>
    <dgm:cxn modelId="{A22AE9C3-5155-4841-9E48-7C720A3E3501}" type="presParOf" srcId="{4A9AEE95-9533-4B17-9AEF-DF97F76DDCF3}" destId="{D9D058D1-450F-4A51-A9D2-833D73A87389}" srcOrd="3" destOrd="0" presId="urn:microsoft.com/office/officeart/2018/2/layout/IconCircleList"/>
    <dgm:cxn modelId="{6454C148-FF1D-4232-946E-3EB8357096C3}" type="presParOf" srcId="{4B765853-858E-472B-829D-8A4B5E9D5C32}" destId="{A0796354-CF18-489E-9910-C6298EC7FED5}" srcOrd="3" destOrd="0" presId="urn:microsoft.com/office/officeart/2018/2/layout/IconCircleList"/>
    <dgm:cxn modelId="{9AEE82C6-AB82-420D-8A95-EEABE5797460}" type="presParOf" srcId="{4B765853-858E-472B-829D-8A4B5E9D5C32}" destId="{4F68AC8D-C6E9-4993-8DE4-DD69C823B848}" srcOrd="4" destOrd="0" presId="urn:microsoft.com/office/officeart/2018/2/layout/IconCircleList"/>
    <dgm:cxn modelId="{E641684B-9B7D-4FE0-9698-C4BBC00EF63A}" type="presParOf" srcId="{4F68AC8D-C6E9-4993-8DE4-DD69C823B848}" destId="{1ED8B9FA-ED24-454A-A810-707837F3C62D}" srcOrd="0" destOrd="0" presId="urn:microsoft.com/office/officeart/2018/2/layout/IconCircleList"/>
    <dgm:cxn modelId="{8D106E93-77F9-45D9-B20A-65520F1DFCF0}" type="presParOf" srcId="{4F68AC8D-C6E9-4993-8DE4-DD69C823B848}" destId="{B48E7DC8-C9B2-4011-9350-D438F544DC1F}" srcOrd="1" destOrd="0" presId="urn:microsoft.com/office/officeart/2018/2/layout/IconCircleList"/>
    <dgm:cxn modelId="{A064DB9D-6DC3-41FD-8630-236D93DEC1C5}" type="presParOf" srcId="{4F68AC8D-C6E9-4993-8DE4-DD69C823B848}" destId="{628C238F-422A-4F0A-9805-5EE38F47D68A}" srcOrd="2" destOrd="0" presId="urn:microsoft.com/office/officeart/2018/2/layout/IconCircleList"/>
    <dgm:cxn modelId="{0E1DC694-C909-485C-97A8-2C73B2841A94}" type="presParOf" srcId="{4F68AC8D-C6E9-4993-8DE4-DD69C823B848}" destId="{ECCF7FCB-AEBC-420F-B77B-B0DC82D5DDD9}" srcOrd="3" destOrd="0" presId="urn:microsoft.com/office/officeart/2018/2/layout/IconCircleList"/>
    <dgm:cxn modelId="{88405858-ED50-4465-8DB1-26E2D7BC0BC5}" type="presParOf" srcId="{4B765853-858E-472B-829D-8A4B5E9D5C32}" destId="{8009AC65-D6FC-475B-AA2D-9FFF85306B76}" srcOrd="5" destOrd="0" presId="urn:microsoft.com/office/officeart/2018/2/layout/IconCircleList"/>
    <dgm:cxn modelId="{C67E0DFC-7063-461D-B225-7374C3277968}" type="presParOf" srcId="{4B765853-858E-472B-829D-8A4B5E9D5C32}" destId="{B9900125-8BD9-4D8D-BBBC-0DCF6EFBED33}" srcOrd="6" destOrd="0" presId="urn:microsoft.com/office/officeart/2018/2/layout/IconCircleList"/>
    <dgm:cxn modelId="{A9CA3D4B-81B5-43B5-AAD7-D624E411631A}" type="presParOf" srcId="{B9900125-8BD9-4D8D-BBBC-0DCF6EFBED33}" destId="{6858BC97-450B-4F3B-AF92-4AAFE365D315}" srcOrd="0" destOrd="0" presId="urn:microsoft.com/office/officeart/2018/2/layout/IconCircleList"/>
    <dgm:cxn modelId="{74B864FA-6485-4058-BA3F-2A7A6BD73E1C}" type="presParOf" srcId="{B9900125-8BD9-4D8D-BBBC-0DCF6EFBED33}" destId="{D4E8F520-9E32-4669-AF3F-C2D5477BB31A}" srcOrd="1" destOrd="0" presId="urn:microsoft.com/office/officeart/2018/2/layout/IconCircleList"/>
    <dgm:cxn modelId="{03CCFA95-FD80-413C-8403-11CED5BA3A9E}" type="presParOf" srcId="{B9900125-8BD9-4D8D-BBBC-0DCF6EFBED33}" destId="{467A65E0-2182-4B34-9415-BBBC9B25CEC5}" srcOrd="2" destOrd="0" presId="urn:microsoft.com/office/officeart/2018/2/layout/IconCircleList"/>
    <dgm:cxn modelId="{96D39357-E135-4D61-BB9C-16B198A67EBA}" type="presParOf" srcId="{B9900125-8BD9-4D8D-BBBC-0DCF6EFBED33}" destId="{4633588C-E733-4637-BC85-8B303EA89A9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5E60E6-D888-4AED-A2FF-76EEC18970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133E8CF-B282-48BC-BD45-8508F1D2CCDB}">
      <dgm:prSet/>
      <dgm:spPr/>
      <dgm:t>
        <a:bodyPr/>
        <a:lstStyle/>
        <a:p>
          <a:r>
            <a:rPr lang="en-US"/>
            <a:t>Over 80% of the users prefer dark mode over light.</a:t>
          </a:r>
        </a:p>
      </dgm:t>
    </dgm:pt>
    <dgm:pt modelId="{D90FD096-56FD-4DCC-8851-5084DB3D49BD}" type="parTrans" cxnId="{958DB9DD-673A-4C19-9835-A1109F3118CF}">
      <dgm:prSet/>
      <dgm:spPr/>
      <dgm:t>
        <a:bodyPr/>
        <a:lstStyle/>
        <a:p>
          <a:endParaRPr lang="en-US"/>
        </a:p>
      </dgm:t>
    </dgm:pt>
    <dgm:pt modelId="{731507C3-A8B8-40F9-8353-F54DC58A208A}" type="sibTrans" cxnId="{958DB9DD-673A-4C19-9835-A1109F3118CF}">
      <dgm:prSet/>
      <dgm:spPr/>
      <dgm:t>
        <a:bodyPr/>
        <a:lstStyle/>
        <a:p>
          <a:endParaRPr lang="en-US"/>
        </a:p>
      </dgm:t>
    </dgm:pt>
    <dgm:pt modelId="{CB828B55-510F-4A3E-A34A-DB637A8C5450}">
      <dgm:prSet/>
      <dgm:spPr/>
      <dgm:t>
        <a:bodyPr/>
        <a:lstStyle/>
        <a:p>
          <a:r>
            <a:rPr lang="en-US"/>
            <a:t>User are interested in getting recommended different communities to join.</a:t>
          </a:r>
        </a:p>
      </dgm:t>
    </dgm:pt>
    <dgm:pt modelId="{E58285DB-BCCA-4668-8447-7A4B0779FABA}" type="parTrans" cxnId="{7EEB9B08-08A8-4932-A933-9ACF806E281B}">
      <dgm:prSet/>
      <dgm:spPr/>
      <dgm:t>
        <a:bodyPr/>
        <a:lstStyle/>
        <a:p>
          <a:endParaRPr lang="en-US"/>
        </a:p>
      </dgm:t>
    </dgm:pt>
    <dgm:pt modelId="{97A7ACD8-F546-40FF-8CE4-D9E19E88AA90}" type="sibTrans" cxnId="{7EEB9B08-08A8-4932-A933-9ACF806E281B}">
      <dgm:prSet/>
      <dgm:spPr/>
      <dgm:t>
        <a:bodyPr/>
        <a:lstStyle/>
        <a:p>
          <a:endParaRPr lang="en-US"/>
        </a:p>
      </dgm:t>
    </dgm:pt>
    <dgm:pt modelId="{68A8AB84-44ED-4302-BA49-649450ECDAC5}">
      <dgm:prSet/>
      <dgm:spPr/>
      <dgm:t>
        <a:bodyPr/>
        <a:lstStyle/>
        <a:p>
          <a:r>
            <a:rPr lang="en-US"/>
            <a:t>Users find irrelevant ads and content to be disruptive and bothersome during their social media experience.</a:t>
          </a:r>
        </a:p>
      </dgm:t>
    </dgm:pt>
    <dgm:pt modelId="{5875B731-08C9-42B4-AD82-D8ED9E960819}" type="parTrans" cxnId="{6D8F0AC2-867C-4BD2-8684-EA2D5ACC3AFF}">
      <dgm:prSet/>
      <dgm:spPr/>
      <dgm:t>
        <a:bodyPr/>
        <a:lstStyle/>
        <a:p>
          <a:endParaRPr lang="en-US"/>
        </a:p>
      </dgm:t>
    </dgm:pt>
    <dgm:pt modelId="{7B6106E9-18E1-42B5-B603-BA719F323ACD}" type="sibTrans" cxnId="{6D8F0AC2-867C-4BD2-8684-EA2D5ACC3AFF}">
      <dgm:prSet/>
      <dgm:spPr/>
      <dgm:t>
        <a:bodyPr/>
        <a:lstStyle/>
        <a:p>
          <a:endParaRPr lang="en-US"/>
        </a:p>
      </dgm:t>
    </dgm:pt>
    <dgm:pt modelId="{ACECFEF7-9F95-4B11-97A4-E711F4AB2E5D}" type="pres">
      <dgm:prSet presAssocID="{E95E60E6-D888-4AED-A2FF-76EEC18970D6}" presName="root" presStyleCnt="0">
        <dgm:presLayoutVars>
          <dgm:dir/>
          <dgm:resizeHandles val="exact"/>
        </dgm:presLayoutVars>
      </dgm:prSet>
      <dgm:spPr/>
    </dgm:pt>
    <dgm:pt modelId="{329A53D3-0C88-479E-B0CB-F1C35B59F1EB}" type="pres">
      <dgm:prSet presAssocID="{9133E8CF-B282-48BC-BD45-8508F1D2CCDB}" presName="compNode" presStyleCnt="0"/>
      <dgm:spPr/>
    </dgm:pt>
    <dgm:pt modelId="{D43A47FF-0AD9-4086-8007-E2C62EB68FAC}" type="pres">
      <dgm:prSet presAssocID="{9133E8CF-B282-48BC-BD45-8508F1D2CCDB}" presName="bgRect" presStyleLbl="bgShp" presStyleIdx="0" presStyleCnt="3"/>
      <dgm:spPr/>
    </dgm:pt>
    <dgm:pt modelId="{057FE7CD-4DDF-4B9D-AF30-3B853FB2FDD4}" type="pres">
      <dgm:prSet presAssocID="{9133E8CF-B282-48BC-BD45-8508F1D2CCD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EBCFB36A-FDC0-4551-B467-73799B32E52A}" type="pres">
      <dgm:prSet presAssocID="{9133E8CF-B282-48BC-BD45-8508F1D2CCDB}" presName="spaceRect" presStyleCnt="0"/>
      <dgm:spPr/>
    </dgm:pt>
    <dgm:pt modelId="{7A7A0ADC-35F1-4782-B419-3053C5DBDF7F}" type="pres">
      <dgm:prSet presAssocID="{9133E8CF-B282-48BC-BD45-8508F1D2CCDB}" presName="parTx" presStyleLbl="revTx" presStyleIdx="0" presStyleCnt="3">
        <dgm:presLayoutVars>
          <dgm:chMax val="0"/>
          <dgm:chPref val="0"/>
        </dgm:presLayoutVars>
      </dgm:prSet>
      <dgm:spPr/>
    </dgm:pt>
    <dgm:pt modelId="{C0E83180-796F-4ADD-97C5-1AE07A4996C1}" type="pres">
      <dgm:prSet presAssocID="{731507C3-A8B8-40F9-8353-F54DC58A208A}" presName="sibTrans" presStyleCnt="0"/>
      <dgm:spPr/>
    </dgm:pt>
    <dgm:pt modelId="{CE003893-34FD-46AD-99D2-86E025EC37F0}" type="pres">
      <dgm:prSet presAssocID="{CB828B55-510F-4A3E-A34A-DB637A8C5450}" presName="compNode" presStyleCnt="0"/>
      <dgm:spPr/>
    </dgm:pt>
    <dgm:pt modelId="{3C400172-892C-4ACE-830C-3EC730C06B17}" type="pres">
      <dgm:prSet presAssocID="{CB828B55-510F-4A3E-A34A-DB637A8C5450}" presName="bgRect" presStyleLbl="bgShp" presStyleIdx="1" presStyleCnt="3"/>
      <dgm:spPr/>
    </dgm:pt>
    <dgm:pt modelId="{3CF37D7C-663F-497C-880C-32066139A13C}" type="pres">
      <dgm:prSet presAssocID="{CB828B55-510F-4A3E-A34A-DB637A8C54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65A5F6F8-C65A-4994-BC64-63114284E222}" type="pres">
      <dgm:prSet presAssocID="{CB828B55-510F-4A3E-A34A-DB637A8C5450}" presName="spaceRect" presStyleCnt="0"/>
      <dgm:spPr/>
    </dgm:pt>
    <dgm:pt modelId="{995175B5-97EA-4775-B091-27F081D70965}" type="pres">
      <dgm:prSet presAssocID="{CB828B55-510F-4A3E-A34A-DB637A8C5450}" presName="parTx" presStyleLbl="revTx" presStyleIdx="1" presStyleCnt="3">
        <dgm:presLayoutVars>
          <dgm:chMax val="0"/>
          <dgm:chPref val="0"/>
        </dgm:presLayoutVars>
      </dgm:prSet>
      <dgm:spPr/>
    </dgm:pt>
    <dgm:pt modelId="{54ED2400-66FA-4C29-83F7-6F56EE2A0252}" type="pres">
      <dgm:prSet presAssocID="{97A7ACD8-F546-40FF-8CE4-D9E19E88AA90}" presName="sibTrans" presStyleCnt="0"/>
      <dgm:spPr/>
    </dgm:pt>
    <dgm:pt modelId="{BDD9DC43-EBE1-4F37-BDB4-9ECF571C0ADA}" type="pres">
      <dgm:prSet presAssocID="{68A8AB84-44ED-4302-BA49-649450ECDAC5}" presName="compNode" presStyleCnt="0"/>
      <dgm:spPr/>
    </dgm:pt>
    <dgm:pt modelId="{BE252F3A-9363-434C-9349-BF0C3D63216C}" type="pres">
      <dgm:prSet presAssocID="{68A8AB84-44ED-4302-BA49-649450ECDAC5}" presName="bgRect" presStyleLbl="bgShp" presStyleIdx="2" presStyleCnt="3"/>
      <dgm:spPr/>
    </dgm:pt>
    <dgm:pt modelId="{D71B8DFA-A475-434D-9756-4FD69C5D35DC}" type="pres">
      <dgm:prSet presAssocID="{68A8AB84-44ED-4302-BA49-649450ECDA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1777301-0305-40F0-AF6C-F89C11CDCAD8}" type="pres">
      <dgm:prSet presAssocID="{68A8AB84-44ED-4302-BA49-649450ECDAC5}" presName="spaceRect" presStyleCnt="0"/>
      <dgm:spPr/>
    </dgm:pt>
    <dgm:pt modelId="{F835C0D7-E2B8-43DB-A5DF-B46CE7DC103A}" type="pres">
      <dgm:prSet presAssocID="{68A8AB84-44ED-4302-BA49-649450ECDA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EEB9B08-08A8-4932-A933-9ACF806E281B}" srcId="{E95E60E6-D888-4AED-A2FF-76EEC18970D6}" destId="{CB828B55-510F-4A3E-A34A-DB637A8C5450}" srcOrd="1" destOrd="0" parTransId="{E58285DB-BCCA-4668-8447-7A4B0779FABA}" sibTransId="{97A7ACD8-F546-40FF-8CE4-D9E19E88AA90}"/>
    <dgm:cxn modelId="{8DDF2145-AAD3-4CF8-835F-439BB8A8A9C6}" type="presOf" srcId="{9133E8CF-B282-48BC-BD45-8508F1D2CCDB}" destId="{7A7A0ADC-35F1-4782-B419-3053C5DBDF7F}" srcOrd="0" destOrd="0" presId="urn:microsoft.com/office/officeart/2018/2/layout/IconVerticalSolidList"/>
    <dgm:cxn modelId="{E80DEFB5-1EB0-4EF6-B477-A3225CC2577B}" type="presOf" srcId="{68A8AB84-44ED-4302-BA49-649450ECDAC5}" destId="{F835C0D7-E2B8-43DB-A5DF-B46CE7DC103A}" srcOrd="0" destOrd="0" presId="urn:microsoft.com/office/officeart/2018/2/layout/IconVerticalSolidList"/>
    <dgm:cxn modelId="{0C6263C0-712E-4C9B-BF5C-A3C5656AF583}" type="presOf" srcId="{E95E60E6-D888-4AED-A2FF-76EEC18970D6}" destId="{ACECFEF7-9F95-4B11-97A4-E711F4AB2E5D}" srcOrd="0" destOrd="0" presId="urn:microsoft.com/office/officeart/2018/2/layout/IconVerticalSolidList"/>
    <dgm:cxn modelId="{6D8F0AC2-867C-4BD2-8684-EA2D5ACC3AFF}" srcId="{E95E60E6-D888-4AED-A2FF-76EEC18970D6}" destId="{68A8AB84-44ED-4302-BA49-649450ECDAC5}" srcOrd="2" destOrd="0" parTransId="{5875B731-08C9-42B4-AD82-D8ED9E960819}" sibTransId="{7B6106E9-18E1-42B5-B603-BA719F323ACD}"/>
    <dgm:cxn modelId="{9A29DAD0-7939-475E-AB5D-5E379C8220E6}" type="presOf" srcId="{CB828B55-510F-4A3E-A34A-DB637A8C5450}" destId="{995175B5-97EA-4775-B091-27F081D70965}" srcOrd="0" destOrd="0" presId="urn:microsoft.com/office/officeart/2018/2/layout/IconVerticalSolidList"/>
    <dgm:cxn modelId="{958DB9DD-673A-4C19-9835-A1109F3118CF}" srcId="{E95E60E6-D888-4AED-A2FF-76EEC18970D6}" destId="{9133E8CF-B282-48BC-BD45-8508F1D2CCDB}" srcOrd="0" destOrd="0" parTransId="{D90FD096-56FD-4DCC-8851-5084DB3D49BD}" sibTransId="{731507C3-A8B8-40F9-8353-F54DC58A208A}"/>
    <dgm:cxn modelId="{D0CEB305-F0DC-4562-8720-13651E53467A}" type="presParOf" srcId="{ACECFEF7-9F95-4B11-97A4-E711F4AB2E5D}" destId="{329A53D3-0C88-479E-B0CB-F1C35B59F1EB}" srcOrd="0" destOrd="0" presId="urn:microsoft.com/office/officeart/2018/2/layout/IconVerticalSolidList"/>
    <dgm:cxn modelId="{707F73B4-2BA2-4D90-8D73-0A847ED184F2}" type="presParOf" srcId="{329A53D3-0C88-479E-B0CB-F1C35B59F1EB}" destId="{D43A47FF-0AD9-4086-8007-E2C62EB68FAC}" srcOrd="0" destOrd="0" presId="urn:microsoft.com/office/officeart/2018/2/layout/IconVerticalSolidList"/>
    <dgm:cxn modelId="{9C2FDA85-8B87-4963-B80F-8ED66858F032}" type="presParOf" srcId="{329A53D3-0C88-479E-B0CB-F1C35B59F1EB}" destId="{057FE7CD-4DDF-4B9D-AF30-3B853FB2FDD4}" srcOrd="1" destOrd="0" presId="urn:microsoft.com/office/officeart/2018/2/layout/IconVerticalSolidList"/>
    <dgm:cxn modelId="{ECEAC93E-0AF2-40FD-B7B2-72983A564736}" type="presParOf" srcId="{329A53D3-0C88-479E-B0CB-F1C35B59F1EB}" destId="{EBCFB36A-FDC0-4551-B467-73799B32E52A}" srcOrd="2" destOrd="0" presId="urn:microsoft.com/office/officeart/2018/2/layout/IconVerticalSolidList"/>
    <dgm:cxn modelId="{5ADD94A6-5665-4B0D-93E8-F86A2B05D49B}" type="presParOf" srcId="{329A53D3-0C88-479E-B0CB-F1C35B59F1EB}" destId="{7A7A0ADC-35F1-4782-B419-3053C5DBDF7F}" srcOrd="3" destOrd="0" presId="urn:microsoft.com/office/officeart/2018/2/layout/IconVerticalSolidList"/>
    <dgm:cxn modelId="{1D24A1AF-4F1F-4D84-AF4C-DC84E868B676}" type="presParOf" srcId="{ACECFEF7-9F95-4B11-97A4-E711F4AB2E5D}" destId="{C0E83180-796F-4ADD-97C5-1AE07A4996C1}" srcOrd="1" destOrd="0" presId="urn:microsoft.com/office/officeart/2018/2/layout/IconVerticalSolidList"/>
    <dgm:cxn modelId="{D379BBB4-6631-45AD-977E-3A6168596CB8}" type="presParOf" srcId="{ACECFEF7-9F95-4B11-97A4-E711F4AB2E5D}" destId="{CE003893-34FD-46AD-99D2-86E025EC37F0}" srcOrd="2" destOrd="0" presId="urn:microsoft.com/office/officeart/2018/2/layout/IconVerticalSolidList"/>
    <dgm:cxn modelId="{60A2B996-3B30-4BD7-955D-BBF74EEF1A88}" type="presParOf" srcId="{CE003893-34FD-46AD-99D2-86E025EC37F0}" destId="{3C400172-892C-4ACE-830C-3EC730C06B17}" srcOrd="0" destOrd="0" presId="urn:microsoft.com/office/officeart/2018/2/layout/IconVerticalSolidList"/>
    <dgm:cxn modelId="{2EB86415-D554-4134-BE89-5A39A2E0C0EA}" type="presParOf" srcId="{CE003893-34FD-46AD-99D2-86E025EC37F0}" destId="{3CF37D7C-663F-497C-880C-32066139A13C}" srcOrd="1" destOrd="0" presId="urn:microsoft.com/office/officeart/2018/2/layout/IconVerticalSolidList"/>
    <dgm:cxn modelId="{1BE450D6-FE0E-488B-996A-02742D5BDAFA}" type="presParOf" srcId="{CE003893-34FD-46AD-99D2-86E025EC37F0}" destId="{65A5F6F8-C65A-4994-BC64-63114284E222}" srcOrd="2" destOrd="0" presId="urn:microsoft.com/office/officeart/2018/2/layout/IconVerticalSolidList"/>
    <dgm:cxn modelId="{E8A4944C-C75C-41E3-A38C-E188D9C2B88B}" type="presParOf" srcId="{CE003893-34FD-46AD-99D2-86E025EC37F0}" destId="{995175B5-97EA-4775-B091-27F081D70965}" srcOrd="3" destOrd="0" presId="urn:microsoft.com/office/officeart/2018/2/layout/IconVerticalSolidList"/>
    <dgm:cxn modelId="{6B79041A-C62B-4103-9373-E6EED3E24472}" type="presParOf" srcId="{ACECFEF7-9F95-4B11-97A4-E711F4AB2E5D}" destId="{54ED2400-66FA-4C29-83F7-6F56EE2A0252}" srcOrd="3" destOrd="0" presId="urn:microsoft.com/office/officeart/2018/2/layout/IconVerticalSolidList"/>
    <dgm:cxn modelId="{E1A64BE1-C4F9-462C-AB96-7B789186E3B0}" type="presParOf" srcId="{ACECFEF7-9F95-4B11-97A4-E711F4AB2E5D}" destId="{BDD9DC43-EBE1-4F37-BDB4-9ECF571C0ADA}" srcOrd="4" destOrd="0" presId="urn:microsoft.com/office/officeart/2018/2/layout/IconVerticalSolidList"/>
    <dgm:cxn modelId="{4A73958C-908E-490F-8918-98FEC1523B44}" type="presParOf" srcId="{BDD9DC43-EBE1-4F37-BDB4-9ECF571C0ADA}" destId="{BE252F3A-9363-434C-9349-BF0C3D63216C}" srcOrd="0" destOrd="0" presId="urn:microsoft.com/office/officeart/2018/2/layout/IconVerticalSolidList"/>
    <dgm:cxn modelId="{3E12D0DB-1CF6-4659-92F6-AF58145F9754}" type="presParOf" srcId="{BDD9DC43-EBE1-4F37-BDB4-9ECF571C0ADA}" destId="{D71B8DFA-A475-434D-9756-4FD69C5D35DC}" srcOrd="1" destOrd="0" presId="urn:microsoft.com/office/officeart/2018/2/layout/IconVerticalSolidList"/>
    <dgm:cxn modelId="{898AE974-BF76-4E70-8AFD-99F721EF6D9B}" type="presParOf" srcId="{BDD9DC43-EBE1-4F37-BDB4-9ECF571C0ADA}" destId="{11777301-0305-40F0-AF6C-F89C11CDCAD8}" srcOrd="2" destOrd="0" presId="urn:microsoft.com/office/officeart/2018/2/layout/IconVerticalSolidList"/>
    <dgm:cxn modelId="{12FE39A9-D9DE-4404-906D-C4598D8421A4}" type="presParOf" srcId="{BDD9DC43-EBE1-4F37-BDB4-9ECF571C0ADA}" destId="{F835C0D7-E2B8-43DB-A5DF-B46CE7DC10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CCD54E-EC69-4DE3-9C60-DAB9C58031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D87E41-BF5C-446B-8C66-E262945A02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 the beginning of the project, we started with the theoretical knowledge we gained from classes and implemented them in our research and testing phases of the project.</a:t>
          </a:r>
        </a:p>
      </dgm:t>
    </dgm:pt>
    <dgm:pt modelId="{2D0E6A5B-B9F4-429E-806A-78D1810DC6EA}" type="parTrans" cxnId="{4F1B0EA9-F19E-4CDF-AAFC-0BC12CA0C46B}">
      <dgm:prSet/>
      <dgm:spPr/>
      <dgm:t>
        <a:bodyPr/>
        <a:lstStyle/>
        <a:p>
          <a:endParaRPr lang="en-US"/>
        </a:p>
      </dgm:t>
    </dgm:pt>
    <dgm:pt modelId="{C26A2289-328A-4D43-BD5A-220619622F11}" type="sibTrans" cxnId="{4F1B0EA9-F19E-4CDF-AAFC-0BC12CA0C46B}">
      <dgm:prSet/>
      <dgm:spPr/>
      <dgm:t>
        <a:bodyPr/>
        <a:lstStyle/>
        <a:p>
          <a:endParaRPr lang="en-US"/>
        </a:p>
      </dgm:t>
    </dgm:pt>
    <dgm:pt modelId="{D0E013C4-3B11-4E18-AA5C-5C6EFE06D8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Through our project, we gained an understanding that the design process is iterative, and with each iteration, our prototype improved.</a:t>
          </a:r>
        </a:p>
      </dgm:t>
    </dgm:pt>
    <dgm:pt modelId="{DDF39C6E-CDD4-4345-8CE3-6D237C771F2B}" type="parTrans" cxnId="{0721E4D6-B950-49B7-9E97-EF1CDD9908DD}">
      <dgm:prSet/>
      <dgm:spPr/>
      <dgm:t>
        <a:bodyPr/>
        <a:lstStyle/>
        <a:p>
          <a:endParaRPr lang="en-US"/>
        </a:p>
      </dgm:t>
    </dgm:pt>
    <dgm:pt modelId="{05A8144C-A048-40A9-915D-EB374DDC0D75}" type="sibTrans" cxnId="{0721E4D6-B950-49B7-9E97-EF1CDD9908DD}">
      <dgm:prSet/>
      <dgm:spPr/>
      <dgm:t>
        <a:bodyPr/>
        <a:lstStyle/>
        <a:p>
          <a:endParaRPr lang="en-US"/>
        </a:p>
      </dgm:t>
    </dgm:pt>
    <dgm:pt modelId="{39771F49-381D-4281-80A2-A840FBB727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Throughout the duration of the project, we acquired the ability to adapt and remain flexible in our approach.</a:t>
          </a:r>
        </a:p>
      </dgm:t>
    </dgm:pt>
    <dgm:pt modelId="{4256670F-299A-4EC4-AC21-30D3CFEFF391}" type="parTrans" cxnId="{B95530B9-ABCD-49A7-BFF0-41FCF62C2FBF}">
      <dgm:prSet/>
      <dgm:spPr/>
      <dgm:t>
        <a:bodyPr/>
        <a:lstStyle/>
        <a:p>
          <a:endParaRPr lang="en-US"/>
        </a:p>
      </dgm:t>
    </dgm:pt>
    <dgm:pt modelId="{55063BD5-2B77-481B-B6A6-C1F0F4DFA008}" type="sibTrans" cxnId="{B95530B9-ABCD-49A7-BFF0-41FCF62C2FBF}">
      <dgm:prSet/>
      <dgm:spPr/>
      <dgm:t>
        <a:bodyPr/>
        <a:lstStyle/>
        <a:p>
          <a:endParaRPr lang="en-US"/>
        </a:p>
      </dgm:t>
    </dgm:pt>
    <dgm:pt modelId="{14EE42D4-753B-41FC-B697-018F85E0E3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have learned to strike a balance between aesthetics and functionality.</a:t>
          </a:r>
        </a:p>
      </dgm:t>
    </dgm:pt>
    <dgm:pt modelId="{EE204815-7698-4733-A29E-DCEF91C45C4E}" type="parTrans" cxnId="{0A04A3A3-B19B-4C16-973C-7E2B29B7BF27}">
      <dgm:prSet/>
      <dgm:spPr/>
      <dgm:t>
        <a:bodyPr/>
        <a:lstStyle/>
        <a:p>
          <a:endParaRPr lang="en-US"/>
        </a:p>
      </dgm:t>
    </dgm:pt>
    <dgm:pt modelId="{9A354750-CD7E-4A8B-A928-F9A786851268}" type="sibTrans" cxnId="{0A04A3A3-B19B-4C16-973C-7E2B29B7BF27}">
      <dgm:prSet/>
      <dgm:spPr/>
      <dgm:t>
        <a:bodyPr/>
        <a:lstStyle/>
        <a:p>
          <a:endParaRPr lang="en-US"/>
        </a:p>
      </dgm:t>
    </dgm:pt>
    <dgm:pt modelId="{312255AF-1EA8-4BE7-A29F-3FF862C2A5CA}" type="pres">
      <dgm:prSet presAssocID="{DDCCD54E-EC69-4DE3-9C60-DAB9C58031C2}" presName="root" presStyleCnt="0">
        <dgm:presLayoutVars>
          <dgm:dir/>
          <dgm:resizeHandles val="exact"/>
        </dgm:presLayoutVars>
      </dgm:prSet>
      <dgm:spPr/>
    </dgm:pt>
    <dgm:pt modelId="{F73B4276-4302-49FE-9778-CCDAB64C55C8}" type="pres">
      <dgm:prSet presAssocID="{64D87E41-BF5C-446B-8C66-E262945A02D3}" presName="compNode" presStyleCnt="0"/>
      <dgm:spPr/>
    </dgm:pt>
    <dgm:pt modelId="{7C5BC121-13C1-479A-AFEE-A3EF5BA19A8A}" type="pres">
      <dgm:prSet presAssocID="{64D87E41-BF5C-446B-8C66-E262945A02D3}" presName="bgRect" presStyleLbl="bgShp" presStyleIdx="0" presStyleCnt="4"/>
      <dgm:spPr/>
    </dgm:pt>
    <dgm:pt modelId="{3085D507-7F7E-48B5-99B3-04024EC88046}" type="pres">
      <dgm:prSet presAssocID="{64D87E41-BF5C-446B-8C66-E262945A02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3EA78DA-AA3B-4C04-BB3E-4954797C3F70}" type="pres">
      <dgm:prSet presAssocID="{64D87E41-BF5C-446B-8C66-E262945A02D3}" presName="spaceRect" presStyleCnt="0"/>
      <dgm:spPr/>
    </dgm:pt>
    <dgm:pt modelId="{CBBCFF1A-5CDF-49FA-9A6B-AD90CA208949}" type="pres">
      <dgm:prSet presAssocID="{64D87E41-BF5C-446B-8C66-E262945A02D3}" presName="parTx" presStyleLbl="revTx" presStyleIdx="0" presStyleCnt="4">
        <dgm:presLayoutVars>
          <dgm:chMax val="0"/>
          <dgm:chPref val="0"/>
        </dgm:presLayoutVars>
      </dgm:prSet>
      <dgm:spPr/>
    </dgm:pt>
    <dgm:pt modelId="{78B085F1-FAC7-420F-BE3D-2930823D3A03}" type="pres">
      <dgm:prSet presAssocID="{C26A2289-328A-4D43-BD5A-220619622F11}" presName="sibTrans" presStyleCnt="0"/>
      <dgm:spPr/>
    </dgm:pt>
    <dgm:pt modelId="{0B242330-340B-4CB1-9E53-A32FFEAB0802}" type="pres">
      <dgm:prSet presAssocID="{D0E013C4-3B11-4E18-AA5C-5C6EFE06D875}" presName="compNode" presStyleCnt="0"/>
      <dgm:spPr/>
    </dgm:pt>
    <dgm:pt modelId="{076D9FE6-91F7-4207-9C08-4CF69A5A1DFD}" type="pres">
      <dgm:prSet presAssocID="{D0E013C4-3B11-4E18-AA5C-5C6EFE06D875}" presName="bgRect" presStyleLbl="bgShp" presStyleIdx="1" presStyleCnt="4"/>
      <dgm:spPr/>
    </dgm:pt>
    <dgm:pt modelId="{B795FB4F-4C26-47F1-9072-C0A20B5EE4B6}" type="pres">
      <dgm:prSet presAssocID="{D0E013C4-3B11-4E18-AA5C-5C6EFE06D8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C73C0119-A0A4-40A2-B5E4-BEAF6E5D3F1B}" type="pres">
      <dgm:prSet presAssocID="{D0E013C4-3B11-4E18-AA5C-5C6EFE06D875}" presName="spaceRect" presStyleCnt="0"/>
      <dgm:spPr/>
    </dgm:pt>
    <dgm:pt modelId="{50A6CADD-F137-4C34-B228-EE0868CC385A}" type="pres">
      <dgm:prSet presAssocID="{D0E013C4-3B11-4E18-AA5C-5C6EFE06D875}" presName="parTx" presStyleLbl="revTx" presStyleIdx="1" presStyleCnt="4">
        <dgm:presLayoutVars>
          <dgm:chMax val="0"/>
          <dgm:chPref val="0"/>
        </dgm:presLayoutVars>
      </dgm:prSet>
      <dgm:spPr/>
    </dgm:pt>
    <dgm:pt modelId="{B90CF2FF-A237-45B4-B8EC-218B005F21C8}" type="pres">
      <dgm:prSet presAssocID="{05A8144C-A048-40A9-915D-EB374DDC0D75}" presName="sibTrans" presStyleCnt="0"/>
      <dgm:spPr/>
    </dgm:pt>
    <dgm:pt modelId="{EBDDDA5F-0358-4AF0-BD3A-746625429D4B}" type="pres">
      <dgm:prSet presAssocID="{39771F49-381D-4281-80A2-A840FBB727F4}" presName="compNode" presStyleCnt="0"/>
      <dgm:spPr/>
    </dgm:pt>
    <dgm:pt modelId="{2D43A1AF-1B11-4933-984B-54AFA8538DD0}" type="pres">
      <dgm:prSet presAssocID="{39771F49-381D-4281-80A2-A840FBB727F4}" presName="bgRect" presStyleLbl="bgShp" presStyleIdx="2" presStyleCnt="4"/>
      <dgm:spPr/>
    </dgm:pt>
    <dgm:pt modelId="{74DBFCD7-4CD6-4CB4-B1D4-F316C8F0DE49}" type="pres">
      <dgm:prSet presAssocID="{39771F49-381D-4281-80A2-A840FBB727F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81537822-0EFB-450D-B4E2-CF2972E56629}" type="pres">
      <dgm:prSet presAssocID="{39771F49-381D-4281-80A2-A840FBB727F4}" presName="spaceRect" presStyleCnt="0"/>
      <dgm:spPr/>
    </dgm:pt>
    <dgm:pt modelId="{CDCC433D-1D8E-4B48-8AD3-7E417D9086C9}" type="pres">
      <dgm:prSet presAssocID="{39771F49-381D-4281-80A2-A840FBB727F4}" presName="parTx" presStyleLbl="revTx" presStyleIdx="2" presStyleCnt="4">
        <dgm:presLayoutVars>
          <dgm:chMax val="0"/>
          <dgm:chPref val="0"/>
        </dgm:presLayoutVars>
      </dgm:prSet>
      <dgm:spPr/>
    </dgm:pt>
    <dgm:pt modelId="{4408BD39-A2B6-479C-8172-A95D6FF3893D}" type="pres">
      <dgm:prSet presAssocID="{55063BD5-2B77-481B-B6A6-C1F0F4DFA008}" presName="sibTrans" presStyleCnt="0"/>
      <dgm:spPr/>
    </dgm:pt>
    <dgm:pt modelId="{37566F76-A1D9-40C2-9022-106406AE0038}" type="pres">
      <dgm:prSet presAssocID="{14EE42D4-753B-41FC-B697-018F85E0E3A7}" presName="compNode" presStyleCnt="0"/>
      <dgm:spPr/>
    </dgm:pt>
    <dgm:pt modelId="{221037F7-CF90-45C4-BEC2-A92985032FD7}" type="pres">
      <dgm:prSet presAssocID="{14EE42D4-753B-41FC-B697-018F85E0E3A7}" presName="bgRect" presStyleLbl="bgShp" presStyleIdx="3" presStyleCnt="4"/>
      <dgm:spPr/>
    </dgm:pt>
    <dgm:pt modelId="{2EBCAFFA-F134-4F3D-A67E-BA637B2D6740}" type="pres">
      <dgm:prSet presAssocID="{14EE42D4-753B-41FC-B697-018F85E0E3A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D75A79D5-39CE-4AB8-A7B4-E7A52FE80510}" type="pres">
      <dgm:prSet presAssocID="{14EE42D4-753B-41FC-B697-018F85E0E3A7}" presName="spaceRect" presStyleCnt="0"/>
      <dgm:spPr/>
    </dgm:pt>
    <dgm:pt modelId="{078A4006-7660-4497-BF7A-7D929DC73030}" type="pres">
      <dgm:prSet presAssocID="{14EE42D4-753B-41FC-B697-018F85E0E3A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6A95422-C687-4B46-B34D-D4E7A05B560E}" type="presOf" srcId="{DDCCD54E-EC69-4DE3-9C60-DAB9C58031C2}" destId="{312255AF-1EA8-4BE7-A29F-3FF862C2A5CA}" srcOrd="0" destOrd="0" presId="urn:microsoft.com/office/officeart/2018/2/layout/IconVerticalSolidList"/>
    <dgm:cxn modelId="{1AD1E458-FB7B-4FFC-A617-AC492EBE80E4}" type="presOf" srcId="{D0E013C4-3B11-4E18-AA5C-5C6EFE06D875}" destId="{50A6CADD-F137-4C34-B228-EE0868CC385A}" srcOrd="0" destOrd="0" presId="urn:microsoft.com/office/officeart/2018/2/layout/IconVerticalSolidList"/>
    <dgm:cxn modelId="{5F559D80-1602-4FF1-9C77-EC067AE956A4}" type="presOf" srcId="{64D87E41-BF5C-446B-8C66-E262945A02D3}" destId="{CBBCFF1A-5CDF-49FA-9A6B-AD90CA208949}" srcOrd="0" destOrd="0" presId="urn:microsoft.com/office/officeart/2018/2/layout/IconVerticalSolidList"/>
    <dgm:cxn modelId="{47961395-B354-48BD-A100-A58367DB02CD}" type="presOf" srcId="{14EE42D4-753B-41FC-B697-018F85E0E3A7}" destId="{078A4006-7660-4497-BF7A-7D929DC73030}" srcOrd="0" destOrd="0" presId="urn:microsoft.com/office/officeart/2018/2/layout/IconVerticalSolidList"/>
    <dgm:cxn modelId="{0A04A3A3-B19B-4C16-973C-7E2B29B7BF27}" srcId="{DDCCD54E-EC69-4DE3-9C60-DAB9C58031C2}" destId="{14EE42D4-753B-41FC-B697-018F85E0E3A7}" srcOrd="3" destOrd="0" parTransId="{EE204815-7698-4733-A29E-DCEF91C45C4E}" sibTransId="{9A354750-CD7E-4A8B-A928-F9A786851268}"/>
    <dgm:cxn modelId="{4F1B0EA9-F19E-4CDF-AAFC-0BC12CA0C46B}" srcId="{DDCCD54E-EC69-4DE3-9C60-DAB9C58031C2}" destId="{64D87E41-BF5C-446B-8C66-E262945A02D3}" srcOrd="0" destOrd="0" parTransId="{2D0E6A5B-B9F4-429E-806A-78D1810DC6EA}" sibTransId="{C26A2289-328A-4D43-BD5A-220619622F11}"/>
    <dgm:cxn modelId="{B95530B9-ABCD-49A7-BFF0-41FCF62C2FBF}" srcId="{DDCCD54E-EC69-4DE3-9C60-DAB9C58031C2}" destId="{39771F49-381D-4281-80A2-A840FBB727F4}" srcOrd="2" destOrd="0" parTransId="{4256670F-299A-4EC4-AC21-30D3CFEFF391}" sibTransId="{55063BD5-2B77-481B-B6A6-C1F0F4DFA008}"/>
    <dgm:cxn modelId="{0721E4D6-B950-49B7-9E97-EF1CDD9908DD}" srcId="{DDCCD54E-EC69-4DE3-9C60-DAB9C58031C2}" destId="{D0E013C4-3B11-4E18-AA5C-5C6EFE06D875}" srcOrd="1" destOrd="0" parTransId="{DDF39C6E-CDD4-4345-8CE3-6D237C771F2B}" sibTransId="{05A8144C-A048-40A9-915D-EB374DDC0D75}"/>
    <dgm:cxn modelId="{82BD18FE-81B9-4496-ACC2-A5B44E3A09F2}" type="presOf" srcId="{39771F49-381D-4281-80A2-A840FBB727F4}" destId="{CDCC433D-1D8E-4B48-8AD3-7E417D9086C9}" srcOrd="0" destOrd="0" presId="urn:microsoft.com/office/officeart/2018/2/layout/IconVerticalSolidList"/>
    <dgm:cxn modelId="{A379E4C1-37B0-419F-B866-90247F917507}" type="presParOf" srcId="{312255AF-1EA8-4BE7-A29F-3FF862C2A5CA}" destId="{F73B4276-4302-49FE-9778-CCDAB64C55C8}" srcOrd="0" destOrd="0" presId="urn:microsoft.com/office/officeart/2018/2/layout/IconVerticalSolidList"/>
    <dgm:cxn modelId="{62AC6CC2-6347-4997-BC60-21AC96B038CE}" type="presParOf" srcId="{F73B4276-4302-49FE-9778-CCDAB64C55C8}" destId="{7C5BC121-13C1-479A-AFEE-A3EF5BA19A8A}" srcOrd="0" destOrd="0" presId="urn:microsoft.com/office/officeart/2018/2/layout/IconVerticalSolidList"/>
    <dgm:cxn modelId="{4D353F9B-FDCF-4FE0-8AF6-8B4264D58CB5}" type="presParOf" srcId="{F73B4276-4302-49FE-9778-CCDAB64C55C8}" destId="{3085D507-7F7E-48B5-99B3-04024EC88046}" srcOrd="1" destOrd="0" presId="urn:microsoft.com/office/officeart/2018/2/layout/IconVerticalSolidList"/>
    <dgm:cxn modelId="{A7317165-29E0-40C9-9996-5F07418CDA07}" type="presParOf" srcId="{F73B4276-4302-49FE-9778-CCDAB64C55C8}" destId="{03EA78DA-AA3B-4C04-BB3E-4954797C3F70}" srcOrd="2" destOrd="0" presId="urn:microsoft.com/office/officeart/2018/2/layout/IconVerticalSolidList"/>
    <dgm:cxn modelId="{83C5B0C2-BDD0-415C-B21D-3D43F8205A2E}" type="presParOf" srcId="{F73B4276-4302-49FE-9778-CCDAB64C55C8}" destId="{CBBCFF1A-5CDF-49FA-9A6B-AD90CA208949}" srcOrd="3" destOrd="0" presId="urn:microsoft.com/office/officeart/2018/2/layout/IconVerticalSolidList"/>
    <dgm:cxn modelId="{7C36C866-2889-48DF-86D6-7185D4AA497D}" type="presParOf" srcId="{312255AF-1EA8-4BE7-A29F-3FF862C2A5CA}" destId="{78B085F1-FAC7-420F-BE3D-2930823D3A03}" srcOrd="1" destOrd="0" presId="urn:microsoft.com/office/officeart/2018/2/layout/IconVerticalSolidList"/>
    <dgm:cxn modelId="{ABE004B5-7506-4979-A526-6DE0D10C55E3}" type="presParOf" srcId="{312255AF-1EA8-4BE7-A29F-3FF862C2A5CA}" destId="{0B242330-340B-4CB1-9E53-A32FFEAB0802}" srcOrd="2" destOrd="0" presId="urn:microsoft.com/office/officeart/2018/2/layout/IconVerticalSolidList"/>
    <dgm:cxn modelId="{24D7ABB3-52A8-489F-8275-DE57E235825D}" type="presParOf" srcId="{0B242330-340B-4CB1-9E53-A32FFEAB0802}" destId="{076D9FE6-91F7-4207-9C08-4CF69A5A1DFD}" srcOrd="0" destOrd="0" presId="urn:microsoft.com/office/officeart/2018/2/layout/IconVerticalSolidList"/>
    <dgm:cxn modelId="{CE138174-6189-48F6-99EA-9C40FC006872}" type="presParOf" srcId="{0B242330-340B-4CB1-9E53-A32FFEAB0802}" destId="{B795FB4F-4C26-47F1-9072-C0A20B5EE4B6}" srcOrd="1" destOrd="0" presId="urn:microsoft.com/office/officeart/2018/2/layout/IconVerticalSolidList"/>
    <dgm:cxn modelId="{D4CD63D7-9751-4E2F-A2A6-79685CDC76A0}" type="presParOf" srcId="{0B242330-340B-4CB1-9E53-A32FFEAB0802}" destId="{C73C0119-A0A4-40A2-B5E4-BEAF6E5D3F1B}" srcOrd="2" destOrd="0" presId="urn:microsoft.com/office/officeart/2018/2/layout/IconVerticalSolidList"/>
    <dgm:cxn modelId="{3FF77010-4BBF-4D22-9F41-BC997491E0BF}" type="presParOf" srcId="{0B242330-340B-4CB1-9E53-A32FFEAB0802}" destId="{50A6CADD-F137-4C34-B228-EE0868CC385A}" srcOrd="3" destOrd="0" presId="urn:microsoft.com/office/officeart/2018/2/layout/IconVerticalSolidList"/>
    <dgm:cxn modelId="{D4A96407-C549-4768-8009-CFB537CDDF5A}" type="presParOf" srcId="{312255AF-1EA8-4BE7-A29F-3FF862C2A5CA}" destId="{B90CF2FF-A237-45B4-B8EC-218B005F21C8}" srcOrd="3" destOrd="0" presId="urn:microsoft.com/office/officeart/2018/2/layout/IconVerticalSolidList"/>
    <dgm:cxn modelId="{A0C76BD9-AF4E-4377-8AD4-D6B97BC48F8F}" type="presParOf" srcId="{312255AF-1EA8-4BE7-A29F-3FF862C2A5CA}" destId="{EBDDDA5F-0358-4AF0-BD3A-746625429D4B}" srcOrd="4" destOrd="0" presId="urn:microsoft.com/office/officeart/2018/2/layout/IconVerticalSolidList"/>
    <dgm:cxn modelId="{CEEAC720-8D03-4CC4-BDA6-0E7BCC302756}" type="presParOf" srcId="{EBDDDA5F-0358-4AF0-BD3A-746625429D4B}" destId="{2D43A1AF-1B11-4933-984B-54AFA8538DD0}" srcOrd="0" destOrd="0" presId="urn:microsoft.com/office/officeart/2018/2/layout/IconVerticalSolidList"/>
    <dgm:cxn modelId="{B12400CB-2AAA-4142-8347-999B1DCFCCD9}" type="presParOf" srcId="{EBDDDA5F-0358-4AF0-BD3A-746625429D4B}" destId="{74DBFCD7-4CD6-4CB4-B1D4-F316C8F0DE49}" srcOrd="1" destOrd="0" presId="urn:microsoft.com/office/officeart/2018/2/layout/IconVerticalSolidList"/>
    <dgm:cxn modelId="{381060D0-CBE1-4630-9E04-E324F610299D}" type="presParOf" srcId="{EBDDDA5F-0358-4AF0-BD3A-746625429D4B}" destId="{81537822-0EFB-450D-B4E2-CF2972E56629}" srcOrd="2" destOrd="0" presId="urn:microsoft.com/office/officeart/2018/2/layout/IconVerticalSolidList"/>
    <dgm:cxn modelId="{6DAEA898-D465-442A-BF79-BD1D281A7516}" type="presParOf" srcId="{EBDDDA5F-0358-4AF0-BD3A-746625429D4B}" destId="{CDCC433D-1D8E-4B48-8AD3-7E417D9086C9}" srcOrd="3" destOrd="0" presId="urn:microsoft.com/office/officeart/2018/2/layout/IconVerticalSolidList"/>
    <dgm:cxn modelId="{05C32157-0C3A-4B62-A262-516739668A9D}" type="presParOf" srcId="{312255AF-1EA8-4BE7-A29F-3FF862C2A5CA}" destId="{4408BD39-A2B6-479C-8172-A95D6FF3893D}" srcOrd="5" destOrd="0" presId="urn:microsoft.com/office/officeart/2018/2/layout/IconVerticalSolidList"/>
    <dgm:cxn modelId="{DF9B7134-72BA-4EF1-A2F6-C7AB3168623B}" type="presParOf" srcId="{312255AF-1EA8-4BE7-A29F-3FF862C2A5CA}" destId="{37566F76-A1D9-40C2-9022-106406AE0038}" srcOrd="6" destOrd="0" presId="urn:microsoft.com/office/officeart/2018/2/layout/IconVerticalSolidList"/>
    <dgm:cxn modelId="{9ECACC42-705D-4A93-8781-11CB51610DDD}" type="presParOf" srcId="{37566F76-A1D9-40C2-9022-106406AE0038}" destId="{221037F7-CF90-45C4-BEC2-A92985032FD7}" srcOrd="0" destOrd="0" presId="urn:microsoft.com/office/officeart/2018/2/layout/IconVerticalSolidList"/>
    <dgm:cxn modelId="{BE5405BE-7B29-46F1-A028-10B2D37F578C}" type="presParOf" srcId="{37566F76-A1D9-40C2-9022-106406AE0038}" destId="{2EBCAFFA-F134-4F3D-A67E-BA637B2D6740}" srcOrd="1" destOrd="0" presId="urn:microsoft.com/office/officeart/2018/2/layout/IconVerticalSolidList"/>
    <dgm:cxn modelId="{A182D20D-EABE-4CF7-9FD6-E42C1E132DB1}" type="presParOf" srcId="{37566F76-A1D9-40C2-9022-106406AE0038}" destId="{D75A79D5-39CE-4AB8-A7B4-E7A52FE80510}" srcOrd="2" destOrd="0" presId="urn:microsoft.com/office/officeart/2018/2/layout/IconVerticalSolidList"/>
    <dgm:cxn modelId="{09170D3D-E3AE-4A05-B5FD-4C29B8C23887}" type="presParOf" srcId="{37566F76-A1D9-40C2-9022-106406AE0038}" destId="{078A4006-7660-4497-BF7A-7D929DC730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EAC53-0C8E-4297-AFD7-B758BE204030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97E95-2D05-4F57-8856-24E7D696D26F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D2E86-A4AE-49D1-BC2B-4CD508F249A8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Most used Social networking apps are Instagram and WhatsApp.</a:t>
          </a:r>
        </a:p>
      </dsp:txBody>
      <dsp:txXfrm>
        <a:off x="1834517" y="469890"/>
        <a:ext cx="3148942" cy="1335915"/>
      </dsp:txXfrm>
    </dsp:sp>
    <dsp:sp modelId="{F21B18E5-AF54-4E9F-9E7C-8575950DA87E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8CD26-A26B-45A8-A1B9-7565EB3E629A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058D1-450F-4A51-A9D2-833D73A87389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The primary objective of users when using these apps is to engage in conversations and share content.</a:t>
          </a:r>
        </a:p>
      </dsp:txBody>
      <dsp:txXfrm>
        <a:off x="7154322" y="469890"/>
        <a:ext cx="3148942" cy="1335915"/>
      </dsp:txXfrm>
    </dsp:sp>
    <dsp:sp modelId="{1ED8B9FA-ED24-454A-A810-707837F3C62D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E7DC8-C9B2-4011-9350-D438F544DC1F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F7FCB-AEBC-420F-B77B-B0DC82D5DDD9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Roughly 50% of the users believe that their data is adequately protected and secure.</a:t>
          </a:r>
        </a:p>
      </dsp:txBody>
      <dsp:txXfrm>
        <a:off x="1834517" y="2545532"/>
        <a:ext cx="3148942" cy="1335915"/>
      </dsp:txXfrm>
    </dsp:sp>
    <dsp:sp modelId="{6858BC97-450B-4F3B-AF92-4AAFE365D315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8F520-9E32-4669-AF3F-C2D5477BB31A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3588C-E733-4637-BC85-8B303EA89A90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Users express concerns about excessive online time and express a strong need for a time limiter.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A47FF-0AD9-4086-8007-E2C62EB68FAC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FE7CD-4DDF-4B9D-AF30-3B853FB2FDD4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A0ADC-35F1-4782-B419-3053C5DBDF7F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Over 80% of the users prefer dark mode over light.</a:t>
          </a:r>
        </a:p>
      </dsp:txBody>
      <dsp:txXfrm>
        <a:off x="1435988" y="531"/>
        <a:ext cx="9079611" cy="1243280"/>
      </dsp:txXfrm>
    </dsp:sp>
    <dsp:sp modelId="{3C400172-892C-4ACE-830C-3EC730C06B17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37D7C-663F-497C-880C-32066139A13C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175B5-97EA-4775-B091-27F081D70965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 are interested in getting recommended different communities to join.</a:t>
          </a:r>
        </a:p>
      </dsp:txBody>
      <dsp:txXfrm>
        <a:off x="1435988" y="1554631"/>
        <a:ext cx="9079611" cy="1243280"/>
      </dsp:txXfrm>
    </dsp:sp>
    <dsp:sp modelId="{BE252F3A-9363-434C-9349-BF0C3D63216C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B8DFA-A475-434D-9756-4FD69C5D35DC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5C0D7-E2B8-43DB-A5DF-B46CE7DC103A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Users find irrelevant ads and content to be disruptive and bothersome during their social media experience.</a:t>
          </a:r>
        </a:p>
      </dsp:txBody>
      <dsp:txXfrm>
        <a:off x="1435988" y="3108732"/>
        <a:ext cx="9079611" cy="1243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BC121-13C1-479A-AFEE-A3EF5BA19A8A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5D507-7F7E-48B5-99B3-04024EC88046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CFF1A-5CDF-49FA-9A6B-AD90CA208949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At the beginning of the project, we started with the theoretical knowledge we gained from classes and implemented them in our research and testing phases of the project.</a:t>
          </a:r>
        </a:p>
      </dsp:txBody>
      <dsp:txXfrm>
        <a:off x="1058686" y="1808"/>
        <a:ext cx="9456913" cy="916611"/>
      </dsp:txXfrm>
    </dsp:sp>
    <dsp:sp modelId="{076D9FE6-91F7-4207-9C08-4CF69A5A1DFD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5FB4F-4C26-47F1-9072-C0A20B5EE4B6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6CADD-F137-4C34-B228-EE0868CC385A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Through our project, we gained an understanding that the design process is iterative, and with each iteration, our prototype improved.</a:t>
          </a:r>
        </a:p>
      </dsp:txBody>
      <dsp:txXfrm>
        <a:off x="1058686" y="1147573"/>
        <a:ext cx="9456913" cy="916611"/>
      </dsp:txXfrm>
    </dsp:sp>
    <dsp:sp modelId="{2D43A1AF-1B11-4933-984B-54AFA8538DD0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BFCD7-4CD6-4CB4-B1D4-F316C8F0DE49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C433D-1D8E-4B48-8AD3-7E417D9086C9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Throughout the duration of the project, we acquired the ability to adapt and remain flexible in our approach.</a:t>
          </a:r>
        </a:p>
      </dsp:txBody>
      <dsp:txXfrm>
        <a:off x="1058686" y="2293338"/>
        <a:ext cx="9456913" cy="916611"/>
      </dsp:txXfrm>
    </dsp:sp>
    <dsp:sp modelId="{221037F7-CF90-45C4-BEC2-A92985032FD7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BCAFFA-F134-4F3D-A67E-BA637B2D6740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A4006-7660-4497-BF7A-7D929DC73030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 have learned to strike a balance between aesthetics and functionality.</a:t>
          </a:r>
        </a:p>
      </dsp:txBody>
      <dsp:txXfrm>
        <a:off x="1058686" y="3439103"/>
        <a:ext cx="9456913" cy="91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www.figma.com/file/JGqYg8BRGMk7CQekEpL7o8/Project-of-the-course-UI%2FUX-Design?type=design&amp;node-id=0%3A1&amp;t=HWN6GoXb0KsNEwxn-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1B5AC-4CE1-BB3A-73AF-5CD55B150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Problem Statement</a:t>
            </a:r>
            <a:endParaRPr lang="en-US" sz="54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79F6A68-9372-E84C-0F8D-041FB0BD3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51" r="6604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3F42-58D8-9B95-CAA6-DE90951FF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cs typeface="Calibri"/>
              </a:rPr>
              <a:t>How might we create a social networking app that fosters genuine connections and interactions while maintaining security and privacy.</a:t>
            </a:r>
          </a:p>
        </p:txBody>
      </p:sp>
    </p:spTree>
    <p:extLst>
      <p:ext uri="{BB962C8B-B14F-4D97-AF65-F5344CB8AC3E}">
        <p14:creationId xmlns:p14="http://schemas.microsoft.com/office/powerpoint/2010/main" val="1811512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D3C58-0D3B-EFBA-5086-60D22B8D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journey for Signup 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D9FE51-7D73-03CB-B9DA-89733FD45E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5" r="-1" b="16924"/>
          <a:stretch/>
        </p:blipFill>
        <p:spPr>
          <a:xfrm>
            <a:off x="643467" y="2114851"/>
            <a:ext cx="10905066" cy="3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99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B4FDB-E5C9-A93F-47BF-6F244FC9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en-US" sz="4200" dirty="0">
                <a:latin typeface="Georgia Pro"/>
                <a:cs typeface="Calibri Light"/>
              </a:rPr>
              <a:t>Figma Link</a:t>
            </a:r>
            <a:r>
              <a:rPr lang="en-US" sz="4000" dirty="0">
                <a:cs typeface="Calibri Light"/>
              </a:rPr>
              <a:t>:</a:t>
            </a:r>
            <a:endParaRPr lang="en-US" sz="4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2409E0-B675-CAEF-EF10-BC56D0969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555" y="552906"/>
            <a:ext cx="7630179" cy="16749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  <a:hlinkClick r:id="rId2"/>
              </a:rPr>
              <a:t>https://www.figma.com/file/JGqYg8BRGMk7CQekEpL7o8/Project-of-the-course-UI%2FUX-Design?type=design&amp;node-id=0%3A1&amp;t=HWN6GoXb0KsNEwxn-1</a:t>
            </a:r>
            <a:endParaRPr lang="en-US" sz="2000">
              <a:cs typeface="Calibri" panose="020F0502020204030204"/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D2682D0-0902-50C0-6BDD-912D656BC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354" y="2405149"/>
            <a:ext cx="5199193" cy="38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38A63-5BB4-94F3-6355-74C77F56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Post User Testing</a:t>
            </a:r>
          </a:p>
        </p:txBody>
      </p:sp>
      <p:pic>
        <p:nvPicPr>
          <p:cNvPr id="4" name="Picture 4" descr="Graphical user interface, Teams&#10;&#10;Description automatically generated">
            <a:extLst>
              <a:ext uri="{FF2B5EF4-FFF2-40B4-BE49-F238E27FC236}">
                <a16:creationId xmlns:a16="http://schemas.microsoft.com/office/drawing/2014/main" id="{B1750ACD-A316-0847-BFBC-6DC584A4B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918976"/>
            <a:ext cx="6780700" cy="501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4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1B244-F880-1808-4C1C-F02FF1C69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>
                <a:cs typeface="Calibri Light" panose="020F0302020204030204"/>
              </a:rPr>
              <a:t>Received Feedback</a:t>
            </a:r>
            <a:endParaRPr lang="en-US" dirty="0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48FCE-341B-2F6E-1B04-69E176C15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7303487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cs typeface="Calibri"/>
              </a:rPr>
              <a:t>A few users requested to place the "signup with Google" button a bit higher as most people do signup with Google if it is a possibility.</a:t>
            </a:r>
            <a:endParaRPr lang="en-US" dirty="0">
              <a:cs typeface="Calibri" panose="020F0502020204030204"/>
            </a:endParaRPr>
          </a:p>
          <a:p>
            <a:r>
              <a:rPr lang="en-US" sz="2200" dirty="0">
                <a:cs typeface="Calibri"/>
              </a:rPr>
              <a:t>3 Users wanted the search icon to be in the middle of home page, but majority liked it where it is.</a:t>
            </a:r>
          </a:p>
          <a:p>
            <a:r>
              <a:rPr lang="en-US" sz="2200" dirty="0">
                <a:cs typeface="Calibri"/>
              </a:rPr>
              <a:t>6 Users requested a download option.</a:t>
            </a:r>
          </a:p>
          <a:p>
            <a:r>
              <a:rPr lang="en-US" sz="2200" dirty="0">
                <a:cs typeface="Calibri"/>
              </a:rPr>
              <a:t>Mostly positive reviews on the idea of implementation of Communities feature.</a:t>
            </a:r>
          </a:p>
          <a:p>
            <a:r>
              <a:rPr lang="en-US" sz="2200" dirty="0">
                <a:cs typeface="Calibri"/>
              </a:rPr>
              <a:t>Users requested for a progress bar under reels to know how long it is still going to play</a:t>
            </a:r>
          </a:p>
        </p:txBody>
      </p:sp>
      <p:pic>
        <p:nvPicPr>
          <p:cNvPr id="4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5A088385-8A51-91E5-214C-924384B5A2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0" r="1694" b="-2"/>
          <a:stretch/>
        </p:blipFill>
        <p:spPr>
          <a:xfrm>
            <a:off x="8081238" y="2524137"/>
            <a:ext cx="3523194" cy="365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55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A44E7-BB1B-95D6-D09A-83D6E51CA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cs typeface="Calibri Light"/>
              </a:rPr>
              <a:t>Received feedback continued...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21280-04D9-8B59-CE0D-C1FB54396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A few users asked for a toggle button to change the theme from dark to light and vice versa.</a:t>
            </a:r>
          </a:p>
          <a:p>
            <a:r>
              <a:rPr lang="en-US" sz="2200">
                <a:cs typeface="Calibri"/>
              </a:rPr>
              <a:t>We gave the users 2 different types of dark themes(a lighter greyish version and a pitch-black version) and asked them what they preferred. Most users picked the lighter greyish version.</a:t>
            </a: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2569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76FD1-9AD7-A056-5101-3717741A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Considered changes</a:t>
            </a:r>
            <a:endParaRPr lang="en-US" sz="5400"/>
          </a:p>
        </p:txBody>
      </p:sp>
      <p:sp>
        <p:nvSpPr>
          <p:cNvPr id="4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967D-5B16-9D62-E1C5-231281815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cs typeface="Calibri"/>
              </a:rPr>
              <a:t>Added a progress bar under reels.</a:t>
            </a:r>
          </a:p>
          <a:p>
            <a:r>
              <a:rPr lang="en-US" sz="3000" dirty="0">
                <a:cs typeface="Calibri"/>
              </a:rPr>
              <a:t>Added a toggle button to switch theme.</a:t>
            </a: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A0093E06-EB8A-5E4C-21EB-B2DF1EA72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81"/>
          <a:stretch/>
        </p:blipFill>
        <p:spPr>
          <a:xfrm>
            <a:off x="8253303" y="324926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7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5A903-B9FD-B284-5F3C-04BAA201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cs typeface="Calibri Light"/>
              </a:rPr>
              <a:t>Conclusion</a:t>
            </a:r>
            <a:endParaRPr lang="en-US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8393565E-D52B-97AF-BDF8-6C61F4160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98371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993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74803-4D22-4F43-7B82-5F966EB1DA4A}"/>
              </a:ext>
            </a:extLst>
          </p:cNvPr>
          <p:cNvSpPr txBox="1"/>
          <p:nvPr/>
        </p:nvSpPr>
        <p:spPr>
          <a:xfrm>
            <a:off x="1186968" y="1235914"/>
            <a:ext cx="298632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900" kern="1200" dirty="0">
                <a:latin typeface="+mn-lt"/>
                <a:ea typeface="+mn-ea"/>
                <a:cs typeface="Calibri"/>
              </a:rPr>
              <a:t>Rohitaaswa </a:t>
            </a:r>
            <a:r>
              <a:rPr lang="en-US" sz="1900" kern="1200" err="1">
                <a:latin typeface="+mn-lt"/>
                <a:ea typeface="+mn-ea"/>
                <a:cs typeface="Calibri"/>
              </a:rPr>
              <a:t>Chinnareddivari</a:t>
            </a:r>
            <a:r>
              <a:rPr lang="en-US" sz="1900" kern="1200" dirty="0">
                <a:latin typeface="+mn-lt"/>
                <a:ea typeface="+mn-ea"/>
                <a:cs typeface="Calibri"/>
              </a:rPr>
              <a:t> (SE20UECE071)</a:t>
            </a:r>
            <a:endParaRPr lang="en-US" sz="1710" kern="1200" dirty="0">
              <a:latin typeface="+mn-lt"/>
              <a:ea typeface="+mn-ea"/>
              <a:cs typeface="Calibri"/>
            </a:endParaRPr>
          </a:p>
          <a:p>
            <a:pPr algn="ctr" defTabSz="868680">
              <a:spcAft>
                <a:spcPts val="600"/>
              </a:spcAft>
            </a:pPr>
            <a:r>
              <a:rPr lang="en-US" sz="1900" kern="1200" dirty="0">
                <a:latin typeface="+mn-lt"/>
                <a:ea typeface="+mn-ea"/>
                <a:cs typeface="Calibri"/>
              </a:rPr>
              <a:t> Worked on Figma and overall Idea of the Project (Team Leader)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B8FD8-34E7-BBA9-7966-A30868CEF1A3}"/>
              </a:ext>
            </a:extLst>
          </p:cNvPr>
          <p:cNvSpPr txBox="1"/>
          <p:nvPr/>
        </p:nvSpPr>
        <p:spPr>
          <a:xfrm>
            <a:off x="4973935" y="1183317"/>
            <a:ext cx="2454516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Krishna Swamy Kota </a:t>
            </a:r>
            <a:endParaRPr lang="en-US" sz="1710" kern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algn="ctr" defTabSz="868680">
              <a:spcAft>
                <a:spcPts val="600"/>
              </a:spcAft>
            </a:pP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(SE20UECE037) Worked on Figma</a:t>
            </a:r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A7A23-F36D-C91F-B46B-637B77A1F4D7}"/>
              </a:ext>
            </a:extLst>
          </p:cNvPr>
          <p:cNvSpPr txBox="1"/>
          <p:nvPr/>
        </p:nvSpPr>
        <p:spPr>
          <a:xfrm>
            <a:off x="8077145" y="1183317"/>
            <a:ext cx="3085677" cy="1708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Siva Chinmai Varma Bhupathiraju </a:t>
            </a:r>
            <a:endParaRPr lang="en-US" sz="1710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algn="ctr" defTabSz="868680">
              <a:spcAft>
                <a:spcPts val="600"/>
              </a:spcAft>
            </a:pPr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(SE20UECE085)</a:t>
            </a:r>
            <a:endParaRPr lang="en-US" sz="1710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algn="ctr" defTabSz="868680">
              <a:spcAft>
                <a:spcPts val="600"/>
              </a:spcAft>
            </a:pPr>
            <a:r>
              <a:rPr lang="en-US" sz="1900" kern="120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 Worked on PPT, Figma and the Project Idea</a:t>
            </a:r>
            <a:endParaRPr lang="en-US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4DF32-ED84-C762-8557-3225816BDCCD}"/>
              </a:ext>
            </a:extLst>
          </p:cNvPr>
          <p:cNvSpPr txBox="1"/>
          <p:nvPr/>
        </p:nvSpPr>
        <p:spPr>
          <a:xfrm>
            <a:off x="643467" y="3918350"/>
            <a:ext cx="2612306" cy="13388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900" kern="1200" dirty="0">
                <a:latin typeface="+mn-lt"/>
                <a:ea typeface="+mn-ea"/>
                <a:cs typeface="Calibri"/>
              </a:rPr>
              <a:t>Anay Kedia (SE20UECE006)</a:t>
            </a:r>
            <a:r>
              <a:rPr lang="en-US" sz="1900" dirty="0">
                <a:cs typeface="Calibri"/>
              </a:rPr>
              <a:t> </a:t>
            </a:r>
            <a:endParaRPr lang="en-US" sz="1710" kern="120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algn="ctr" defTabSz="868680">
              <a:spcAft>
                <a:spcPts val="600"/>
              </a:spcAft>
            </a:pPr>
            <a:r>
              <a:rPr lang="en-US" sz="1900" kern="1200" dirty="0">
                <a:latin typeface="+mn-lt"/>
                <a:ea typeface="+mn-ea"/>
                <a:cs typeface="Calibri"/>
              </a:rPr>
              <a:t>Worked on User Persona</a:t>
            </a:r>
            <a:r>
              <a:rPr lang="en-US" sz="1900" dirty="0">
                <a:cs typeface="Calibri"/>
              </a:rPr>
              <a:t> and user research.</a:t>
            </a:r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54FC7-5158-BE56-3635-84DFF235C157}"/>
              </a:ext>
            </a:extLst>
          </p:cNvPr>
          <p:cNvSpPr txBox="1"/>
          <p:nvPr/>
        </p:nvSpPr>
        <p:spPr>
          <a:xfrm>
            <a:off x="3816806" y="3830688"/>
            <a:ext cx="246035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900" kern="1200" dirty="0">
                <a:latin typeface="+mn-lt"/>
                <a:ea typeface="+mn-ea"/>
                <a:cs typeface="Calibri"/>
              </a:rPr>
              <a:t>Naga Pavan Mahesh </a:t>
            </a:r>
            <a:r>
              <a:rPr lang="en-US" sz="1900" kern="1200" dirty="0" err="1">
                <a:latin typeface="+mn-lt"/>
                <a:ea typeface="+mn-ea"/>
                <a:cs typeface="Calibri"/>
              </a:rPr>
              <a:t>Bolisetti</a:t>
            </a:r>
            <a:endParaRPr lang="en-US" sz="1710" kern="1200" dirty="0" err="1">
              <a:latin typeface="+mn-lt"/>
              <a:ea typeface="+mn-ea"/>
              <a:cs typeface="Calibri"/>
            </a:endParaRPr>
          </a:p>
          <a:p>
            <a:pPr algn="ctr" defTabSz="868680">
              <a:spcAft>
                <a:spcPts val="600"/>
              </a:spcAft>
            </a:pPr>
            <a:r>
              <a:rPr lang="en-US" sz="1900" kern="1200" dirty="0">
                <a:latin typeface="+mn-lt"/>
                <a:ea typeface="+mn-ea"/>
                <a:cs typeface="Calibri"/>
              </a:rPr>
              <a:t> (SE20UECE049) Worked on </a:t>
            </a:r>
            <a:r>
              <a:rPr lang="en-US" sz="1900" dirty="0">
                <a:cs typeface="Calibri"/>
              </a:rPr>
              <a:t> </a:t>
            </a:r>
            <a:r>
              <a:rPr lang="en-US" sz="1900" kern="1200" dirty="0">
                <a:latin typeface="+mn-lt"/>
                <a:ea typeface="+mn-ea"/>
                <a:cs typeface="Calibri"/>
              </a:rPr>
              <a:t>Forms and  Figma</a:t>
            </a:r>
            <a:endParaRPr lang="en-US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3C6FC-58ED-AFBD-7D8B-B9E639829955}"/>
              </a:ext>
            </a:extLst>
          </p:cNvPr>
          <p:cNvSpPr txBox="1"/>
          <p:nvPr/>
        </p:nvSpPr>
        <p:spPr>
          <a:xfrm>
            <a:off x="6657033" y="3813155"/>
            <a:ext cx="2296726" cy="12585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Varun Sai Pokala (SE20UECE101) Worked on PPT and Figma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0F107-E482-A660-97AC-004B92A34ADF}"/>
              </a:ext>
            </a:extLst>
          </p:cNvPr>
          <p:cNvSpPr txBox="1"/>
          <p:nvPr/>
        </p:nvSpPr>
        <p:spPr>
          <a:xfrm>
            <a:off x="8971291" y="3883284"/>
            <a:ext cx="2577242" cy="13388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Pravallika Nori (SE20UECE104) </a:t>
            </a:r>
            <a:endParaRPr lang="en-US" sz="1710" kern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  <a:p>
            <a:pPr algn="ctr" defTabSz="868680">
              <a:spcAft>
                <a:spcPts val="600"/>
              </a:spcAft>
            </a:pP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Worked on Forms and User Research</a:t>
            </a:r>
            <a:endParaRPr lang="en-US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6B6067-07D0-628B-3472-A8901E5C104C}"/>
              </a:ext>
            </a:extLst>
          </p:cNvPr>
          <p:cNvSpPr txBox="1"/>
          <p:nvPr/>
        </p:nvSpPr>
        <p:spPr>
          <a:xfrm>
            <a:off x="2679290" y="159774"/>
            <a:ext cx="619432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latin typeface="Sitka Heading"/>
                <a:cs typeface="Calibri"/>
              </a:rPr>
              <a:t>Group-12 </a:t>
            </a:r>
          </a:p>
        </p:txBody>
      </p:sp>
    </p:spTree>
    <p:extLst>
      <p:ext uri="{BB962C8B-B14F-4D97-AF65-F5344CB8AC3E}">
        <p14:creationId xmlns:p14="http://schemas.microsoft.com/office/powerpoint/2010/main" val="207328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B3C40-2812-E35D-A220-5C3DBA8D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>
                <a:cs typeface="Calibri Light"/>
              </a:rPr>
              <a:t>Competitive Research</a:t>
            </a:r>
            <a:endParaRPr lang="en-US" dirty="0">
              <a:cs typeface="Calibri Light" panose="020F0302020204030204"/>
            </a:endParaRP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C1DF0-5A0E-48D0-4CD3-DF7F0EA43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Calibri"/>
              </a:rPr>
              <a:t>Direct competitor: Instagram.</a:t>
            </a:r>
          </a:p>
          <a:p>
            <a:r>
              <a:rPr lang="en-US" dirty="0">
                <a:cs typeface="Calibri"/>
              </a:rPr>
              <a:t>Instagram has a chat and reels option.</a:t>
            </a:r>
          </a:p>
          <a:p>
            <a:r>
              <a:rPr lang="en-US" dirty="0">
                <a:cs typeface="Calibri"/>
              </a:rPr>
              <a:t>Doesn't have a strict time limit.(just a notification isn't going to help)</a:t>
            </a:r>
          </a:p>
          <a:p>
            <a:r>
              <a:rPr lang="en-US" dirty="0">
                <a:cs typeface="Calibri"/>
              </a:rPr>
              <a:t>Lot of users complain about being suggested irrelevant reels and ads.</a:t>
            </a:r>
          </a:p>
          <a:p>
            <a:r>
              <a:rPr lang="en-US" dirty="0">
                <a:ea typeface="+mn-lt"/>
                <a:cs typeface="+mn-lt"/>
              </a:rPr>
              <a:t>Has faced allegations of data theft in the past.</a:t>
            </a:r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CE95CF58-A7EE-8C4D-DCF9-1DC42C19EC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0" r="13806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8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8CA37-A026-7368-00DA-0099325F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>
                <a:cs typeface="Calibri Light"/>
              </a:rPr>
              <a:t> Key findings from User research</a:t>
            </a:r>
            <a:endParaRPr lang="en-US" dirty="0"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A39A2E-9A3A-FBAD-2D08-43DC51A7B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5509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86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EAD0F-97E9-F05B-2C0B-8651B065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cs typeface="Calibri Light"/>
              </a:rPr>
              <a:t>Continued..</a:t>
            </a:r>
            <a:endParaRPr lang="en-US" sz="5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1E0156-17E0-4EB8-462A-DDC29DA7F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3442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57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033E0-63B1-4AC9-44A4-B4BAF8BF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Before user research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70FC-A783-D82C-61DA-677CC4023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defined the goals and objectives of this user research.</a:t>
            </a:r>
          </a:p>
          <a:p>
            <a:r>
              <a:rPr lang="en-US" dirty="0">
                <a:cs typeface="Calibri"/>
              </a:rPr>
              <a:t>These goals and objectives include to know: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How often people engage with social networking applications.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How satisfied they are with our current competitors.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The additional features they desire to have incorporated.</a:t>
            </a:r>
          </a:p>
          <a:p>
            <a:r>
              <a:rPr lang="en-US" dirty="0">
                <a:cs typeface="Calibri"/>
              </a:rPr>
              <a:t>We decided to be open-minded and listen to the feedback.</a:t>
            </a:r>
          </a:p>
          <a:p>
            <a:r>
              <a:rPr lang="en-US" dirty="0">
                <a:cs typeface="Calibri"/>
              </a:rPr>
              <a:t>We decided to go into research without any preconceived notions about what user want or need.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822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2C8D0-1016-5712-7923-72B1C8EB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After User research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41C83-6FC4-ED9F-9B81-A3F62B1A2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We first analyzed the collected data to identify any recurring patterns and key insights.</a:t>
            </a:r>
          </a:p>
          <a:p>
            <a:r>
              <a:rPr lang="en-US" dirty="0">
                <a:ea typeface="+mn-lt"/>
                <a:cs typeface="+mn-lt"/>
              </a:rPr>
              <a:t>We took some time to prioritize our findings  as not all data collected is equally important.</a:t>
            </a:r>
          </a:p>
          <a:p>
            <a:r>
              <a:rPr lang="en-US" dirty="0">
                <a:ea typeface="+mn-lt"/>
                <a:cs typeface="+mn-lt"/>
              </a:rPr>
              <a:t>We incorporated our findings into our design.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2552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olo journey">
            <a:extLst>
              <a:ext uri="{FF2B5EF4-FFF2-40B4-BE49-F238E27FC236}">
                <a16:creationId xmlns:a16="http://schemas.microsoft.com/office/drawing/2014/main" id="{1E5986DB-4F38-BF19-34D3-8284CD84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82" r="10" b="664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FA245-49B8-F3BB-2EC3-2BC84E90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402" y="743447"/>
            <a:ext cx="344576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User Persona &amp; User Journey</a:t>
            </a:r>
          </a:p>
        </p:txBody>
      </p:sp>
    </p:spTree>
    <p:extLst>
      <p:ext uri="{BB962C8B-B14F-4D97-AF65-F5344CB8AC3E}">
        <p14:creationId xmlns:p14="http://schemas.microsoft.com/office/powerpoint/2010/main" val="180819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2A8155E-48E6-0A8B-944B-A7BF9D705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762" y="643466"/>
            <a:ext cx="718847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9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Problem Statement</vt:lpstr>
      <vt:lpstr>PowerPoint Presentation</vt:lpstr>
      <vt:lpstr>Competitive Research</vt:lpstr>
      <vt:lpstr> Key findings from User research</vt:lpstr>
      <vt:lpstr>Continued..</vt:lpstr>
      <vt:lpstr>Before user research</vt:lpstr>
      <vt:lpstr>After User research</vt:lpstr>
      <vt:lpstr>User Persona &amp; User Journey</vt:lpstr>
      <vt:lpstr>PowerPoint Presentation</vt:lpstr>
      <vt:lpstr>User journey for Signup </vt:lpstr>
      <vt:lpstr>Figma Link:</vt:lpstr>
      <vt:lpstr> Post User Testing</vt:lpstr>
      <vt:lpstr>Received Feedback</vt:lpstr>
      <vt:lpstr>Received feedback continued...</vt:lpstr>
      <vt:lpstr>Considered changes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764</cp:revision>
  <dcterms:created xsi:type="dcterms:W3CDTF">2023-05-23T14:43:28Z</dcterms:created>
  <dcterms:modified xsi:type="dcterms:W3CDTF">2023-05-24T15:13:50Z</dcterms:modified>
</cp:coreProperties>
</file>