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C4C91-1A40-475D-A4EB-877D9308EC3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AB90F2-BBD6-4234-9674-4C97DFCD2AA9}">
      <dgm:prSet/>
      <dgm:spPr/>
      <dgm:t>
        <a:bodyPr/>
        <a:lstStyle/>
        <a:p>
          <a:r>
            <a:rPr lang="en-US"/>
            <a:t>Task</a:t>
          </a:r>
        </a:p>
      </dgm:t>
    </dgm:pt>
    <dgm:pt modelId="{09614179-35A8-4E2F-8734-EA0CE7014C50}" type="parTrans" cxnId="{A94787AE-7177-4F35-8E66-70923A8858EB}">
      <dgm:prSet/>
      <dgm:spPr/>
      <dgm:t>
        <a:bodyPr/>
        <a:lstStyle/>
        <a:p>
          <a:endParaRPr lang="en-US"/>
        </a:p>
      </dgm:t>
    </dgm:pt>
    <dgm:pt modelId="{CF6CFFC8-5955-4437-82E1-C742767EF2FE}" type="sibTrans" cxnId="{A94787AE-7177-4F35-8E66-70923A8858EB}">
      <dgm:prSet/>
      <dgm:spPr/>
      <dgm:t>
        <a:bodyPr/>
        <a:lstStyle/>
        <a:p>
          <a:endParaRPr lang="en-US"/>
        </a:p>
      </dgm:t>
    </dgm:pt>
    <dgm:pt modelId="{ECD3E6F9-E0C4-4920-AB27-F8241616D6A2}">
      <dgm:prSet/>
      <dgm:spPr/>
      <dgm:t>
        <a:bodyPr/>
        <a:lstStyle/>
        <a:p>
          <a:r>
            <a:rPr lang="en-US"/>
            <a:t>Task Definition: Train two models on the MNIST dataset:</a:t>
          </a:r>
        </a:p>
      </dgm:t>
    </dgm:pt>
    <dgm:pt modelId="{3E3101DB-BD0C-4EB3-8170-1EBD6DE86DA6}" type="parTrans" cxnId="{4D31E3BB-C85A-4FD4-B9DA-07D2C2B4B597}">
      <dgm:prSet/>
      <dgm:spPr/>
      <dgm:t>
        <a:bodyPr/>
        <a:lstStyle/>
        <a:p>
          <a:endParaRPr lang="en-US"/>
        </a:p>
      </dgm:t>
    </dgm:pt>
    <dgm:pt modelId="{52F9EB9D-9A0D-4D3B-9F4A-C480B98BE145}" type="sibTrans" cxnId="{4D31E3BB-C85A-4FD4-B9DA-07D2C2B4B597}">
      <dgm:prSet/>
      <dgm:spPr/>
      <dgm:t>
        <a:bodyPr/>
        <a:lstStyle/>
        <a:p>
          <a:endParaRPr lang="en-US"/>
        </a:p>
      </dgm:t>
    </dgm:pt>
    <dgm:pt modelId="{86AD1A17-3154-47D2-8AC6-D73EB6631C3B}">
      <dgm:prSet/>
      <dgm:spPr/>
      <dgm:t>
        <a:bodyPr/>
        <a:lstStyle/>
        <a:p>
          <a:r>
            <a:rPr lang="en-US"/>
            <a:t>Vanilla Autoencoder (AE)</a:t>
          </a:r>
        </a:p>
      </dgm:t>
    </dgm:pt>
    <dgm:pt modelId="{FBAD9A1B-5088-4236-8354-6E1090D19AD4}" type="parTrans" cxnId="{46E5463E-7176-4BD7-82D3-CCED55C0A120}">
      <dgm:prSet/>
      <dgm:spPr/>
      <dgm:t>
        <a:bodyPr/>
        <a:lstStyle/>
        <a:p>
          <a:endParaRPr lang="en-US"/>
        </a:p>
      </dgm:t>
    </dgm:pt>
    <dgm:pt modelId="{15E1D8F1-C88D-4327-9382-CF77F5DC96AA}" type="sibTrans" cxnId="{46E5463E-7176-4BD7-82D3-CCED55C0A120}">
      <dgm:prSet/>
      <dgm:spPr/>
      <dgm:t>
        <a:bodyPr/>
        <a:lstStyle/>
        <a:p>
          <a:endParaRPr lang="en-US"/>
        </a:p>
      </dgm:t>
    </dgm:pt>
    <dgm:pt modelId="{86D50FBB-112A-40B1-975C-DFEAD7E92840}">
      <dgm:prSet/>
      <dgm:spPr/>
      <dgm:t>
        <a:bodyPr/>
        <a:lstStyle/>
        <a:p>
          <a:r>
            <a:rPr lang="en-US"/>
            <a:t>Variational Autoencoder (VAE)</a:t>
          </a:r>
        </a:p>
      </dgm:t>
    </dgm:pt>
    <dgm:pt modelId="{DF2E6316-4FE8-4151-B5BD-69A595B3AF1C}" type="parTrans" cxnId="{AC4EA1EE-B134-48F8-AB17-470E6D9BEC7F}">
      <dgm:prSet/>
      <dgm:spPr/>
      <dgm:t>
        <a:bodyPr/>
        <a:lstStyle/>
        <a:p>
          <a:endParaRPr lang="en-US"/>
        </a:p>
      </dgm:t>
    </dgm:pt>
    <dgm:pt modelId="{2E0A6412-CA06-48DF-B9DB-BB0E14070F8A}" type="sibTrans" cxnId="{AC4EA1EE-B134-48F8-AB17-470E6D9BEC7F}">
      <dgm:prSet/>
      <dgm:spPr/>
      <dgm:t>
        <a:bodyPr/>
        <a:lstStyle/>
        <a:p>
          <a:endParaRPr lang="en-US"/>
        </a:p>
      </dgm:t>
    </dgm:pt>
    <dgm:pt modelId="{BE0C5191-9F2D-4E1C-9585-E36A278761FA}">
      <dgm:prSet/>
      <dgm:spPr/>
      <dgm:t>
        <a:bodyPr/>
        <a:lstStyle/>
        <a:p>
          <a:r>
            <a:rPr lang="en-US"/>
            <a:t>Detach</a:t>
          </a:r>
        </a:p>
      </dgm:t>
    </dgm:pt>
    <dgm:pt modelId="{5FF831BC-78D8-4344-802D-E7F60757AD78}" type="parTrans" cxnId="{F9D06C81-8ABD-4E5A-B4A5-15EC43B4BC0C}">
      <dgm:prSet/>
      <dgm:spPr/>
      <dgm:t>
        <a:bodyPr/>
        <a:lstStyle/>
        <a:p>
          <a:endParaRPr lang="en-US"/>
        </a:p>
      </dgm:t>
    </dgm:pt>
    <dgm:pt modelId="{9618F582-6D02-4B51-9369-04EEC1134B8A}" type="sibTrans" cxnId="{F9D06C81-8ABD-4E5A-B4A5-15EC43B4BC0C}">
      <dgm:prSet/>
      <dgm:spPr/>
      <dgm:t>
        <a:bodyPr/>
        <a:lstStyle/>
        <a:p>
          <a:endParaRPr lang="en-US"/>
        </a:p>
      </dgm:t>
    </dgm:pt>
    <dgm:pt modelId="{3438488A-D5E4-48BD-92E9-733D09C0926F}">
      <dgm:prSet/>
      <dgm:spPr/>
      <dgm:t>
        <a:bodyPr/>
        <a:lstStyle/>
        <a:p>
          <a:r>
            <a:rPr lang="en-US"/>
            <a:t>Objective: Detach the decoder from each trained model.</a:t>
          </a:r>
        </a:p>
      </dgm:t>
    </dgm:pt>
    <dgm:pt modelId="{21F0476F-B14E-4886-ADDD-3D33DCC21986}" type="parTrans" cxnId="{4E1F8837-6BF6-48C6-AC95-BC163FFB22C1}">
      <dgm:prSet/>
      <dgm:spPr/>
      <dgm:t>
        <a:bodyPr/>
        <a:lstStyle/>
        <a:p>
          <a:endParaRPr lang="en-US"/>
        </a:p>
      </dgm:t>
    </dgm:pt>
    <dgm:pt modelId="{3BC92F04-5916-46CB-AE68-4667A98DADDD}" type="sibTrans" cxnId="{4E1F8837-6BF6-48C6-AC95-BC163FFB22C1}">
      <dgm:prSet/>
      <dgm:spPr/>
      <dgm:t>
        <a:bodyPr/>
        <a:lstStyle/>
        <a:p>
          <a:endParaRPr lang="en-US"/>
        </a:p>
      </dgm:t>
    </dgm:pt>
    <dgm:pt modelId="{1CB66DC7-DF49-43AB-8135-780D69840AFB}">
      <dgm:prSet/>
      <dgm:spPr/>
      <dgm:t>
        <a:bodyPr/>
        <a:lstStyle/>
        <a:p>
          <a:r>
            <a:rPr lang="en-US"/>
            <a:t>Generate</a:t>
          </a:r>
        </a:p>
      </dgm:t>
    </dgm:pt>
    <dgm:pt modelId="{CD629BC7-C579-4548-BD6F-F4ECECFA5068}" type="parTrans" cxnId="{955132D9-E6AE-4D1C-8433-CA738BC21FCC}">
      <dgm:prSet/>
      <dgm:spPr/>
      <dgm:t>
        <a:bodyPr/>
        <a:lstStyle/>
        <a:p>
          <a:endParaRPr lang="en-US"/>
        </a:p>
      </dgm:t>
    </dgm:pt>
    <dgm:pt modelId="{EF65BF32-D19D-4D30-9C74-AE81BF58035B}" type="sibTrans" cxnId="{955132D9-E6AE-4D1C-8433-CA738BC21FCC}">
      <dgm:prSet/>
      <dgm:spPr/>
      <dgm:t>
        <a:bodyPr/>
        <a:lstStyle/>
        <a:p>
          <a:endParaRPr lang="en-US"/>
        </a:p>
      </dgm:t>
    </dgm:pt>
    <dgm:pt modelId="{9B849ED8-3EA7-48BA-8F68-2D2A8785E639}">
      <dgm:prSet/>
      <dgm:spPr/>
      <dgm:t>
        <a:bodyPr/>
        <a:lstStyle/>
        <a:p>
          <a:r>
            <a:rPr lang="en-US"/>
            <a:t>Generate images by feeding latent vectors into the decoders.</a:t>
          </a:r>
        </a:p>
      </dgm:t>
    </dgm:pt>
    <dgm:pt modelId="{75FB5250-33CC-4426-8ACE-FFF421B8B6D4}" type="parTrans" cxnId="{D6C0CFD2-DF72-4C6E-8F90-A64B335E8725}">
      <dgm:prSet/>
      <dgm:spPr/>
      <dgm:t>
        <a:bodyPr/>
        <a:lstStyle/>
        <a:p>
          <a:endParaRPr lang="en-US"/>
        </a:p>
      </dgm:t>
    </dgm:pt>
    <dgm:pt modelId="{EF720DE5-8DA8-4A5A-8FA4-A095EDAF8F98}" type="sibTrans" cxnId="{D6C0CFD2-DF72-4C6E-8F90-A64B335E8725}">
      <dgm:prSet/>
      <dgm:spPr/>
      <dgm:t>
        <a:bodyPr/>
        <a:lstStyle/>
        <a:p>
          <a:endParaRPr lang="en-US"/>
        </a:p>
      </dgm:t>
    </dgm:pt>
    <dgm:pt modelId="{855D379B-4C7C-4313-9922-6E32BB7C171E}">
      <dgm:prSet/>
      <dgm:spPr/>
      <dgm:t>
        <a:bodyPr/>
        <a:lstStyle/>
        <a:p>
          <a:r>
            <a:rPr lang="en-US"/>
            <a:t>Goal</a:t>
          </a:r>
        </a:p>
      </dgm:t>
    </dgm:pt>
    <dgm:pt modelId="{40B178B8-4F7B-4B47-8219-B39FDA09F85C}" type="parTrans" cxnId="{4BD234B0-58A8-4D5A-9D77-CF5E7B1ED856}">
      <dgm:prSet/>
      <dgm:spPr/>
      <dgm:t>
        <a:bodyPr/>
        <a:lstStyle/>
        <a:p>
          <a:endParaRPr lang="en-US"/>
        </a:p>
      </dgm:t>
    </dgm:pt>
    <dgm:pt modelId="{CBDCA1CF-AEF1-4C0E-B1D8-EC77C9F06DF0}" type="sibTrans" cxnId="{4BD234B0-58A8-4D5A-9D77-CF5E7B1ED856}">
      <dgm:prSet/>
      <dgm:spPr/>
      <dgm:t>
        <a:bodyPr/>
        <a:lstStyle/>
        <a:p>
          <a:endParaRPr lang="en-US"/>
        </a:p>
      </dgm:t>
    </dgm:pt>
    <dgm:pt modelId="{2E7F7DE6-17AE-41D8-B59B-7BD8561FE25A}">
      <dgm:prSet/>
      <dgm:spPr/>
      <dgm:t>
        <a:bodyPr/>
        <a:lstStyle/>
        <a:p>
          <a:r>
            <a:rPr lang="en-US"/>
            <a:t>Goal: Compare the quality and characteristics of images produced by each decoder.</a:t>
          </a:r>
        </a:p>
      </dgm:t>
    </dgm:pt>
    <dgm:pt modelId="{97C8D9D4-B5F8-439C-BEF7-32B38B790EBB}" type="parTrans" cxnId="{F9489078-6789-4ECD-9576-FB1877842FDB}">
      <dgm:prSet/>
      <dgm:spPr/>
      <dgm:t>
        <a:bodyPr/>
        <a:lstStyle/>
        <a:p>
          <a:endParaRPr lang="en-US"/>
        </a:p>
      </dgm:t>
    </dgm:pt>
    <dgm:pt modelId="{546D7B1A-9168-493C-897D-CD63B49ED9F3}" type="sibTrans" cxnId="{F9489078-6789-4ECD-9576-FB1877842FDB}">
      <dgm:prSet/>
      <dgm:spPr/>
      <dgm:t>
        <a:bodyPr/>
        <a:lstStyle/>
        <a:p>
          <a:endParaRPr lang="en-US"/>
        </a:p>
      </dgm:t>
    </dgm:pt>
    <dgm:pt modelId="{29C08740-992F-C94D-A1A7-A4E7381DEFE9}" type="pres">
      <dgm:prSet presAssocID="{C16C4C91-1A40-475D-A4EB-877D9308EC33}" presName="Name0" presStyleCnt="0">
        <dgm:presLayoutVars>
          <dgm:dir/>
          <dgm:animLvl val="lvl"/>
          <dgm:resizeHandles val="exact"/>
        </dgm:presLayoutVars>
      </dgm:prSet>
      <dgm:spPr/>
    </dgm:pt>
    <dgm:pt modelId="{121C74D2-7EB0-7B40-815D-A28F4F3CE3F4}" type="pres">
      <dgm:prSet presAssocID="{BBAB90F2-BBD6-4234-9674-4C97DFCD2AA9}" presName="linNode" presStyleCnt="0"/>
      <dgm:spPr/>
    </dgm:pt>
    <dgm:pt modelId="{E6AFCA50-F6C3-C84E-89DF-323BDA6EE2E3}" type="pres">
      <dgm:prSet presAssocID="{BBAB90F2-BBD6-4234-9674-4C97DFCD2AA9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34EDFB61-6829-9248-AAE5-AAD8402AA726}" type="pres">
      <dgm:prSet presAssocID="{BBAB90F2-BBD6-4234-9674-4C97DFCD2AA9}" presName="descendantText" presStyleLbl="alignNode1" presStyleIdx="0" presStyleCnt="4">
        <dgm:presLayoutVars>
          <dgm:bulletEnabled/>
        </dgm:presLayoutVars>
      </dgm:prSet>
      <dgm:spPr/>
    </dgm:pt>
    <dgm:pt modelId="{E2E2250B-0BE9-1A41-82A1-37CBCE54F772}" type="pres">
      <dgm:prSet presAssocID="{CF6CFFC8-5955-4437-82E1-C742767EF2FE}" presName="sp" presStyleCnt="0"/>
      <dgm:spPr/>
    </dgm:pt>
    <dgm:pt modelId="{3CD0A446-7F30-3948-9068-0AA7A6847F9C}" type="pres">
      <dgm:prSet presAssocID="{BE0C5191-9F2D-4E1C-9585-E36A278761FA}" presName="linNode" presStyleCnt="0"/>
      <dgm:spPr/>
    </dgm:pt>
    <dgm:pt modelId="{0D131E6F-BD28-EB47-86C8-7C954D121220}" type="pres">
      <dgm:prSet presAssocID="{BE0C5191-9F2D-4E1C-9585-E36A278761FA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847DB7E3-2824-1345-8A43-E26010C5E4A8}" type="pres">
      <dgm:prSet presAssocID="{BE0C5191-9F2D-4E1C-9585-E36A278761FA}" presName="descendantText" presStyleLbl="alignNode1" presStyleIdx="1" presStyleCnt="4">
        <dgm:presLayoutVars>
          <dgm:bulletEnabled/>
        </dgm:presLayoutVars>
      </dgm:prSet>
      <dgm:spPr/>
    </dgm:pt>
    <dgm:pt modelId="{DDAB5951-ADE3-9D42-B3CE-40F8A33D7D74}" type="pres">
      <dgm:prSet presAssocID="{9618F582-6D02-4B51-9369-04EEC1134B8A}" presName="sp" presStyleCnt="0"/>
      <dgm:spPr/>
    </dgm:pt>
    <dgm:pt modelId="{0EE393B3-214A-F142-A8C2-35E8C0B431C9}" type="pres">
      <dgm:prSet presAssocID="{1CB66DC7-DF49-43AB-8135-780D69840AFB}" presName="linNode" presStyleCnt="0"/>
      <dgm:spPr/>
    </dgm:pt>
    <dgm:pt modelId="{5C6E1D91-D0AA-4640-9606-B5C24B0AAA7F}" type="pres">
      <dgm:prSet presAssocID="{1CB66DC7-DF49-43AB-8135-780D69840AFB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66321B41-5722-CF41-A834-8A6DDCFE0379}" type="pres">
      <dgm:prSet presAssocID="{1CB66DC7-DF49-43AB-8135-780D69840AFB}" presName="descendantText" presStyleLbl="alignNode1" presStyleIdx="2" presStyleCnt="4">
        <dgm:presLayoutVars>
          <dgm:bulletEnabled/>
        </dgm:presLayoutVars>
      </dgm:prSet>
      <dgm:spPr/>
    </dgm:pt>
    <dgm:pt modelId="{FCD4808A-9C55-2640-83B7-970CD102FE42}" type="pres">
      <dgm:prSet presAssocID="{EF65BF32-D19D-4D30-9C74-AE81BF58035B}" presName="sp" presStyleCnt="0"/>
      <dgm:spPr/>
    </dgm:pt>
    <dgm:pt modelId="{F36D56CF-C8EE-934E-AA54-58A216FFB590}" type="pres">
      <dgm:prSet presAssocID="{855D379B-4C7C-4313-9922-6E32BB7C171E}" presName="linNode" presStyleCnt="0"/>
      <dgm:spPr/>
    </dgm:pt>
    <dgm:pt modelId="{8B7D777B-A72A-E54D-874E-16FEB9EDA7DF}" type="pres">
      <dgm:prSet presAssocID="{855D379B-4C7C-4313-9922-6E32BB7C171E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E486EA93-934E-654C-9E5B-EDBE16F2FE8D}" type="pres">
      <dgm:prSet presAssocID="{855D379B-4C7C-4313-9922-6E32BB7C171E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A30B402B-A9F7-9545-9162-863218A1947D}" type="presOf" srcId="{86AD1A17-3154-47D2-8AC6-D73EB6631C3B}" destId="{34EDFB61-6829-9248-AAE5-AAD8402AA726}" srcOrd="0" destOrd="1" presId="urn:microsoft.com/office/officeart/2016/7/layout/VerticalHollowActionList"/>
    <dgm:cxn modelId="{4E1F8837-6BF6-48C6-AC95-BC163FFB22C1}" srcId="{BE0C5191-9F2D-4E1C-9585-E36A278761FA}" destId="{3438488A-D5E4-48BD-92E9-733D09C0926F}" srcOrd="0" destOrd="0" parTransId="{21F0476F-B14E-4886-ADDD-3D33DCC21986}" sibTransId="{3BC92F04-5916-46CB-AE68-4667A98DADDD}"/>
    <dgm:cxn modelId="{46E5463E-7176-4BD7-82D3-CCED55C0A120}" srcId="{ECD3E6F9-E0C4-4920-AB27-F8241616D6A2}" destId="{86AD1A17-3154-47D2-8AC6-D73EB6631C3B}" srcOrd="0" destOrd="0" parTransId="{FBAD9A1B-5088-4236-8354-6E1090D19AD4}" sibTransId="{15E1D8F1-C88D-4327-9382-CF77F5DC96AA}"/>
    <dgm:cxn modelId="{815A9845-AC00-5649-B772-32EE16A29C8A}" type="presOf" srcId="{BE0C5191-9F2D-4E1C-9585-E36A278761FA}" destId="{0D131E6F-BD28-EB47-86C8-7C954D121220}" srcOrd="0" destOrd="0" presId="urn:microsoft.com/office/officeart/2016/7/layout/VerticalHollowActionList"/>
    <dgm:cxn modelId="{4F0C2F6C-E7FE-9A49-92F8-235B1F24236A}" type="presOf" srcId="{855D379B-4C7C-4313-9922-6E32BB7C171E}" destId="{8B7D777B-A72A-E54D-874E-16FEB9EDA7DF}" srcOrd="0" destOrd="0" presId="urn:microsoft.com/office/officeart/2016/7/layout/VerticalHollowActionList"/>
    <dgm:cxn modelId="{F9489078-6789-4ECD-9576-FB1877842FDB}" srcId="{855D379B-4C7C-4313-9922-6E32BB7C171E}" destId="{2E7F7DE6-17AE-41D8-B59B-7BD8561FE25A}" srcOrd="0" destOrd="0" parTransId="{97C8D9D4-B5F8-439C-BEF7-32B38B790EBB}" sibTransId="{546D7B1A-9168-493C-897D-CD63B49ED9F3}"/>
    <dgm:cxn modelId="{7119737A-70EF-CF48-BB1C-205D4D5778FD}" type="presOf" srcId="{ECD3E6F9-E0C4-4920-AB27-F8241616D6A2}" destId="{34EDFB61-6829-9248-AAE5-AAD8402AA726}" srcOrd="0" destOrd="0" presId="urn:microsoft.com/office/officeart/2016/7/layout/VerticalHollowActionList"/>
    <dgm:cxn modelId="{F9D06C81-8ABD-4E5A-B4A5-15EC43B4BC0C}" srcId="{C16C4C91-1A40-475D-A4EB-877D9308EC33}" destId="{BE0C5191-9F2D-4E1C-9585-E36A278761FA}" srcOrd="1" destOrd="0" parTransId="{5FF831BC-78D8-4344-802D-E7F60757AD78}" sibTransId="{9618F582-6D02-4B51-9369-04EEC1134B8A}"/>
    <dgm:cxn modelId="{7A8C3694-88F3-624E-BBB2-96E2B803BFF9}" type="presOf" srcId="{C16C4C91-1A40-475D-A4EB-877D9308EC33}" destId="{29C08740-992F-C94D-A1A7-A4E7381DEFE9}" srcOrd="0" destOrd="0" presId="urn:microsoft.com/office/officeart/2016/7/layout/VerticalHollowActionList"/>
    <dgm:cxn modelId="{05613D97-E107-534E-837E-3127D14756A4}" type="presOf" srcId="{2E7F7DE6-17AE-41D8-B59B-7BD8561FE25A}" destId="{E486EA93-934E-654C-9E5B-EDBE16F2FE8D}" srcOrd="0" destOrd="0" presId="urn:microsoft.com/office/officeart/2016/7/layout/VerticalHollowActionList"/>
    <dgm:cxn modelId="{741DB2AD-1FFD-6847-8B0A-5D948C81D5C4}" type="presOf" srcId="{1CB66DC7-DF49-43AB-8135-780D69840AFB}" destId="{5C6E1D91-D0AA-4640-9606-B5C24B0AAA7F}" srcOrd="0" destOrd="0" presId="urn:microsoft.com/office/officeart/2016/7/layout/VerticalHollowActionList"/>
    <dgm:cxn modelId="{A94787AE-7177-4F35-8E66-70923A8858EB}" srcId="{C16C4C91-1A40-475D-A4EB-877D9308EC33}" destId="{BBAB90F2-BBD6-4234-9674-4C97DFCD2AA9}" srcOrd="0" destOrd="0" parTransId="{09614179-35A8-4E2F-8734-EA0CE7014C50}" sibTransId="{CF6CFFC8-5955-4437-82E1-C742767EF2FE}"/>
    <dgm:cxn modelId="{4BD234B0-58A8-4D5A-9D77-CF5E7B1ED856}" srcId="{C16C4C91-1A40-475D-A4EB-877D9308EC33}" destId="{855D379B-4C7C-4313-9922-6E32BB7C171E}" srcOrd="3" destOrd="0" parTransId="{40B178B8-4F7B-4B47-8219-B39FDA09F85C}" sibTransId="{CBDCA1CF-AEF1-4C0E-B1D8-EC77C9F06DF0}"/>
    <dgm:cxn modelId="{D99DA7B0-84A3-914A-BF6E-F64E028DD6E4}" type="presOf" srcId="{BBAB90F2-BBD6-4234-9674-4C97DFCD2AA9}" destId="{E6AFCA50-F6C3-C84E-89DF-323BDA6EE2E3}" srcOrd="0" destOrd="0" presId="urn:microsoft.com/office/officeart/2016/7/layout/VerticalHollowActionList"/>
    <dgm:cxn modelId="{4D31E3BB-C85A-4FD4-B9DA-07D2C2B4B597}" srcId="{BBAB90F2-BBD6-4234-9674-4C97DFCD2AA9}" destId="{ECD3E6F9-E0C4-4920-AB27-F8241616D6A2}" srcOrd="0" destOrd="0" parTransId="{3E3101DB-BD0C-4EB3-8170-1EBD6DE86DA6}" sibTransId="{52F9EB9D-9A0D-4D3B-9F4A-C480B98BE145}"/>
    <dgm:cxn modelId="{7DB106CB-4C62-864F-8427-375285A25FCF}" type="presOf" srcId="{9B849ED8-3EA7-48BA-8F68-2D2A8785E639}" destId="{66321B41-5722-CF41-A834-8A6DDCFE0379}" srcOrd="0" destOrd="0" presId="urn:microsoft.com/office/officeart/2016/7/layout/VerticalHollowActionList"/>
    <dgm:cxn modelId="{E49EE7CC-8B89-294B-B221-19DD07D1FBD3}" type="presOf" srcId="{3438488A-D5E4-48BD-92E9-733D09C0926F}" destId="{847DB7E3-2824-1345-8A43-E26010C5E4A8}" srcOrd="0" destOrd="0" presId="urn:microsoft.com/office/officeart/2016/7/layout/VerticalHollowActionList"/>
    <dgm:cxn modelId="{D6C0CFD2-DF72-4C6E-8F90-A64B335E8725}" srcId="{1CB66DC7-DF49-43AB-8135-780D69840AFB}" destId="{9B849ED8-3EA7-48BA-8F68-2D2A8785E639}" srcOrd="0" destOrd="0" parTransId="{75FB5250-33CC-4426-8ACE-FFF421B8B6D4}" sibTransId="{EF720DE5-8DA8-4A5A-8FA4-A095EDAF8F98}"/>
    <dgm:cxn modelId="{955132D9-E6AE-4D1C-8433-CA738BC21FCC}" srcId="{C16C4C91-1A40-475D-A4EB-877D9308EC33}" destId="{1CB66DC7-DF49-43AB-8135-780D69840AFB}" srcOrd="2" destOrd="0" parTransId="{CD629BC7-C579-4548-BD6F-F4ECECFA5068}" sibTransId="{EF65BF32-D19D-4D30-9C74-AE81BF58035B}"/>
    <dgm:cxn modelId="{AC4EA1EE-B134-48F8-AB17-470E6D9BEC7F}" srcId="{ECD3E6F9-E0C4-4920-AB27-F8241616D6A2}" destId="{86D50FBB-112A-40B1-975C-DFEAD7E92840}" srcOrd="1" destOrd="0" parTransId="{DF2E6316-4FE8-4151-B5BD-69A595B3AF1C}" sibTransId="{2E0A6412-CA06-48DF-B9DB-BB0E14070F8A}"/>
    <dgm:cxn modelId="{B5BCE3FD-BCAB-F84F-9823-FBBA752A93C6}" type="presOf" srcId="{86D50FBB-112A-40B1-975C-DFEAD7E92840}" destId="{34EDFB61-6829-9248-AAE5-AAD8402AA726}" srcOrd="0" destOrd="2" presId="urn:microsoft.com/office/officeart/2016/7/layout/VerticalHollowActionList"/>
    <dgm:cxn modelId="{7570355B-47E3-6C4F-8839-4BCE4EC4FAB8}" type="presParOf" srcId="{29C08740-992F-C94D-A1A7-A4E7381DEFE9}" destId="{121C74D2-7EB0-7B40-815D-A28F4F3CE3F4}" srcOrd="0" destOrd="0" presId="urn:microsoft.com/office/officeart/2016/7/layout/VerticalHollowActionList"/>
    <dgm:cxn modelId="{946EBFA5-33F5-6D47-8B85-2F36A8B487D3}" type="presParOf" srcId="{121C74D2-7EB0-7B40-815D-A28F4F3CE3F4}" destId="{E6AFCA50-F6C3-C84E-89DF-323BDA6EE2E3}" srcOrd="0" destOrd="0" presId="urn:microsoft.com/office/officeart/2016/7/layout/VerticalHollowActionList"/>
    <dgm:cxn modelId="{03115BF9-C6C4-DF41-8F6C-678C68F56404}" type="presParOf" srcId="{121C74D2-7EB0-7B40-815D-A28F4F3CE3F4}" destId="{34EDFB61-6829-9248-AAE5-AAD8402AA726}" srcOrd="1" destOrd="0" presId="urn:microsoft.com/office/officeart/2016/7/layout/VerticalHollowActionList"/>
    <dgm:cxn modelId="{8C88BEBF-9445-4445-91D9-14D2EDB50CB2}" type="presParOf" srcId="{29C08740-992F-C94D-A1A7-A4E7381DEFE9}" destId="{E2E2250B-0BE9-1A41-82A1-37CBCE54F772}" srcOrd="1" destOrd="0" presId="urn:microsoft.com/office/officeart/2016/7/layout/VerticalHollowActionList"/>
    <dgm:cxn modelId="{8B882A09-63B7-D94D-A13F-3FFED8713C8E}" type="presParOf" srcId="{29C08740-992F-C94D-A1A7-A4E7381DEFE9}" destId="{3CD0A446-7F30-3948-9068-0AA7A6847F9C}" srcOrd="2" destOrd="0" presId="urn:microsoft.com/office/officeart/2016/7/layout/VerticalHollowActionList"/>
    <dgm:cxn modelId="{CCA668C6-6A1D-B646-85C4-5719495BFE34}" type="presParOf" srcId="{3CD0A446-7F30-3948-9068-0AA7A6847F9C}" destId="{0D131E6F-BD28-EB47-86C8-7C954D121220}" srcOrd="0" destOrd="0" presId="urn:microsoft.com/office/officeart/2016/7/layout/VerticalHollowActionList"/>
    <dgm:cxn modelId="{018A4FA3-1D34-9D46-A6FF-FF767B6F2D48}" type="presParOf" srcId="{3CD0A446-7F30-3948-9068-0AA7A6847F9C}" destId="{847DB7E3-2824-1345-8A43-E26010C5E4A8}" srcOrd="1" destOrd="0" presId="urn:microsoft.com/office/officeart/2016/7/layout/VerticalHollowActionList"/>
    <dgm:cxn modelId="{4371E55E-F5B3-9B49-9D4B-F34093AF6FC2}" type="presParOf" srcId="{29C08740-992F-C94D-A1A7-A4E7381DEFE9}" destId="{DDAB5951-ADE3-9D42-B3CE-40F8A33D7D74}" srcOrd="3" destOrd="0" presId="urn:microsoft.com/office/officeart/2016/7/layout/VerticalHollowActionList"/>
    <dgm:cxn modelId="{BB5D4BCC-FB0A-3D44-9485-718E8125D5DE}" type="presParOf" srcId="{29C08740-992F-C94D-A1A7-A4E7381DEFE9}" destId="{0EE393B3-214A-F142-A8C2-35E8C0B431C9}" srcOrd="4" destOrd="0" presId="urn:microsoft.com/office/officeart/2016/7/layout/VerticalHollowActionList"/>
    <dgm:cxn modelId="{FF177711-7675-5B4E-80CB-91B4E5F70832}" type="presParOf" srcId="{0EE393B3-214A-F142-A8C2-35E8C0B431C9}" destId="{5C6E1D91-D0AA-4640-9606-B5C24B0AAA7F}" srcOrd="0" destOrd="0" presId="urn:microsoft.com/office/officeart/2016/7/layout/VerticalHollowActionList"/>
    <dgm:cxn modelId="{65A05E4F-E963-4249-B649-503F417FC8E3}" type="presParOf" srcId="{0EE393B3-214A-F142-A8C2-35E8C0B431C9}" destId="{66321B41-5722-CF41-A834-8A6DDCFE0379}" srcOrd="1" destOrd="0" presId="urn:microsoft.com/office/officeart/2016/7/layout/VerticalHollowActionList"/>
    <dgm:cxn modelId="{E182DCEA-9974-614D-849A-54AC4F6363C4}" type="presParOf" srcId="{29C08740-992F-C94D-A1A7-A4E7381DEFE9}" destId="{FCD4808A-9C55-2640-83B7-970CD102FE42}" srcOrd="5" destOrd="0" presId="urn:microsoft.com/office/officeart/2016/7/layout/VerticalHollowActionList"/>
    <dgm:cxn modelId="{DD7F6CD3-46DE-6648-A218-B7FC171231EE}" type="presParOf" srcId="{29C08740-992F-C94D-A1A7-A4E7381DEFE9}" destId="{F36D56CF-C8EE-934E-AA54-58A216FFB590}" srcOrd="6" destOrd="0" presId="urn:microsoft.com/office/officeart/2016/7/layout/VerticalHollowActionList"/>
    <dgm:cxn modelId="{1E2AAE3B-6837-3C47-9961-DB2C05C75F9F}" type="presParOf" srcId="{F36D56CF-C8EE-934E-AA54-58A216FFB590}" destId="{8B7D777B-A72A-E54D-874E-16FEB9EDA7DF}" srcOrd="0" destOrd="0" presId="urn:microsoft.com/office/officeart/2016/7/layout/VerticalHollowActionList"/>
    <dgm:cxn modelId="{DE34F7EF-24AD-E44F-B81D-BD08AB6E5D3F}" type="presParOf" srcId="{F36D56CF-C8EE-934E-AA54-58A216FFB590}" destId="{E486EA93-934E-654C-9E5B-EDBE16F2FE8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E2FB7-6962-4FD4-9963-62F8197A9F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3134FC-C42D-4E83-9AA1-EB0DC169501B}">
      <dgm:prSet/>
      <dgm:spPr/>
      <dgm:t>
        <a:bodyPr/>
        <a:lstStyle/>
        <a:p>
          <a:r>
            <a:rPr lang="en-US" b="1"/>
            <a:t>Dataset: </a:t>
          </a:r>
          <a:r>
            <a:rPr lang="en-US"/>
            <a:t>MNIST dataset containing handwritten digits.</a:t>
          </a:r>
        </a:p>
      </dgm:t>
    </dgm:pt>
    <dgm:pt modelId="{6239387D-A69E-4071-AD28-15E94844C3D1}" type="parTrans" cxnId="{E6696A83-09B5-4E78-81E5-AC57EE74226A}">
      <dgm:prSet/>
      <dgm:spPr/>
      <dgm:t>
        <a:bodyPr/>
        <a:lstStyle/>
        <a:p>
          <a:endParaRPr lang="en-US"/>
        </a:p>
      </dgm:t>
    </dgm:pt>
    <dgm:pt modelId="{BE098B4A-49B3-4F5F-8FBF-D14B97F66064}" type="sibTrans" cxnId="{E6696A83-09B5-4E78-81E5-AC57EE74226A}">
      <dgm:prSet/>
      <dgm:spPr/>
      <dgm:t>
        <a:bodyPr/>
        <a:lstStyle/>
        <a:p>
          <a:endParaRPr lang="en-US"/>
        </a:p>
      </dgm:t>
    </dgm:pt>
    <dgm:pt modelId="{BDA0E5CA-7ED9-4BEE-BFFE-66FDC125D19F}">
      <dgm:prSet/>
      <dgm:spPr/>
      <dgm:t>
        <a:bodyPr/>
        <a:lstStyle/>
        <a:p>
          <a:r>
            <a:rPr lang="en-US" b="1"/>
            <a:t>Data Preprocessing: </a:t>
          </a:r>
          <a:r>
            <a:rPr lang="en-US"/>
            <a:t>Normalize pixel values (typically to the range [0, 1]).</a:t>
          </a:r>
        </a:p>
      </dgm:t>
    </dgm:pt>
    <dgm:pt modelId="{98E1CE4B-2AA0-4F24-AFFF-E1EE741A2DA7}" type="parTrans" cxnId="{ABD37329-FE71-4050-88DE-7769E090A333}">
      <dgm:prSet/>
      <dgm:spPr/>
      <dgm:t>
        <a:bodyPr/>
        <a:lstStyle/>
        <a:p>
          <a:endParaRPr lang="en-US"/>
        </a:p>
      </dgm:t>
    </dgm:pt>
    <dgm:pt modelId="{B7CF5968-A5C4-4436-B25F-7C8905A6344B}" type="sibTrans" cxnId="{ABD37329-FE71-4050-88DE-7769E090A333}">
      <dgm:prSet/>
      <dgm:spPr/>
      <dgm:t>
        <a:bodyPr/>
        <a:lstStyle/>
        <a:p>
          <a:endParaRPr lang="en-US"/>
        </a:p>
      </dgm:t>
    </dgm:pt>
    <dgm:pt modelId="{FF32E392-A4A0-47EC-8736-BAC33436ED16}">
      <dgm:prSet/>
      <dgm:spPr/>
      <dgm:t>
        <a:bodyPr/>
        <a:lstStyle/>
        <a:p>
          <a:r>
            <a:rPr lang="en-US"/>
            <a:t>Reshape images as needed for model input.</a:t>
          </a:r>
        </a:p>
      </dgm:t>
    </dgm:pt>
    <dgm:pt modelId="{6AB29421-645D-4979-981E-42D6F74C9BAD}" type="parTrans" cxnId="{980353FC-C203-4E69-A3AB-36A523347143}">
      <dgm:prSet/>
      <dgm:spPr/>
      <dgm:t>
        <a:bodyPr/>
        <a:lstStyle/>
        <a:p>
          <a:endParaRPr lang="en-US"/>
        </a:p>
      </dgm:t>
    </dgm:pt>
    <dgm:pt modelId="{AC376ABC-A1C7-454A-83C7-5964E6B6ED76}" type="sibTrans" cxnId="{980353FC-C203-4E69-A3AB-36A523347143}">
      <dgm:prSet/>
      <dgm:spPr/>
      <dgm:t>
        <a:bodyPr/>
        <a:lstStyle/>
        <a:p>
          <a:endParaRPr lang="en-US"/>
        </a:p>
      </dgm:t>
    </dgm:pt>
    <dgm:pt modelId="{BD531228-B656-4909-8753-5BDB4DF0E4AC}">
      <dgm:prSet/>
      <dgm:spPr/>
      <dgm:t>
        <a:bodyPr/>
        <a:lstStyle/>
        <a:p>
          <a:r>
            <a:rPr lang="en-US" b="1"/>
            <a:t>Data Splitting: </a:t>
          </a:r>
          <a:r>
            <a:rPr lang="en-US"/>
            <a:t>Divide into training, validation (and possibly test) sets.</a:t>
          </a:r>
        </a:p>
      </dgm:t>
    </dgm:pt>
    <dgm:pt modelId="{61B44D53-05F4-4D08-9E45-67BB6F177101}" type="parTrans" cxnId="{FC146BCA-993B-49B3-BD29-3A68A9642801}">
      <dgm:prSet/>
      <dgm:spPr/>
      <dgm:t>
        <a:bodyPr/>
        <a:lstStyle/>
        <a:p>
          <a:endParaRPr lang="en-US"/>
        </a:p>
      </dgm:t>
    </dgm:pt>
    <dgm:pt modelId="{71CE60FD-81F0-4DF2-873E-3F5D9C2D9897}" type="sibTrans" cxnId="{FC146BCA-993B-49B3-BD29-3A68A9642801}">
      <dgm:prSet/>
      <dgm:spPr/>
      <dgm:t>
        <a:bodyPr/>
        <a:lstStyle/>
        <a:p>
          <a:endParaRPr lang="en-US"/>
        </a:p>
      </dgm:t>
    </dgm:pt>
    <dgm:pt modelId="{07B5D799-2AF3-446F-A2E8-B5552417DAC4}" type="pres">
      <dgm:prSet presAssocID="{352E2FB7-6962-4FD4-9963-62F8197A9FBD}" presName="root" presStyleCnt="0">
        <dgm:presLayoutVars>
          <dgm:dir/>
          <dgm:resizeHandles val="exact"/>
        </dgm:presLayoutVars>
      </dgm:prSet>
      <dgm:spPr/>
    </dgm:pt>
    <dgm:pt modelId="{A3808801-D507-4EC1-A996-AAEE2648BDD8}" type="pres">
      <dgm:prSet presAssocID="{643134FC-C42D-4E83-9AA1-EB0DC169501B}" presName="compNode" presStyleCnt="0"/>
      <dgm:spPr/>
    </dgm:pt>
    <dgm:pt modelId="{8A2C5ED3-AD24-44D9-86D5-F79B42DA0FDE}" type="pres">
      <dgm:prSet presAssocID="{643134FC-C42D-4E83-9AA1-EB0DC16950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17DFCB-0A3E-4B43-9296-816C322E71BD}" type="pres">
      <dgm:prSet presAssocID="{643134FC-C42D-4E83-9AA1-EB0DC169501B}" presName="spaceRect" presStyleCnt="0"/>
      <dgm:spPr/>
    </dgm:pt>
    <dgm:pt modelId="{70B74BC3-599B-407B-A122-408E140259F8}" type="pres">
      <dgm:prSet presAssocID="{643134FC-C42D-4E83-9AA1-EB0DC169501B}" presName="textRect" presStyleLbl="revTx" presStyleIdx="0" presStyleCnt="4">
        <dgm:presLayoutVars>
          <dgm:chMax val="1"/>
          <dgm:chPref val="1"/>
        </dgm:presLayoutVars>
      </dgm:prSet>
      <dgm:spPr/>
    </dgm:pt>
    <dgm:pt modelId="{814ECB03-E704-470E-A9DA-237EEB80E8CF}" type="pres">
      <dgm:prSet presAssocID="{BE098B4A-49B3-4F5F-8FBF-D14B97F66064}" presName="sibTrans" presStyleCnt="0"/>
      <dgm:spPr/>
    </dgm:pt>
    <dgm:pt modelId="{FC45EA93-F5BC-4E6D-9093-0B64AA89D585}" type="pres">
      <dgm:prSet presAssocID="{BDA0E5CA-7ED9-4BEE-BFFE-66FDC125D19F}" presName="compNode" presStyleCnt="0"/>
      <dgm:spPr/>
    </dgm:pt>
    <dgm:pt modelId="{49C97EC3-99A6-4584-8350-932F168EFA21}" type="pres">
      <dgm:prSet presAssocID="{BDA0E5CA-7ED9-4BEE-BFFE-66FDC125D1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D41A79C-13EF-455F-AC9C-61521D6242D9}" type="pres">
      <dgm:prSet presAssocID="{BDA0E5CA-7ED9-4BEE-BFFE-66FDC125D19F}" presName="spaceRect" presStyleCnt="0"/>
      <dgm:spPr/>
    </dgm:pt>
    <dgm:pt modelId="{121C22D2-469B-475E-A77E-BF2C6C5A5A17}" type="pres">
      <dgm:prSet presAssocID="{BDA0E5CA-7ED9-4BEE-BFFE-66FDC125D19F}" presName="textRect" presStyleLbl="revTx" presStyleIdx="1" presStyleCnt="4">
        <dgm:presLayoutVars>
          <dgm:chMax val="1"/>
          <dgm:chPref val="1"/>
        </dgm:presLayoutVars>
      </dgm:prSet>
      <dgm:spPr/>
    </dgm:pt>
    <dgm:pt modelId="{70D378AB-C7E6-4886-8C3D-AD21D92C5A3B}" type="pres">
      <dgm:prSet presAssocID="{B7CF5968-A5C4-4436-B25F-7C8905A6344B}" presName="sibTrans" presStyleCnt="0"/>
      <dgm:spPr/>
    </dgm:pt>
    <dgm:pt modelId="{68F55066-BDA5-4F37-B4AC-5665DFFCAFDB}" type="pres">
      <dgm:prSet presAssocID="{FF32E392-A4A0-47EC-8736-BAC33436ED16}" presName="compNode" presStyleCnt="0"/>
      <dgm:spPr/>
    </dgm:pt>
    <dgm:pt modelId="{CD25801B-0BF9-4006-ABBD-027F40B1C19A}" type="pres">
      <dgm:prSet presAssocID="{FF32E392-A4A0-47EC-8736-BAC33436ED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A7CFFBC-2689-48CB-919C-E094F31E071D}" type="pres">
      <dgm:prSet presAssocID="{FF32E392-A4A0-47EC-8736-BAC33436ED16}" presName="spaceRect" presStyleCnt="0"/>
      <dgm:spPr/>
    </dgm:pt>
    <dgm:pt modelId="{96446C7E-40CE-4258-8D4C-A93B1D68D0E6}" type="pres">
      <dgm:prSet presAssocID="{FF32E392-A4A0-47EC-8736-BAC33436ED16}" presName="textRect" presStyleLbl="revTx" presStyleIdx="2" presStyleCnt="4">
        <dgm:presLayoutVars>
          <dgm:chMax val="1"/>
          <dgm:chPref val="1"/>
        </dgm:presLayoutVars>
      </dgm:prSet>
      <dgm:spPr/>
    </dgm:pt>
    <dgm:pt modelId="{72C86F06-BBF8-4453-BA67-A3D7B68270A5}" type="pres">
      <dgm:prSet presAssocID="{AC376ABC-A1C7-454A-83C7-5964E6B6ED76}" presName="sibTrans" presStyleCnt="0"/>
      <dgm:spPr/>
    </dgm:pt>
    <dgm:pt modelId="{4ED14FEF-F4AD-4A70-B167-B25EC81F0A25}" type="pres">
      <dgm:prSet presAssocID="{BD531228-B656-4909-8753-5BDB4DF0E4AC}" presName="compNode" presStyleCnt="0"/>
      <dgm:spPr/>
    </dgm:pt>
    <dgm:pt modelId="{E4BD5087-D678-4684-B893-DD34EF3861C7}" type="pres">
      <dgm:prSet presAssocID="{BD531228-B656-4909-8753-5BDB4DF0E4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70B7338-4A7A-4C26-91C0-B464EAC8B514}" type="pres">
      <dgm:prSet presAssocID="{BD531228-B656-4909-8753-5BDB4DF0E4AC}" presName="spaceRect" presStyleCnt="0"/>
      <dgm:spPr/>
    </dgm:pt>
    <dgm:pt modelId="{976F3ECA-9309-4892-B8A3-2E79363D872D}" type="pres">
      <dgm:prSet presAssocID="{BD531228-B656-4909-8753-5BDB4DF0E4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903514-A699-4738-8A41-A1E4F17159EF}" type="presOf" srcId="{643134FC-C42D-4E83-9AA1-EB0DC169501B}" destId="{70B74BC3-599B-407B-A122-408E140259F8}" srcOrd="0" destOrd="0" presId="urn:microsoft.com/office/officeart/2018/2/layout/IconLabelList"/>
    <dgm:cxn modelId="{83212B20-2849-4301-BD8D-1DAF1CFE9714}" type="presOf" srcId="{352E2FB7-6962-4FD4-9963-62F8197A9FBD}" destId="{07B5D799-2AF3-446F-A2E8-B5552417DAC4}" srcOrd="0" destOrd="0" presId="urn:microsoft.com/office/officeart/2018/2/layout/IconLabelList"/>
    <dgm:cxn modelId="{ABD37329-FE71-4050-88DE-7769E090A333}" srcId="{352E2FB7-6962-4FD4-9963-62F8197A9FBD}" destId="{BDA0E5CA-7ED9-4BEE-BFFE-66FDC125D19F}" srcOrd="1" destOrd="0" parTransId="{98E1CE4B-2AA0-4F24-AFFF-E1EE741A2DA7}" sibTransId="{B7CF5968-A5C4-4436-B25F-7C8905A6344B}"/>
    <dgm:cxn modelId="{599B5F4C-7EC5-4F38-8A4A-F02BEFF2A550}" type="presOf" srcId="{BDA0E5CA-7ED9-4BEE-BFFE-66FDC125D19F}" destId="{121C22D2-469B-475E-A77E-BF2C6C5A5A17}" srcOrd="0" destOrd="0" presId="urn:microsoft.com/office/officeart/2018/2/layout/IconLabelList"/>
    <dgm:cxn modelId="{E6696A83-09B5-4E78-81E5-AC57EE74226A}" srcId="{352E2FB7-6962-4FD4-9963-62F8197A9FBD}" destId="{643134FC-C42D-4E83-9AA1-EB0DC169501B}" srcOrd="0" destOrd="0" parTransId="{6239387D-A69E-4071-AD28-15E94844C3D1}" sibTransId="{BE098B4A-49B3-4F5F-8FBF-D14B97F66064}"/>
    <dgm:cxn modelId="{52F480A4-CE07-46D9-A714-813B564C0A25}" type="presOf" srcId="{BD531228-B656-4909-8753-5BDB4DF0E4AC}" destId="{976F3ECA-9309-4892-B8A3-2E79363D872D}" srcOrd="0" destOrd="0" presId="urn:microsoft.com/office/officeart/2018/2/layout/IconLabelList"/>
    <dgm:cxn modelId="{1D8016B3-B2EE-47EB-BC4A-4F726F6FD6E6}" type="presOf" srcId="{FF32E392-A4A0-47EC-8736-BAC33436ED16}" destId="{96446C7E-40CE-4258-8D4C-A93B1D68D0E6}" srcOrd="0" destOrd="0" presId="urn:microsoft.com/office/officeart/2018/2/layout/IconLabelList"/>
    <dgm:cxn modelId="{FC146BCA-993B-49B3-BD29-3A68A9642801}" srcId="{352E2FB7-6962-4FD4-9963-62F8197A9FBD}" destId="{BD531228-B656-4909-8753-5BDB4DF0E4AC}" srcOrd="3" destOrd="0" parTransId="{61B44D53-05F4-4D08-9E45-67BB6F177101}" sibTransId="{71CE60FD-81F0-4DF2-873E-3F5D9C2D9897}"/>
    <dgm:cxn modelId="{980353FC-C203-4E69-A3AB-36A523347143}" srcId="{352E2FB7-6962-4FD4-9963-62F8197A9FBD}" destId="{FF32E392-A4A0-47EC-8736-BAC33436ED16}" srcOrd="2" destOrd="0" parTransId="{6AB29421-645D-4979-981E-42D6F74C9BAD}" sibTransId="{AC376ABC-A1C7-454A-83C7-5964E6B6ED76}"/>
    <dgm:cxn modelId="{528B1CC3-2081-4555-8C6C-996FECF800D7}" type="presParOf" srcId="{07B5D799-2AF3-446F-A2E8-B5552417DAC4}" destId="{A3808801-D507-4EC1-A996-AAEE2648BDD8}" srcOrd="0" destOrd="0" presId="urn:microsoft.com/office/officeart/2018/2/layout/IconLabelList"/>
    <dgm:cxn modelId="{6C04EB20-8A6D-4FBE-AF66-CEFDC741E4F6}" type="presParOf" srcId="{A3808801-D507-4EC1-A996-AAEE2648BDD8}" destId="{8A2C5ED3-AD24-44D9-86D5-F79B42DA0FDE}" srcOrd="0" destOrd="0" presId="urn:microsoft.com/office/officeart/2018/2/layout/IconLabelList"/>
    <dgm:cxn modelId="{28B6809A-1947-4E72-ABC2-E789A2E81AA8}" type="presParOf" srcId="{A3808801-D507-4EC1-A996-AAEE2648BDD8}" destId="{6417DFCB-0A3E-4B43-9296-816C322E71BD}" srcOrd="1" destOrd="0" presId="urn:microsoft.com/office/officeart/2018/2/layout/IconLabelList"/>
    <dgm:cxn modelId="{80D4DF6D-06C9-413C-9400-A77CB4FAE2D9}" type="presParOf" srcId="{A3808801-D507-4EC1-A996-AAEE2648BDD8}" destId="{70B74BC3-599B-407B-A122-408E140259F8}" srcOrd="2" destOrd="0" presId="urn:microsoft.com/office/officeart/2018/2/layout/IconLabelList"/>
    <dgm:cxn modelId="{A774533D-8D6D-4EF2-9D32-D9CCBBFF169B}" type="presParOf" srcId="{07B5D799-2AF3-446F-A2E8-B5552417DAC4}" destId="{814ECB03-E704-470E-A9DA-237EEB80E8CF}" srcOrd="1" destOrd="0" presId="urn:microsoft.com/office/officeart/2018/2/layout/IconLabelList"/>
    <dgm:cxn modelId="{FBA4914E-C841-4B3D-8A9D-2F84DC0A7D38}" type="presParOf" srcId="{07B5D799-2AF3-446F-A2E8-B5552417DAC4}" destId="{FC45EA93-F5BC-4E6D-9093-0B64AA89D585}" srcOrd="2" destOrd="0" presId="urn:microsoft.com/office/officeart/2018/2/layout/IconLabelList"/>
    <dgm:cxn modelId="{B786FFC5-D2AF-4164-895D-482178DB86D0}" type="presParOf" srcId="{FC45EA93-F5BC-4E6D-9093-0B64AA89D585}" destId="{49C97EC3-99A6-4584-8350-932F168EFA21}" srcOrd="0" destOrd="0" presId="urn:microsoft.com/office/officeart/2018/2/layout/IconLabelList"/>
    <dgm:cxn modelId="{3DC32530-F9B9-45CE-AF7B-606BA689A72B}" type="presParOf" srcId="{FC45EA93-F5BC-4E6D-9093-0B64AA89D585}" destId="{DD41A79C-13EF-455F-AC9C-61521D6242D9}" srcOrd="1" destOrd="0" presId="urn:microsoft.com/office/officeart/2018/2/layout/IconLabelList"/>
    <dgm:cxn modelId="{0F239A06-A5C5-4BE5-9F26-E069CC6AF146}" type="presParOf" srcId="{FC45EA93-F5BC-4E6D-9093-0B64AA89D585}" destId="{121C22D2-469B-475E-A77E-BF2C6C5A5A17}" srcOrd="2" destOrd="0" presId="urn:microsoft.com/office/officeart/2018/2/layout/IconLabelList"/>
    <dgm:cxn modelId="{98CAB9A7-2EC6-4CD6-93ED-BCDE1E28C357}" type="presParOf" srcId="{07B5D799-2AF3-446F-A2E8-B5552417DAC4}" destId="{70D378AB-C7E6-4886-8C3D-AD21D92C5A3B}" srcOrd="3" destOrd="0" presId="urn:microsoft.com/office/officeart/2018/2/layout/IconLabelList"/>
    <dgm:cxn modelId="{956A19EC-F64A-4D07-9B05-6DE838DF3A83}" type="presParOf" srcId="{07B5D799-2AF3-446F-A2E8-B5552417DAC4}" destId="{68F55066-BDA5-4F37-B4AC-5665DFFCAFDB}" srcOrd="4" destOrd="0" presId="urn:microsoft.com/office/officeart/2018/2/layout/IconLabelList"/>
    <dgm:cxn modelId="{DD126F23-719B-4E31-A3AD-17A646B81B97}" type="presParOf" srcId="{68F55066-BDA5-4F37-B4AC-5665DFFCAFDB}" destId="{CD25801B-0BF9-4006-ABBD-027F40B1C19A}" srcOrd="0" destOrd="0" presId="urn:microsoft.com/office/officeart/2018/2/layout/IconLabelList"/>
    <dgm:cxn modelId="{44A430AB-180A-454B-AD4F-3E311FD8FEA9}" type="presParOf" srcId="{68F55066-BDA5-4F37-B4AC-5665DFFCAFDB}" destId="{8A7CFFBC-2689-48CB-919C-E094F31E071D}" srcOrd="1" destOrd="0" presId="urn:microsoft.com/office/officeart/2018/2/layout/IconLabelList"/>
    <dgm:cxn modelId="{03A2AB78-14F4-450D-A837-ABB329C2AD8D}" type="presParOf" srcId="{68F55066-BDA5-4F37-B4AC-5665DFFCAFDB}" destId="{96446C7E-40CE-4258-8D4C-A93B1D68D0E6}" srcOrd="2" destOrd="0" presId="urn:microsoft.com/office/officeart/2018/2/layout/IconLabelList"/>
    <dgm:cxn modelId="{5747D0C6-074A-4318-A8BE-933977767B24}" type="presParOf" srcId="{07B5D799-2AF3-446F-A2E8-B5552417DAC4}" destId="{72C86F06-BBF8-4453-BA67-A3D7B68270A5}" srcOrd="5" destOrd="0" presId="urn:microsoft.com/office/officeart/2018/2/layout/IconLabelList"/>
    <dgm:cxn modelId="{B2BD2190-2FE2-46FF-AB42-D0FFFE163A19}" type="presParOf" srcId="{07B5D799-2AF3-446F-A2E8-B5552417DAC4}" destId="{4ED14FEF-F4AD-4A70-B167-B25EC81F0A25}" srcOrd="6" destOrd="0" presId="urn:microsoft.com/office/officeart/2018/2/layout/IconLabelList"/>
    <dgm:cxn modelId="{520B48CF-3585-41C6-A5C1-8BEF80EA3FBC}" type="presParOf" srcId="{4ED14FEF-F4AD-4A70-B167-B25EC81F0A25}" destId="{E4BD5087-D678-4684-B893-DD34EF3861C7}" srcOrd="0" destOrd="0" presId="urn:microsoft.com/office/officeart/2018/2/layout/IconLabelList"/>
    <dgm:cxn modelId="{A4BF926E-9A1D-4263-B5DE-F54992E4BF38}" type="presParOf" srcId="{4ED14FEF-F4AD-4A70-B167-B25EC81F0A25}" destId="{970B7338-4A7A-4C26-91C0-B464EAC8B514}" srcOrd="1" destOrd="0" presId="urn:microsoft.com/office/officeart/2018/2/layout/IconLabelList"/>
    <dgm:cxn modelId="{0AF885B8-75A5-4BDC-A624-4885BBDD5368}" type="presParOf" srcId="{4ED14FEF-F4AD-4A70-B167-B25EC81F0A25}" destId="{976F3ECA-9309-4892-B8A3-2E79363D87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5D25F-F8EB-4B15-8A5F-28A3DC87979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221C20F-AEBB-4166-A097-1D900B433D92}">
      <dgm:prSet/>
      <dgm:spPr/>
      <dgm:t>
        <a:bodyPr/>
        <a:lstStyle/>
        <a:p>
          <a:pPr>
            <a:defRPr b="1"/>
          </a:pPr>
          <a:r>
            <a:rPr lang="en-US" b="1"/>
            <a:t>Vanilla Autoencoder Architecture:</a:t>
          </a:r>
          <a:r>
            <a:rPr lang="en-US"/>
            <a:t> Standard encoder-decoder structure.</a:t>
          </a:r>
        </a:p>
      </dgm:t>
    </dgm:pt>
    <dgm:pt modelId="{95A2F5F3-B3F4-43C4-B36A-CF39704FAB31}" type="parTrans" cxnId="{B13662D0-212F-4EFE-A743-070C4C6D54A0}">
      <dgm:prSet/>
      <dgm:spPr/>
      <dgm:t>
        <a:bodyPr/>
        <a:lstStyle/>
        <a:p>
          <a:endParaRPr lang="en-US"/>
        </a:p>
      </dgm:t>
    </dgm:pt>
    <dgm:pt modelId="{BFCF111E-2CDF-4469-9857-E73429AFC65D}" type="sibTrans" cxnId="{B13662D0-212F-4EFE-A743-070C4C6D54A0}">
      <dgm:prSet/>
      <dgm:spPr/>
      <dgm:t>
        <a:bodyPr/>
        <a:lstStyle/>
        <a:p>
          <a:endParaRPr lang="en-US"/>
        </a:p>
      </dgm:t>
    </dgm:pt>
    <dgm:pt modelId="{F989EDE0-6242-4D7F-A019-7EC3945A75EE}">
      <dgm:prSet/>
      <dgm:spPr/>
      <dgm:t>
        <a:bodyPr/>
        <a:lstStyle/>
        <a:p>
          <a:pPr>
            <a:defRPr b="1"/>
          </a:pPr>
          <a:r>
            <a:rPr lang="en-US" b="1"/>
            <a:t>Loss Function:</a:t>
          </a:r>
          <a:r>
            <a:rPr lang="en-US"/>
            <a:t> Mean Squared Error (MSE) to minimize reconstruction error.</a:t>
          </a:r>
        </a:p>
      </dgm:t>
    </dgm:pt>
    <dgm:pt modelId="{7E03866A-85F4-4C00-B925-A5355336BF5E}" type="parTrans" cxnId="{9E224B66-A8DC-4054-A365-F3008077F86F}">
      <dgm:prSet/>
      <dgm:spPr/>
      <dgm:t>
        <a:bodyPr/>
        <a:lstStyle/>
        <a:p>
          <a:endParaRPr lang="en-US"/>
        </a:p>
      </dgm:t>
    </dgm:pt>
    <dgm:pt modelId="{8A937B37-B6C6-4D01-AF40-2D1B5E0DBE02}" type="sibTrans" cxnId="{9E224B66-A8DC-4054-A365-F3008077F86F}">
      <dgm:prSet/>
      <dgm:spPr/>
      <dgm:t>
        <a:bodyPr/>
        <a:lstStyle/>
        <a:p>
          <a:endParaRPr lang="en-US"/>
        </a:p>
      </dgm:t>
    </dgm:pt>
    <dgm:pt modelId="{15024027-ECDF-44C3-A5B2-3BA6963032E5}">
      <dgm:prSet/>
      <dgm:spPr/>
      <dgm:t>
        <a:bodyPr/>
        <a:lstStyle/>
        <a:p>
          <a:pPr>
            <a:defRPr b="1"/>
          </a:pPr>
          <a:r>
            <a:rPr lang="en-US" b="1"/>
            <a:t>Variational Autoencoder Architecture:</a:t>
          </a:r>
          <a:r>
            <a:rPr lang="en-US"/>
            <a:t> Encoder that maps to a latent distribution, decoder reconstructs from samples.</a:t>
          </a:r>
        </a:p>
      </dgm:t>
    </dgm:pt>
    <dgm:pt modelId="{8223758A-9C0A-40A5-B102-04EDD5E7B356}" type="parTrans" cxnId="{405BA239-B995-418D-9554-94ADF5621881}">
      <dgm:prSet/>
      <dgm:spPr/>
      <dgm:t>
        <a:bodyPr/>
        <a:lstStyle/>
        <a:p>
          <a:endParaRPr lang="en-US"/>
        </a:p>
      </dgm:t>
    </dgm:pt>
    <dgm:pt modelId="{8E785A65-EA47-4764-BE6D-89BE60E83C8C}" type="sibTrans" cxnId="{405BA239-B995-418D-9554-94ADF5621881}">
      <dgm:prSet/>
      <dgm:spPr/>
      <dgm:t>
        <a:bodyPr/>
        <a:lstStyle/>
        <a:p>
          <a:endParaRPr lang="en-US"/>
        </a:p>
      </dgm:t>
    </dgm:pt>
    <dgm:pt modelId="{9B4B697D-E96F-441A-A11B-0D3DE6394E2F}">
      <dgm:prSet/>
      <dgm:spPr/>
      <dgm:t>
        <a:bodyPr/>
        <a:lstStyle/>
        <a:p>
          <a:pPr>
            <a:defRPr b="1"/>
          </a:pPr>
          <a:r>
            <a:rPr lang="en-US" b="1"/>
            <a:t>Loss Components:</a:t>
          </a:r>
          <a:endParaRPr lang="en-US"/>
        </a:p>
      </dgm:t>
    </dgm:pt>
    <dgm:pt modelId="{EA812CCD-ADDE-47A3-A501-C777431DA2F0}" type="parTrans" cxnId="{A3309EBA-A911-4123-BAF1-7BDCEAAC0C05}">
      <dgm:prSet/>
      <dgm:spPr/>
      <dgm:t>
        <a:bodyPr/>
        <a:lstStyle/>
        <a:p>
          <a:endParaRPr lang="en-US"/>
        </a:p>
      </dgm:t>
    </dgm:pt>
    <dgm:pt modelId="{E386604D-6EC1-4440-8137-BDF5D3080C00}" type="sibTrans" cxnId="{A3309EBA-A911-4123-BAF1-7BDCEAAC0C05}">
      <dgm:prSet/>
      <dgm:spPr/>
      <dgm:t>
        <a:bodyPr/>
        <a:lstStyle/>
        <a:p>
          <a:endParaRPr lang="en-US"/>
        </a:p>
      </dgm:t>
    </dgm:pt>
    <dgm:pt modelId="{83140672-135B-49CA-9C3A-F4B51C1397E1}">
      <dgm:prSet/>
      <dgm:spPr/>
      <dgm:t>
        <a:bodyPr/>
        <a:lstStyle/>
        <a:p>
          <a:r>
            <a:rPr lang="en-US" dirty="0"/>
            <a:t>Reconstruction loss (e.g., MSE)</a:t>
          </a:r>
        </a:p>
      </dgm:t>
    </dgm:pt>
    <dgm:pt modelId="{0A38D541-B98F-46CF-B42B-C4BC7FBE8FD7}" type="parTrans" cxnId="{2B6326F2-DD71-476D-ABFA-01088777C58D}">
      <dgm:prSet/>
      <dgm:spPr/>
      <dgm:t>
        <a:bodyPr/>
        <a:lstStyle/>
        <a:p>
          <a:endParaRPr lang="en-US"/>
        </a:p>
      </dgm:t>
    </dgm:pt>
    <dgm:pt modelId="{00FFB31B-454B-441E-8957-E36CE65888D9}" type="sibTrans" cxnId="{2B6326F2-DD71-476D-ABFA-01088777C58D}">
      <dgm:prSet/>
      <dgm:spPr/>
      <dgm:t>
        <a:bodyPr/>
        <a:lstStyle/>
        <a:p>
          <a:endParaRPr lang="en-US"/>
        </a:p>
      </dgm:t>
    </dgm:pt>
    <dgm:pt modelId="{A5897C34-A35E-4D3D-BB32-6B8125D937BF}">
      <dgm:prSet/>
      <dgm:spPr/>
      <dgm:t>
        <a:bodyPr/>
        <a:lstStyle/>
        <a:p>
          <a:r>
            <a:rPr lang="en-US"/>
            <a:t>KL Divergence for latent regularization.</a:t>
          </a:r>
        </a:p>
      </dgm:t>
    </dgm:pt>
    <dgm:pt modelId="{59ED7AAC-6322-4010-B9C7-F6E10790BC7D}" type="parTrans" cxnId="{B5600DF5-4ABE-46AF-959E-1E199E78CF2F}">
      <dgm:prSet/>
      <dgm:spPr/>
      <dgm:t>
        <a:bodyPr/>
        <a:lstStyle/>
        <a:p>
          <a:endParaRPr lang="en-US"/>
        </a:p>
      </dgm:t>
    </dgm:pt>
    <dgm:pt modelId="{93D0C6BE-D83F-47CE-B3DD-44AA98E6224A}" type="sibTrans" cxnId="{B5600DF5-4ABE-46AF-959E-1E199E78CF2F}">
      <dgm:prSet/>
      <dgm:spPr/>
      <dgm:t>
        <a:bodyPr/>
        <a:lstStyle/>
        <a:p>
          <a:endParaRPr lang="en-US"/>
        </a:p>
      </dgm:t>
    </dgm:pt>
    <dgm:pt modelId="{C865E23B-A163-4C7B-8070-04F3E7A47B45}">
      <dgm:prSet/>
      <dgm:spPr/>
      <dgm:t>
        <a:bodyPr/>
        <a:lstStyle/>
        <a:p>
          <a:pPr>
            <a:defRPr b="1"/>
          </a:pPr>
          <a:r>
            <a:rPr lang="en-US" b="1"/>
            <a:t>Decoder Detachment: </a:t>
          </a:r>
          <a:r>
            <a:rPr lang="en-US"/>
            <a:t>Isolate the decoder from each model after training.</a:t>
          </a:r>
        </a:p>
      </dgm:t>
    </dgm:pt>
    <dgm:pt modelId="{1906C375-794B-4978-B683-139CA42A36E0}" type="parTrans" cxnId="{701FEC2B-05A2-4703-BF5D-BD958A71230A}">
      <dgm:prSet/>
      <dgm:spPr/>
      <dgm:t>
        <a:bodyPr/>
        <a:lstStyle/>
        <a:p>
          <a:endParaRPr lang="en-US"/>
        </a:p>
      </dgm:t>
    </dgm:pt>
    <dgm:pt modelId="{6EA6B371-21E8-4C13-B643-81A5620C3C71}" type="sibTrans" cxnId="{701FEC2B-05A2-4703-BF5D-BD958A71230A}">
      <dgm:prSet/>
      <dgm:spPr/>
      <dgm:t>
        <a:bodyPr/>
        <a:lstStyle/>
        <a:p>
          <a:endParaRPr lang="en-US"/>
        </a:p>
      </dgm:t>
    </dgm:pt>
    <dgm:pt modelId="{D5A7A7C8-CC12-4151-A3B7-351E5163C963}">
      <dgm:prSet/>
      <dgm:spPr/>
      <dgm:t>
        <a:bodyPr/>
        <a:lstStyle/>
        <a:p>
          <a:pPr>
            <a:defRPr b="1"/>
          </a:pPr>
          <a:r>
            <a:rPr lang="en-US"/>
            <a:t>Generate images by inputting latent vectors into the decoders.</a:t>
          </a:r>
        </a:p>
      </dgm:t>
    </dgm:pt>
    <dgm:pt modelId="{56860598-9B06-4AB5-81E3-A07C91FBEA56}" type="parTrans" cxnId="{719B0065-EE3A-4770-BBC2-DF9B695D6C57}">
      <dgm:prSet/>
      <dgm:spPr/>
      <dgm:t>
        <a:bodyPr/>
        <a:lstStyle/>
        <a:p>
          <a:endParaRPr lang="en-US"/>
        </a:p>
      </dgm:t>
    </dgm:pt>
    <dgm:pt modelId="{7FD1CC9F-C283-48C2-966F-862AB8CDD168}" type="sibTrans" cxnId="{719B0065-EE3A-4770-BBC2-DF9B695D6C57}">
      <dgm:prSet/>
      <dgm:spPr/>
      <dgm:t>
        <a:bodyPr/>
        <a:lstStyle/>
        <a:p>
          <a:endParaRPr lang="en-US"/>
        </a:p>
      </dgm:t>
    </dgm:pt>
    <dgm:pt modelId="{CD50A96B-51C1-4D85-957A-DDAE6C12A275}">
      <dgm:prSet/>
      <dgm:spPr/>
      <dgm:t>
        <a:bodyPr/>
        <a:lstStyle/>
        <a:p>
          <a:pPr>
            <a:defRPr b="1"/>
          </a:pPr>
          <a:r>
            <a:rPr lang="en-US" b="1"/>
            <a:t>Training Details: </a:t>
          </a:r>
          <a:r>
            <a:rPr lang="en-US"/>
            <a:t>Optimizer choice, learning rate, number of epochs, etc.</a:t>
          </a:r>
        </a:p>
      </dgm:t>
    </dgm:pt>
    <dgm:pt modelId="{058CF23E-E3AB-4DF0-8BEA-C74E5D7BE82A}" type="parTrans" cxnId="{65D15287-631D-439D-9CD4-9D5C40FF42CF}">
      <dgm:prSet/>
      <dgm:spPr/>
      <dgm:t>
        <a:bodyPr/>
        <a:lstStyle/>
        <a:p>
          <a:endParaRPr lang="en-US"/>
        </a:p>
      </dgm:t>
    </dgm:pt>
    <dgm:pt modelId="{ED256358-6EF2-4F0E-9EF1-E28C0D83C0FB}" type="sibTrans" cxnId="{65D15287-631D-439D-9CD4-9D5C40FF42CF}">
      <dgm:prSet/>
      <dgm:spPr/>
      <dgm:t>
        <a:bodyPr/>
        <a:lstStyle/>
        <a:p>
          <a:endParaRPr lang="en-US"/>
        </a:p>
      </dgm:t>
    </dgm:pt>
    <dgm:pt modelId="{CFA4D801-F68E-4EFE-B41A-553CAE98452E}" type="pres">
      <dgm:prSet presAssocID="{8415D25F-F8EB-4B15-8A5F-28A3DC879792}" presName="root" presStyleCnt="0">
        <dgm:presLayoutVars>
          <dgm:dir/>
          <dgm:resizeHandles val="exact"/>
        </dgm:presLayoutVars>
      </dgm:prSet>
      <dgm:spPr/>
    </dgm:pt>
    <dgm:pt modelId="{7E5CF3BA-58E1-4EDF-9B47-EEF93E4AA7E1}" type="pres">
      <dgm:prSet presAssocID="{5221C20F-AEBB-4166-A097-1D900B433D92}" presName="compNode" presStyleCnt="0"/>
      <dgm:spPr/>
    </dgm:pt>
    <dgm:pt modelId="{E563BD5D-3900-492E-9A26-EB3CFB375CFF}" type="pres">
      <dgm:prSet presAssocID="{5221C20F-AEBB-4166-A097-1D900B433D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964ABE6-AF4C-4BE1-8FE6-87D93C386F1D}" type="pres">
      <dgm:prSet presAssocID="{5221C20F-AEBB-4166-A097-1D900B433D92}" presName="iconSpace" presStyleCnt="0"/>
      <dgm:spPr/>
    </dgm:pt>
    <dgm:pt modelId="{CAF82027-189C-4F0E-B68C-9839E7B1E7A9}" type="pres">
      <dgm:prSet presAssocID="{5221C20F-AEBB-4166-A097-1D900B433D92}" presName="parTx" presStyleLbl="revTx" presStyleIdx="0" presStyleCnt="14">
        <dgm:presLayoutVars>
          <dgm:chMax val="0"/>
          <dgm:chPref val="0"/>
        </dgm:presLayoutVars>
      </dgm:prSet>
      <dgm:spPr/>
    </dgm:pt>
    <dgm:pt modelId="{146C7C95-B06E-4858-857D-106B586B49B0}" type="pres">
      <dgm:prSet presAssocID="{5221C20F-AEBB-4166-A097-1D900B433D92}" presName="txSpace" presStyleCnt="0"/>
      <dgm:spPr/>
    </dgm:pt>
    <dgm:pt modelId="{A91D4F8A-82DE-466A-9321-A675BE326279}" type="pres">
      <dgm:prSet presAssocID="{5221C20F-AEBB-4166-A097-1D900B433D92}" presName="desTx" presStyleLbl="revTx" presStyleIdx="1" presStyleCnt="14">
        <dgm:presLayoutVars/>
      </dgm:prSet>
      <dgm:spPr/>
    </dgm:pt>
    <dgm:pt modelId="{11F404CE-FDC6-4F14-9B02-E0E46BDF55BF}" type="pres">
      <dgm:prSet presAssocID="{BFCF111E-2CDF-4469-9857-E73429AFC65D}" presName="sibTrans" presStyleCnt="0"/>
      <dgm:spPr/>
    </dgm:pt>
    <dgm:pt modelId="{14297EBA-EDDA-41B9-9208-CCB464CB4B8F}" type="pres">
      <dgm:prSet presAssocID="{F989EDE0-6242-4D7F-A019-7EC3945A75EE}" presName="compNode" presStyleCnt="0"/>
      <dgm:spPr/>
    </dgm:pt>
    <dgm:pt modelId="{BAF2C326-0E89-46C5-927F-0BC3F38B3AEF}" type="pres">
      <dgm:prSet presAssocID="{F989EDE0-6242-4D7F-A019-7EC3945A75E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03DC611D-ED00-4D11-AA6D-1888798AF8EA}" type="pres">
      <dgm:prSet presAssocID="{F989EDE0-6242-4D7F-A019-7EC3945A75EE}" presName="iconSpace" presStyleCnt="0"/>
      <dgm:spPr/>
    </dgm:pt>
    <dgm:pt modelId="{CE4ECA36-9B85-4A37-9EE3-ACC9B2DD8CAE}" type="pres">
      <dgm:prSet presAssocID="{F989EDE0-6242-4D7F-A019-7EC3945A75EE}" presName="parTx" presStyleLbl="revTx" presStyleIdx="2" presStyleCnt="14">
        <dgm:presLayoutVars>
          <dgm:chMax val="0"/>
          <dgm:chPref val="0"/>
        </dgm:presLayoutVars>
      </dgm:prSet>
      <dgm:spPr/>
    </dgm:pt>
    <dgm:pt modelId="{621C740F-AB18-4CDB-8D24-B4B6421B8199}" type="pres">
      <dgm:prSet presAssocID="{F989EDE0-6242-4D7F-A019-7EC3945A75EE}" presName="txSpace" presStyleCnt="0"/>
      <dgm:spPr/>
    </dgm:pt>
    <dgm:pt modelId="{05BD3ABB-7FF4-4FA7-B79C-57963F98BFA0}" type="pres">
      <dgm:prSet presAssocID="{F989EDE0-6242-4D7F-A019-7EC3945A75EE}" presName="desTx" presStyleLbl="revTx" presStyleIdx="3" presStyleCnt="14">
        <dgm:presLayoutVars/>
      </dgm:prSet>
      <dgm:spPr/>
    </dgm:pt>
    <dgm:pt modelId="{1BECB8A5-CC82-469B-890C-49E6012DE645}" type="pres">
      <dgm:prSet presAssocID="{8A937B37-B6C6-4D01-AF40-2D1B5E0DBE02}" presName="sibTrans" presStyleCnt="0"/>
      <dgm:spPr/>
    </dgm:pt>
    <dgm:pt modelId="{5232848E-9EE7-4482-99E0-0CF810A93055}" type="pres">
      <dgm:prSet presAssocID="{15024027-ECDF-44C3-A5B2-3BA6963032E5}" presName="compNode" presStyleCnt="0"/>
      <dgm:spPr/>
    </dgm:pt>
    <dgm:pt modelId="{C8EEDD7B-B8E4-4070-B6C4-ED211F0623C7}" type="pres">
      <dgm:prSet presAssocID="{15024027-ECDF-44C3-A5B2-3BA6963032E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5D26033-E3D1-4FA7-B17E-E920CCDFA2F7}" type="pres">
      <dgm:prSet presAssocID="{15024027-ECDF-44C3-A5B2-3BA6963032E5}" presName="iconSpace" presStyleCnt="0"/>
      <dgm:spPr/>
    </dgm:pt>
    <dgm:pt modelId="{8603FA00-8EB0-4155-AC89-6E2A405721AE}" type="pres">
      <dgm:prSet presAssocID="{15024027-ECDF-44C3-A5B2-3BA6963032E5}" presName="parTx" presStyleLbl="revTx" presStyleIdx="4" presStyleCnt="14">
        <dgm:presLayoutVars>
          <dgm:chMax val="0"/>
          <dgm:chPref val="0"/>
        </dgm:presLayoutVars>
      </dgm:prSet>
      <dgm:spPr/>
    </dgm:pt>
    <dgm:pt modelId="{BE7E42C5-A851-4E0E-8472-2B8F7AF4D39B}" type="pres">
      <dgm:prSet presAssocID="{15024027-ECDF-44C3-A5B2-3BA6963032E5}" presName="txSpace" presStyleCnt="0"/>
      <dgm:spPr/>
    </dgm:pt>
    <dgm:pt modelId="{A3F8C573-C64D-4990-BDA3-62070A1A53B9}" type="pres">
      <dgm:prSet presAssocID="{15024027-ECDF-44C3-A5B2-3BA6963032E5}" presName="desTx" presStyleLbl="revTx" presStyleIdx="5" presStyleCnt="14">
        <dgm:presLayoutVars/>
      </dgm:prSet>
      <dgm:spPr/>
    </dgm:pt>
    <dgm:pt modelId="{AC5B00BD-DFAF-449C-8C13-3AF0A230A934}" type="pres">
      <dgm:prSet presAssocID="{8E785A65-EA47-4764-BE6D-89BE60E83C8C}" presName="sibTrans" presStyleCnt="0"/>
      <dgm:spPr/>
    </dgm:pt>
    <dgm:pt modelId="{4EC0B1FC-6999-4B0C-97F2-DADE8CBEA471}" type="pres">
      <dgm:prSet presAssocID="{9B4B697D-E96F-441A-A11B-0D3DE6394E2F}" presName="compNode" presStyleCnt="0"/>
      <dgm:spPr/>
    </dgm:pt>
    <dgm:pt modelId="{20157870-EAE5-47B2-8015-B90397F5153D}" type="pres">
      <dgm:prSet presAssocID="{9B4B697D-E96F-441A-A11B-0D3DE6394E2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BB5B095-E2A9-496C-BCD5-FF7F81D7168F}" type="pres">
      <dgm:prSet presAssocID="{9B4B697D-E96F-441A-A11B-0D3DE6394E2F}" presName="iconSpace" presStyleCnt="0"/>
      <dgm:spPr/>
    </dgm:pt>
    <dgm:pt modelId="{AA6FA796-63BC-4853-B6FB-A4BFEC227F37}" type="pres">
      <dgm:prSet presAssocID="{9B4B697D-E96F-441A-A11B-0D3DE6394E2F}" presName="parTx" presStyleLbl="revTx" presStyleIdx="6" presStyleCnt="14">
        <dgm:presLayoutVars>
          <dgm:chMax val="0"/>
          <dgm:chPref val="0"/>
        </dgm:presLayoutVars>
      </dgm:prSet>
      <dgm:spPr/>
    </dgm:pt>
    <dgm:pt modelId="{E110D4E2-B6AF-4574-AE92-309E69208B9E}" type="pres">
      <dgm:prSet presAssocID="{9B4B697D-E96F-441A-A11B-0D3DE6394E2F}" presName="txSpace" presStyleCnt="0"/>
      <dgm:spPr/>
    </dgm:pt>
    <dgm:pt modelId="{2C04F3C1-7FE7-4246-BF19-766EA5741169}" type="pres">
      <dgm:prSet presAssocID="{9B4B697D-E96F-441A-A11B-0D3DE6394E2F}" presName="desTx" presStyleLbl="revTx" presStyleIdx="7" presStyleCnt="14" custLinFactY="-92148" custLinFactNeighborX="-883" custLinFactNeighborY="-100000">
        <dgm:presLayoutVars/>
      </dgm:prSet>
      <dgm:spPr/>
    </dgm:pt>
    <dgm:pt modelId="{5081A02F-C140-4054-A2EE-0A5722200724}" type="pres">
      <dgm:prSet presAssocID="{E386604D-6EC1-4440-8137-BDF5D3080C00}" presName="sibTrans" presStyleCnt="0"/>
      <dgm:spPr/>
    </dgm:pt>
    <dgm:pt modelId="{93F6E842-3ABC-4165-B38C-BFB6336334A6}" type="pres">
      <dgm:prSet presAssocID="{C865E23B-A163-4C7B-8070-04F3E7A47B45}" presName="compNode" presStyleCnt="0"/>
      <dgm:spPr/>
    </dgm:pt>
    <dgm:pt modelId="{16EAC3E0-0CA5-4708-934C-A89355F80870}" type="pres">
      <dgm:prSet presAssocID="{C865E23B-A163-4C7B-8070-04F3E7A47B4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32830C7D-554D-4E4C-A7CD-E51E56987ACE}" type="pres">
      <dgm:prSet presAssocID="{C865E23B-A163-4C7B-8070-04F3E7A47B45}" presName="iconSpace" presStyleCnt="0"/>
      <dgm:spPr/>
    </dgm:pt>
    <dgm:pt modelId="{141C0625-F118-40B0-B4B3-8A2334F148AE}" type="pres">
      <dgm:prSet presAssocID="{C865E23B-A163-4C7B-8070-04F3E7A47B45}" presName="parTx" presStyleLbl="revTx" presStyleIdx="8" presStyleCnt="14">
        <dgm:presLayoutVars>
          <dgm:chMax val="0"/>
          <dgm:chPref val="0"/>
        </dgm:presLayoutVars>
      </dgm:prSet>
      <dgm:spPr/>
    </dgm:pt>
    <dgm:pt modelId="{D0566A34-66D5-4220-A09B-9A7E30570C19}" type="pres">
      <dgm:prSet presAssocID="{C865E23B-A163-4C7B-8070-04F3E7A47B45}" presName="txSpace" presStyleCnt="0"/>
      <dgm:spPr/>
    </dgm:pt>
    <dgm:pt modelId="{14CF0D1D-B038-4AFD-AF51-EDBBB68CC6BE}" type="pres">
      <dgm:prSet presAssocID="{C865E23B-A163-4C7B-8070-04F3E7A47B45}" presName="desTx" presStyleLbl="revTx" presStyleIdx="9" presStyleCnt="14">
        <dgm:presLayoutVars/>
      </dgm:prSet>
      <dgm:spPr/>
    </dgm:pt>
    <dgm:pt modelId="{4E4BA6C3-B33A-443D-B452-0D0AA0DAB53F}" type="pres">
      <dgm:prSet presAssocID="{6EA6B371-21E8-4C13-B643-81A5620C3C71}" presName="sibTrans" presStyleCnt="0"/>
      <dgm:spPr/>
    </dgm:pt>
    <dgm:pt modelId="{D62C5B6D-2DBF-40D3-8FB1-D1B03E5A3FA0}" type="pres">
      <dgm:prSet presAssocID="{D5A7A7C8-CC12-4151-A3B7-351E5163C963}" presName="compNode" presStyleCnt="0"/>
      <dgm:spPr/>
    </dgm:pt>
    <dgm:pt modelId="{708A4B2C-A953-4900-80CC-E1BA36BC27F2}" type="pres">
      <dgm:prSet presAssocID="{D5A7A7C8-CC12-4151-A3B7-351E5163C96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27B951FD-BDA4-4008-B602-91EDF99693EA}" type="pres">
      <dgm:prSet presAssocID="{D5A7A7C8-CC12-4151-A3B7-351E5163C963}" presName="iconSpace" presStyleCnt="0"/>
      <dgm:spPr/>
    </dgm:pt>
    <dgm:pt modelId="{56C16CDF-680D-4FB7-8ED3-6A6783D2BD6E}" type="pres">
      <dgm:prSet presAssocID="{D5A7A7C8-CC12-4151-A3B7-351E5163C963}" presName="parTx" presStyleLbl="revTx" presStyleIdx="10" presStyleCnt="14">
        <dgm:presLayoutVars>
          <dgm:chMax val="0"/>
          <dgm:chPref val="0"/>
        </dgm:presLayoutVars>
      </dgm:prSet>
      <dgm:spPr/>
    </dgm:pt>
    <dgm:pt modelId="{5483A153-8B41-494D-8EFA-D9FEB89A2462}" type="pres">
      <dgm:prSet presAssocID="{D5A7A7C8-CC12-4151-A3B7-351E5163C963}" presName="txSpace" presStyleCnt="0"/>
      <dgm:spPr/>
    </dgm:pt>
    <dgm:pt modelId="{613D082C-3C04-48AD-A2B0-9D713A166251}" type="pres">
      <dgm:prSet presAssocID="{D5A7A7C8-CC12-4151-A3B7-351E5163C963}" presName="desTx" presStyleLbl="revTx" presStyleIdx="11" presStyleCnt="14">
        <dgm:presLayoutVars/>
      </dgm:prSet>
      <dgm:spPr/>
    </dgm:pt>
    <dgm:pt modelId="{DE45E3AF-0249-4383-9A97-0B130037A1D3}" type="pres">
      <dgm:prSet presAssocID="{7FD1CC9F-C283-48C2-966F-862AB8CDD168}" presName="sibTrans" presStyleCnt="0"/>
      <dgm:spPr/>
    </dgm:pt>
    <dgm:pt modelId="{E9E1E99B-9D2E-4C34-B3CB-31A46C58149C}" type="pres">
      <dgm:prSet presAssocID="{CD50A96B-51C1-4D85-957A-DDAE6C12A275}" presName="compNode" presStyleCnt="0"/>
      <dgm:spPr/>
    </dgm:pt>
    <dgm:pt modelId="{7293560E-8CC4-4E3E-A5E5-EAD29C147809}" type="pres">
      <dgm:prSet presAssocID="{CD50A96B-51C1-4D85-957A-DDAE6C12A27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86A0C51-9AD1-4A0B-9947-B279B4B19C20}" type="pres">
      <dgm:prSet presAssocID="{CD50A96B-51C1-4D85-957A-DDAE6C12A275}" presName="iconSpace" presStyleCnt="0"/>
      <dgm:spPr/>
    </dgm:pt>
    <dgm:pt modelId="{118DAE0D-5B9F-4A70-BBD1-32C8288D3EAB}" type="pres">
      <dgm:prSet presAssocID="{CD50A96B-51C1-4D85-957A-DDAE6C12A275}" presName="parTx" presStyleLbl="revTx" presStyleIdx="12" presStyleCnt="14">
        <dgm:presLayoutVars>
          <dgm:chMax val="0"/>
          <dgm:chPref val="0"/>
        </dgm:presLayoutVars>
      </dgm:prSet>
      <dgm:spPr/>
    </dgm:pt>
    <dgm:pt modelId="{72498612-4061-4992-93E4-1A977798AFD0}" type="pres">
      <dgm:prSet presAssocID="{CD50A96B-51C1-4D85-957A-DDAE6C12A275}" presName="txSpace" presStyleCnt="0"/>
      <dgm:spPr/>
    </dgm:pt>
    <dgm:pt modelId="{16E12EE8-1073-47EB-B781-CB6B8F75770F}" type="pres">
      <dgm:prSet presAssocID="{CD50A96B-51C1-4D85-957A-DDAE6C12A275}" presName="desTx" presStyleLbl="revTx" presStyleIdx="13" presStyleCnt="14">
        <dgm:presLayoutVars/>
      </dgm:prSet>
      <dgm:spPr/>
    </dgm:pt>
  </dgm:ptLst>
  <dgm:cxnLst>
    <dgm:cxn modelId="{5D91F31A-AF56-4055-B693-A1DD0546914A}" type="presOf" srcId="{CD50A96B-51C1-4D85-957A-DDAE6C12A275}" destId="{118DAE0D-5B9F-4A70-BBD1-32C8288D3EAB}" srcOrd="0" destOrd="0" presId="urn:microsoft.com/office/officeart/2018/5/layout/CenteredIconLabelDescriptionList"/>
    <dgm:cxn modelId="{701FEC2B-05A2-4703-BF5D-BD958A71230A}" srcId="{8415D25F-F8EB-4B15-8A5F-28A3DC879792}" destId="{C865E23B-A163-4C7B-8070-04F3E7A47B45}" srcOrd="4" destOrd="0" parTransId="{1906C375-794B-4978-B683-139CA42A36E0}" sibTransId="{6EA6B371-21E8-4C13-B643-81A5620C3C71}"/>
    <dgm:cxn modelId="{78BF4D36-A61F-4B60-B71A-E7B81BF36ED0}" type="presOf" srcId="{D5A7A7C8-CC12-4151-A3B7-351E5163C963}" destId="{56C16CDF-680D-4FB7-8ED3-6A6783D2BD6E}" srcOrd="0" destOrd="0" presId="urn:microsoft.com/office/officeart/2018/5/layout/CenteredIconLabelDescriptionList"/>
    <dgm:cxn modelId="{405BA239-B995-418D-9554-94ADF5621881}" srcId="{8415D25F-F8EB-4B15-8A5F-28A3DC879792}" destId="{15024027-ECDF-44C3-A5B2-3BA6963032E5}" srcOrd="2" destOrd="0" parTransId="{8223758A-9C0A-40A5-B102-04EDD5E7B356}" sibTransId="{8E785A65-EA47-4764-BE6D-89BE60E83C8C}"/>
    <dgm:cxn modelId="{3115284C-996C-4126-9079-2D2F30133ED1}" type="presOf" srcId="{83140672-135B-49CA-9C3A-F4B51C1397E1}" destId="{2C04F3C1-7FE7-4246-BF19-766EA5741169}" srcOrd="0" destOrd="0" presId="urn:microsoft.com/office/officeart/2018/5/layout/CenteredIconLabelDescriptionList"/>
    <dgm:cxn modelId="{719B0065-EE3A-4770-BBC2-DF9B695D6C57}" srcId="{8415D25F-F8EB-4B15-8A5F-28A3DC879792}" destId="{D5A7A7C8-CC12-4151-A3B7-351E5163C963}" srcOrd="5" destOrd="0" parTransId="{56860598-9B06-4AB5-81E3-A07C91FBEA56}" sibTransId="{7FD1CC9F-C283-48C2-966F-862AB8CDD168}"/>
    <dgm:cxn modelId="{9E224B66-A8DC-4054-A365-F3008077F86F}" srcId="{8415D25F-F8EB-4B15-8A5F-28A3DC879792}" destId="{F989EDE0-6242-4D7F-A019-7EC3945A75EE}" srcOrd="1" destOrd="0" parTransId="{7E03866A-85F4-4C00-B925-A5355336BF5E}" sibTransId="{8A937B37-B6C6-4D01-AF40-2D1B5E0DBE02}"/>
    <dgm:cxn modelId="{D4E9A16E-3065-45B7-A112-9341D49B6571}" type="presOf" srcId="{A5897C34-A35E-4D3D-BB32-6B8125D937BF}" destId="{2C04F3C1-7FE7-4246-BF19-766EA5741169}" srcOrd="0" destOrd="1" presId="urn:microsoft.com/office/officeart/2018/5/layout/CenteredIconLabelDescriptionList"/>
    <dgm:cxn modelId="{D135B171-E6D5-43AE-B1D1-2F0335FB3D73}" type="presOf" srcId="{15024027-ECDF-44C3-A5B2-3BA6963032E5}" destId="{8603FA00-8EB0-4155-AC89-6E2A405721AE}" srcOrd="0" destOrd="0" presId="urn:microsoft.com/office/officeart/2018/5/layout/CenteredIconLabelDescriptionList"/>
    <dgm:cxn modelId="{77A85174-99D5-4F3F-8A36-7C4CADFBEAE9}" type="presOf" srcId="{C865E23B-A163-4C7B-8070-04F3E7A47B45}" destId="{141C0625-F118-40B0-B4B3-8A2334F148AE}" srcOrd="0" destOrd="0" presId="urn:microsoft.com/office/officeart/2018/5/layout/CenteredIconLabelDescriptionList"/>
    <dgm:cxn modelId="{65D15287-631D-439D-9CD4-9D5C40FF42CF}" srcId="{8415D25F-F8EB-4B15-8A5F-28A3DC879792}" destId="{CD50A96B-51C1-4D85-957A-DDAE6C12A275}" srcOrd="6" destOrd="0" parTransId="{058CF23E-E3AB-4DF0-8BEA-C74E5D7BE82A}" sibTransId="{ED256358-6EF2-4F0E-9EF1-E28C0D83C0FB}"/>
    <dgm:cxn modelId="{9109B58D-F225-4C0E-A3F1-714732E6F084}" type="presOf" srcId="{5221C20F-AEBB-4166-A097-1D900B433D92}" destId="{CAF82027-189C-4F0E-B68C-9839E7B1E7A9}" srcOrd="0" destOrd="0" presId="urn:microsoft.com/office/officeart/2018/5/layout/CenteredIconLabelDescriptionList"/>
    <dgm:cxn modelId="{F8B98EA6-A7E8-45C5-BF4E-AB7A4166BA84}" type="presOf" srcId="{9B4B697D-E96F-441A-A11B-0D3DE6394E2F}" destId="{AA6FA796-63BC-4853-B6FB-A4BFEC227F37}" srcOrd="0" destOrd="0" presId="urn:microsoft.com/office/officeart/2018/5/layout/CenteredIconLabelDescriptionList"/>
    <dgm:cxn modelId="{A3309EBA-A911-4123-BAF1-7BDCEAAC0C05}" srcId="{8415D25F-F8EB-4B15-8A5F-28A3DC879792}" destId="{9B4B697D-E96F-441A-A11B-0D3DE6394E2F}" srcOrd="3" destOrd="0" parTransId="{EA812CCD-ADDE-47A3-A501-C777431DA2F0}" sibTransId="{E386604D-6EC1-4440-8137-BDF5D3080C00}"/>
    <dgm:cxn modelId="{B13662D0-212F-4EFE-A743-070C4C6D54A0}" srcId="{8415D25F-F8EB-4B15-8A5F-28A3DC879792}" destId="{5221C20F-AEBB-4166-A097-1D900B433D92}" srcOrd="0" destOrd="0" parTransId="{95A2F5F3-B3F4-43C4-B36A-CF39704FAB31}" sibTransId="{BFCF111E-2CDF-4469-9857-E73429AFC65D}"/>
    <dgm:cxn modelId="{962021D7-6127-411B-8325-26D27F65DA4E}" type="presOf" srcId="{8415D25F-F8EB-4B15-8A5F-28A3DC879792}" destId="{CFA4D801-F68E-4EFE-B41A-553CAE98452E}" srcOrd="0" destOrd="0" presId="urn:microsoft.com/office/officeart/2018/5/layout/CenteredIconLabelDescriptionList"/>
    <dgm:cxn modelId="{2B6326F2-DD71-476D-ABFA-01088777C58D}" srcId="{9B4B697D-E96F-441A-A11B-0D3DE6394E2F}" destId="{83140672-135B-49CA-9C3A-F4B51C1397E1}" srcOrd="0" destOrd="0" parTransId="{0A38D541-B98F-46CF-B42B-C4BC7FBE8FD7}" sibTransId="{00FFB31B-454B-441E-8957-E36CE65888D9}"/>
    <dgm:cxn modelId="{B5600DF5-4ABE-46AF-959E-1E199E78CF2F}" srcId="{9B4B697D-E96F-441A-A11B-0D3DE6394E2F}" destId="{A5897C34-A35E-4D3D-BB32-6B8125D937BF}" srcOrd="1" destOrd="0" parTransId="{59ED7AAC-6322-4010-B9C7-F6E10790BC7D}" sibTransId="{93D0C6BE-D83F-47CE-B3DD-44AA98E6224A}"/>
    <dgm:cxn modelId="{153C59F6-D2A1-4282-BA80-8004E69716BF}" type="presOf" srcId="{F989EDE0-6242-4D7F-A019-7EC3945A75EE}" destId="{CE4ECA36-9B85-4A37-9EE3-ACC9B2DD8CAE}" srcOrd="0" destOrd="0" presId="urn:microsoft.com/office/officeart/2018/5/layout/CenteredIconLabelDescriptionList"/>
    <dgm:cxn modelId="{28588368-63C2-47F9-A96A-327CBB0B2CAF}" type="presParOf" srcId="{CFA4D801-F68E-4EFE-B41A-553CAE98452E}" destId="{7E5CF3BA-58E1-4EDF-9B47-EEF93E4AA7E1}" srcOrd="0" destOrd="0" presId="urn:microsoft.com/office/officeart/2018/5/layout/CenteredIconLabelDescriptionList"/>
    <dgm:cxn modelId="{4998BFC6-96EA-4E68-AEBE-5FB4F9D12623}" type="presParOf" srcId="{7E5CF3BA-58E1-4EDF-9B47-EEF93E4AA7E1}" destId="{E563BD5D-3900-492E-9A26-EB3CFB375CFF}" srcOrd="0" destOrd="0" presId="urn:microsoft.com/office/officeart/2018/5/layout/CenteredIconLabelDescriptionList"/>
    <dgm:cxn modelId="{93B09B61-CCB1-442A-852F-9B48835E4B2D}" type="presParOf" srcId="{7E5CF3BA-58E1-4EDF-9B47-EEF93E4AA7E1}" destId="{B964ABE6-AF4C-4BE1-8FE6-87D93C386F1D}" srcOrd="1" destOrd="0" presId="urn:microsoft.com/office/officeart/2018/5/layout/CenteredIconLabelDescriptionList"/>
    <dgm:cxn modelId="{866AC4BF-C0E2-46CC-A138-192AD9AB2CCC}" type="presParOf" srcId="{7E5CF3BA-58E1-4EDF-9B47-EEF93E4AA7E1}" destId="{CAF82027-189C-4F0E-B68C-9839E7B1E7A9}" srcOrd="2" destOrd="0" presId="urn:microsoft.com/office/officeart/2018/5/layout/CenteredIconLabelDescriptionList"/>
    <dgm:cxn modelId="{31748544-F742-4338-93CD-345181D1279F}" type="presParOf" srcId="{7E5CF3BA-58E1-4EDF-9B47-EEF93E4AA7E1}" destId="{146C7C95-B06E-4858-857D-106B586B49B0}" srcOrd="3" destOrd="0" presId="urn:microsoft.com/office/officeart/2018/5/layout/CenteredIconLabelDescriptionList"/>
    <dgm:cxn modelId="{678E7118-3168-4DD8-84AF-48FA8FE49431}" type="presParOf" srcId="{7E5CF3BA-58E1-4EDF-9B47-EEF93E4AA7E1}" destId="{A91D4F8A-82DE-466A-9321-A675BE326279}" srcOrd="4" destOrd="0" presId="urn:microsoft.com/office/officeart/2018/5/layout/CenteredIconLabelDescriptionList"/>
    <dgm:cxn modelId="{15A5768D-BCF5-4E0A-998F-B07720D9E6F6}" type="presParOf" srcId="{CFA4D801-F68E-4EFE-B41A-553CAE98452E}" destId="{11F404CE-FDC6-4F14-9B02-E0E46BDF55BF}" srcOrd="1" destOrd="0" presId="urn:microsoft.com/office/officeart/2018/5/layout/CenteredIconLabelDescriptionList"/>
    <dgm:cxn modelId="{8A3D7FA3-D2DF-4A8C-B314-13A9F0DAB83A}" type="presParOf" srcId="{CFA4D801-F68E-4EFE-B41A-553CAE98452E}" destId="{14297EBA-EDDA-41B9-9208-CCB464CB4B8F}" srcOrd="2" destOrd="0" presId="urn:microsoft.com/office/officeart/2018/5/layout/CenteredIconLabelDescriptionList"/>
    <dgm:cxn modelId="{4E60B6DA-5580-4C26-9E2A-86E9D6279B4B}" type="presParOf" srcId="{14297EBA-EDDA-41B9-9208-CCB464CB4B8F}" destId="{BAF2C326-0E89-46C5-927F-0BC3F38B3AEF}" srcOrd="0" destOrd="0" presId="urn:microsoft.com/office/officeart/2018/5/layout/CenteredIconLabelDescriptionList"/>
    <dgm:cxn modelId="{61243901-200B-4E62-A672-5F8BF0305D2C}" type="presParOf" srcId="{14297EBA-EDDA-41B9-9208-CCB464CB4B8F}" destId="{03DC611D-ED00-4D11-AA6D-1888798AF8EA}" srcOrd="1" destOrd="0" presId="urn:microsoft.com/office/officeart/2018/5/layout/CenteredIconLabelDescriptionList"/>
    <dgm:cxn modelId="{54916D7E-6474-47E1-B8D6-48A64C1061CB}" type="presParOf" srcId="{14297EBA-EDDA-41B9-9208-CCB464CB4B8F}" destId="{CE4ECA36-9B85-4A37-9EE3-ACC9B2DD8CAE}" srcOrd="2" destOrd="0" presId="urn:microsoft.com/office/officeart/2018/5/layout/CenteredIconLabelDescriptionList"/>
    <dgm:cxn modelId="{032B6464-BC67-436E-BCA9-B2BA8395EF2C}" type="presParOf" srcId="{14297EBA-EDDA-41B9-9208-CCB464CB4B8F}" destId="{621C740F-AB18-4CDB-8D24-B4B6421B8199}" srcOrd="3" destOrd="0" presId="urn:microsoft.com/office/officeart/2018/5/layout/CenteredIconLabelDescriptionList"/>
    <dgm:cxn modelId="{C1FF5B05-7ED2-4CBA-8506-7EAF897E1F8E}" type="presParOf" srcId="{14297EBA-EDDA-41B9-9208-CCB464CB4B8F}" destId="{05BD3ABB-7FF4-4FA7-B79C-57963F98BFA0}" srcOrd="4" destOrd="0" presId="urn:microsoft.com/office/officeart/2018/5/layout/CenteredIconLabelDescriptionList"/>
    <dgm:cxn modelId="{74D85881-7321-4ACA-B483-32CD6F98CECC}" type="presParOf" srcId="{CFA4D801-F68E-4EFE-B41A-553CAE98452E}" destId="{1BECB8A5-CC82-469B-890C-49E6012DE645}" srcOrd="3" destOrd="0" presId="urn:microsoft.com/office/officeart/2018/5/layout/CenteredIconLabelDescriptionList"/>
    <dgm:cxn modelId="{E5C4B0ED-9B1F-4970-9CD3-E0272E9EFE54}" type="presParOf" srcId="{CFA4D801-F68E-4EFE-B41A-553CAE98452E}" destId="{5232848E-9EE7-4482-99E0-0CF810A93055}" srcOrd="4" destOrd="0" presId="urn:microsoft.com/office/officeart/2018/5/layout/CenteredIconLabelDescriptionList"/>
    <dgm:cxn modelId="{ED66C2F1-999A-4FBE-80F8-A4B27D4C4EAF}" type="presParOf" srcId="{5232848E-9EE7-4482-99E0-0CF810A93055}" destId="{C8EEDD7B-B8E4-4070-B6C4-ED211F0623C7}" srcOrd="0" destOrd="0" presId="urn:microsoft.com/office/officeart/2018/5/layout/CenteredIconLabelDescriptionList"/>
    <dgm:cxn modelId="{E0F4C3DF-69FB-4E74-B517-77013E95BB96}" type="presParOf" srcId="{5232848E-9EE7-4482-99E0-0CF810A93055}" destId="{85D26033-E3D1-4FA7-B17E-E920CCDFA2F7}" srcOrd="1" destOrd="0" presId="urn:microsoft.com/office/officeart/2018/5/layout/CenteredIconLabelDescriptionList"/>
    <dgm:cxn modelId="{184316A7-C043-4422-8078-2FF72CA68ED0}" type="presParOf" srcId="{5232848E-9EE7-4482-99E0-0CF810A93055}" destId="{8603FA00-8EB0-4155-AC89-6E2A405721AE}" srcOrd="2" destOrd="0" presId="urn:microsoft.com/office/officeart/2018/5/layout/CenteredIconLabelDescriptionList"/>
    <dgm:cxn modelId="{3593964A-35E7-4045-A95F-EFE862CB3D03}" type="presParOf" srcId="{5232848E-9EE7-4482-99E0-0CF810A93055}" destId="{BE7E42C5-A851-4E0E-8472-2B8F7AF4D39B}" srcOrd="3" destOrd="0" presId="urn:microsoft.com/office/officeart/2018/5/layout/CenteredIconLabelDescriptionList"/>
    <dgm:cxn modelId="{2A50D4B6-914E-41A1-A033-44DF0312A114}" type="presParOf" srcId="{5232848E-9EE7-4482-99E0-0CF810A93055}" destId="{A3F8C573-C64D-4990-BDA3-62070A1A53B9}" srcOrd="4" destOrd="0" presId="urn:microsoft.com/office/officeart/2018/5/layout/CenteredIconLabelDescriptionList"/>
    <dgm:cxn modelId="{5CAB787A-CB5F-41D4-8556-BEDE06D3398E}" type="presParOf" srcId="{CFA4D801-F68E-4EFE-B41A-553CAE98452E}" destId="{AC5B00BD-DFAF-449C-8C13-3AF0A230A934}" srcOrd="5" destOrd="0" presId="urn:microsoft.com/office/officeart/2018/5/layout/CenteredIconLabelDescriptionList"/>
    <dgm:cxn modelId="{8EA9E37B-778E-43E5-ADF4-764FF6F0FB20}" type="presParOf" srcId="{CFA4D801-F68E-4EFE-B41A-553CAE98452E}" destId="{4EC0B1FC-6999-4B0C-97F2-DADE8CBEA471}" srcOrd="6" destOrd="0" presId="urn:microsoft.com/office/officeart/2018/5/layout/CenteredIconLabelDescriptionList"/>
    <dgm:cxn modelId="{F42667F0-23CC-4E82-BC6A-121554901D0F}" type="presParOf" srcId="{4EC0B1FC-6999-4B0C-97F2-DADE8CBEA471}" destId="{20157870-EAE5-47B2-8015-B90397F5153D}" srcOrd="0" destOrd="0" presId="urn:microsoft.com/office/officeart/2018/5/layout/CenteredIconLabelDescriptionList"/>
    <dgm:cxn modelId="{52FE46ED-7276-4195-9817-B835A59C1C02}" type="presParOf" srcId="{4EC0B1FC-6999-4B0C-97F2-DADE8CBEA471}" destId="{5BB5B095-E2A9-496C-BCD5-FF7F81D7168F}" srcOrd="1" destOrd="0" presId="urn:microsoft.com/office/officeart/2018/5/layout/CenteredIconLabelDescriptionList"/>
    <dgm:cxn modelId="{EE6C1CAA-6EE0-4099-A4C5-0C2374548A5B}" type="presParOf" srcId="{4EC0B1FC-6999-4B0C-97F2-DADE8CBEA471}" destId="{AA6FA796-63BC-4853-B6FB-A4BFEC227F37}" srcOrd="2" destOrd="0" presId="urn:microsoft.com/office/officeart/2018/5/layout/CenteredIconLabelDescriptionList"/>
    <dgm:cxn modelId="{3E085CD8-A683-45BC-B08C-77B4B5E34A35}" type="presParOf" srcId="{4EC0B1FC-6999-4B0C-97F2-DADE8CBEA471}" destId="{E110D4E2-B6AF-4574-AE92-309E69208B9E}" srcOrd="3" destOrd="0" presId="urn:microsoft.com/office/officeart/2018/5/layout/CenteredIconLabelDescriptionList"/>
    <dgm:cxn modelId="{5FA30F38-ECBE-4FFC-95A2-C95B1857C142}" type="presParOf" srcId="{4EC0B1FC-6999-4B0C-97F2-DADE8CBEA471}" destId="{2C04F3C1-7FE7-4246-BF19-766EA5741169}" srcOrd="4" destOrd="0" presId="urn:microsoft.com/office/officeart/2018/5/layout/CenteredIconLabelDescriptionList"/>
    <dgm:cxn modelId="{FEBC373A-B65D-4983-91C4-E8E27EC845DC}" type="presParOf" srcId="{CFA4D801-F68E-4EFE-B41A-553CAE98452E}" destId="{5081A02F-C140-4054-A2EE-0A5722200724}" srcOrd="7" destOrd="0" presId="urn:microsoft.com/office/officeart/2018/5/layout/CenteredIconLabelDescriptionList"/>
    <dgm:cxn modelId="{36833DEC-CB07-49F5-A548-A8FB0ACD4A92}" type="presParOf" srcId="{CFA4D801-F68E-4EFE-B41A-553CAE98452E}" destId="{93F6E842-3ABC-4165-B38C-BFB6336334A6}" srcOrd="8" destOrd="0" presId="urn:microsoft.com/office/officeart/2018/5/layout/CenteredIconLabelDescriptionList"/>
    <dgm:cxn modelId="{4EC6C796-A56E-4898-8600-33C932FC9A0C}" type="presParOf" srcId="{93F6E842-3ABC-4165-B38C-BFB6336334A6}" destId="{16EAC3E0-0CA5-4708-934C-A89355F80870}" srcOrd="0" destOrd="0" presId="urn:microsoft.com/office/officeart/2018/5/layout/CenteredIconLabelDescriptionList"/>
    <dgm:cxn modelId="{F799F520-969B-40A0-A7CD-A49A6F7ACCA9}" type="presParOf" srcId="{93F6E842-3ABC-4165-B38C-BFB6336334A6}" destId="{32830C7D-554D-4E4C-A7CD-E51E56987ACE}" srcOrd="1" destOrd="0" presId="urn:microsoft.com/office/officeart/2018/5/layout/CenteredIconLabelDescriptionList"/>
    <dgm:cxn modelId="{317F37A3-9723-4C34-A240-E1C798A84F8C}" type="presParOf" srcId="{93F6E842-3ABC-4165-B38C-BFB6336334A6}" destId="{141C0625-F118-40B0-B4B3-8A2334F148AE}" srcOrd="2" destOrd="0" presId="urn:microsoft.com/office/officeart/2018/5/layout/CenteredIconLabelDescriptionList"/>
    <dgm:cxn modelId="{D27B446F-8A93-4CCE-84E8-3E0DE9F5ED33}" type="presParOf" srcId="{93F6E842-3ABC-4165-B38C-BFB6336334A6}" destId="{D0566A34-66D5-4220-A09B-9A7E30570C19}" srcOrd="3" destOrd="0" presId="urn:microsoft.com/office/officeart/2018/5/layout/CenteredIconLabelDescriptionList"/>
    <dgm:cxn modelId="{2E0272C3-DCE7-4D20-8F0B-8BE156549593}" type="presParOf" srcId="{93F6E842-3ABC-4165-B38C-BFB6336334A6}" destId="{14CF0D1D-B038-4AFD-AF51-EDBBB68CC6BE}" srcOrd="4" destOrd="0" presId="urn:microsoft.com/office/officeart/2018/5/layout/CenteredIconLabelDescriptionList"/>
    <dgm:cxn modelId="{9E02EE06-D785-4682-BA5E-7B617450EC06}" type="presParOf" srcId="{CFA4D801-F68E-4EFE-B41A-553CAE98452E}" destId="{4E4BA6C3-B33A-443D-B452-0D0AA0DAB53F}" srcOrd="9" destOrd="0" presId="urn:microsoft.com/office/officeart/2018/5/layout/CenteredIconLabelDescriptionList"/>
    <dgm:cxn modelId="{97A167CD-2FF8-4C38-B0BF-24F4D56F8CCE}" type="presParOf" srcId="{CFA4D801-F68E-4EFE-B41A-553CAE98452E}" destId="{D62C5B6D-2DBF-40D3-8FB1-D1B03E5A3FA0}" srcOrd="10" destOrd="0" presId="urn:microsoft.com/office/officeart/2018/5/layout/CenteredIconLabelDescriptionList"/>
    <dgm:cxn modelId="{9F3BCF36-1C8A-4279-B10C-BC178D578C77}" type="presParOf" srcId="{D62C5B6D-2DBF-40D3-8FB1-D1B03E5A3FA0}" destId="{708A4B2C-A953-4900-80CC-E1BA36BC27F2}" srcOrd="0" destOrd="0" presId="urn:microsoft.com/office/officeart/2018/5/layout/CenteredIconLabelDescriptionList"/>
    <dgm:cxn modelId="{07CC1AEB-2693-402C-B68F-9BCDFDCBD3DB}" type="presParOf" srcId="{D62C5B6D-2DBF-40D3-8FB1-D1B03E5A3FA0}" destId="{27B951FD-BDA4-4008-B602-91EDF99693EA}" srcOrd="1" destOrd="0" presId="urn:microsoft.com/office/officeart/2018/5/layout/CenteredIconLabelDescriptionList"/>
    <dgm:cxn modelId="{498195BA-CB08-4AEC-B628-57C8EB2B1037}" type="presParOf" srcId="{D62C5B6D-2DBF-40D3-8FB1-D1B03E5A3FA0}" destId="{56C16CDF-680D-4FB7-8ED3-6A6783D2BD6E}" srcOrd="2" destOrd="0" presId="urn:microsoft.com/office/officeart/2018/5/layout/CenteredIconLabelDescriptionList"/>
    <dgm:cxn modelId="{6BA63276-BC20-4AB8-BE8E-D74065FDFF6F}" type="presParOf" srcId="{D62C5B6D-2DBF-40D3-8FB1-D1B03E5A3FA0}" destId="{5483A153-8B41-494D-8EFA-D9FEB89A2462}" srcOrd="3" destOrd="0" presId="urn:microsoft.com/office/officeart/2018/5/layout/CenteredIconLabelDescriptionList"/>
    <dgm:cxn modelId="{A007A873-AFE1-4EA5-BE26-DF1DD5CF68DE}" type="presParOf" srcId="{D62C5B6D-2DBF-40D3-8FB1-D1B03E5A3FA0}" destId="{613D082C-3C04-48AD-A2B0-9D713A166251}" srcOrd="4" destOrd="0" presId="urn:microsoft.com/office/officeart/2018/5/layout/CenteredIconLabelDescriptionList"/>
    <dgm:cxn modelId="{E4354B57-4FCF-4654-B79E-975650A8B43F}" type="presParOf" srcId="{CFA4D801-F68E-4EFE-B41A-553CAE98452E}" destId="{DE45E3AF-0249-4383-9A97-0B130037A1D3}" srcOrd="11" destOrd="0" presId="urn:microsoft.com/office/officeart/2018/5/layout/CenteredIconLabelDescriptionList"/>
    <dgm:cxn modelId="{54AE9BB9-7496-4F2E-9D3B-B5EE83A11D64}" type="presParOf" srcId="{CFA4D801-F68E-4EFE-B41A-553CAE98452E}" destId="{E9E1E99B-9D2E-4C34-B3CB-31A46C58149C}" srcOrd="12" destOrd="0" presId="urn:microsoft.com/office/officeart/2018/5/layout/CenteredIconLabelDescriptionList"/>
    <dgm:cxn modelId="{BFE62831-59A5-41BE-B393-9A146AA76842}" type="presParOf" srcId="{E9E1E99B-9D2E-4C34-B3CB-31A46C58149C}" destId="{7293560E-8CC4-4E3E-A5E5-EAD29C147809}" srcOrd="0" destOrd="0" presId="urn:microsoft.com/office/officeart/2018/5/layout/CenteredIconLabelDescriptionList"/>
    <dgm:cxn modelId="{15A3DE56-A25F-4958-A457-7A9004578C15}" type="presParOf" srcId="{E9E1E99B-9D2E-4C34-B3CB-31A46C58149C}" destId="{286A0C51-9AD1-4A0B-9947-B279B4B19C20}" srcOrd="1" destOrd="0" presId="urn:microsoft.com/office/officeart/2018/5/layout/CenteredIconLabelDescriptionList"/>
    <dgm:cxn modelId="{BE2A261D-599F-425D-9A0D-E384FB2CE4D9}" type="presParOf" srcId="{E9E1E99B-9D2E-4C34-B3CB-31A46C58149C}" destId="{118DAE0D-5B9F-4A70-BBD1-32C8288D3EAB}" srcOrd="2" destOrd="0" presId="urn:microsoft.com/office/officeart/2018/5/layout/CenteredIconLabelDescriptionList"/>
    <dgm:cxn modelId="{2BE1C3D6-1E33-4BDF-9D80-A84C62C7C5E5}" type="presParOf" srcId="{E9E1E99B-9D2E-4C34-B3CB-31A46C58149C}" destId="{72498612-4061-4992-93E4-1A977798AFD0}" srcOrd="3" destOrd="0" presId="urn:microsoft.com/office/officeart/2018/5/layout/CenteredIconLabelDescriptionList"/>
    <dgm:cxn modelId="{B4CAFD36-B768-47D3-A27C-871E84DF7B41}" type="presParOf" srcId="{E9E1E99B-9D2E-4C34-B3CB-31A46C58149C}" destId="{16E12EE8-1073-47EB-B781-CB6B8F75770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7AFF44-7C7D-4EB5-8F70-AFBF99FFAC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4A2024-0B2F-404B-800B-BF90ABD9485A}">
      <dgm:prSet/>
      <dgm:spPr/>
      <dgm:t>
        <a:bodyPr/>
        <a:lstStyle/>
        <a:p>
          <a:r>
            <a:rPr lang="en-US" b="1"/>
            <a:t>Summary of Findings: </a:t>
          </a:r>
          <a:r>
            <a:rPr lang="en-US"/>
            <a:t>Both models can reconstruct MNIST digits effectively.</a:t>
          </a:r>
        </a:p>
      </dgm:t>
    </dgm:pt>
    <dgm:pt modelId="{D6AD7B94-C71C-477E-90D7-F18150D99723}" type="parTrans" cxnId="{96814D14-0910-43CD-BEF7-7923C54205D7}">
      <dgm:prSet/>
      <dgm:spPr/>
      <dgm:t>
        <a:bodyPr/>
        <a:lstStyle/>
        <a:p>
          <a:endParaRPr lang="en-US"/>
        </a:p>
      </dgm:t>
    </dgm:pt>
    <dgm:pt modelId="{D00E6023-D98B-4DB3-896B-EDE3D5435761}" type="sibTrans" cxnId="{96814D14-0910-43CD-BEF7-7923C54205D7}">
      <dgm:prSet/>
      <dgm:spPr/>
      <dgm:t>
        <a:bodyPr/>
        <a:lstStyle/>
        <a:p>
          <a:endParaRPr lang="en-US"/>
        </a:p>
      </dgm:t>
    </dgm:pt>
    <dgm:pt modelId="{4273E1F7-4444-496D-BB11-DE3CAC4FAE23}">
      <dgm:prSet/>
      <dgm:spPr/>
      <dgm:t>
        <a:bodyPr/>
        <a:lstStyle/>
        <a:p>
          <a:r>
            <a:rPr lang="en-US"/>
            <a:t>VAEs provide a well-structured latent space facilitating smooth interpolation, while vanilla AEs excel in exact reconstruction fidelity.</a:t>
          </a:r>
        </a:p>
      </dgm:t>
    </dgm:pt>
    <dgm:pt modelId="{AF7B8423-FBEC-4B96-A633-FA1CE1422E9B}" type="parTrans" cxnId="{E7415C58-7F07-4FAC-BC77-9ECC2CBFB799}">
      <dgm:prSet/>
      <dgm:spPr/>
      <dgm:t>
        <a:bodyPr/>
        <a:lstStyle/>
        <a:p>
          <a:endParaRPr lang="en-US"/>
        </a:p>
      </dgm:t>
    </dgm:pt>
    <dgm:pt modelId="{D5063559-5619-4EC3-B4A4-AF5FC6C3CC5E}" type="sibTrans" cxnId="{E7415C58-7F07-4FAC-BC77-9ECC2CBFB799}">
      <dgm:prSet/>
      <dgm:spPr/>
      <dgm:t>
        <a:bodyPr/>
        <a:lstStyle/>
        <a:p>
          <a:endParaRPr lang="en-US"/>
        </a:p>
      </dgm:t>
    </dgm:pt>
    <dgm:pt modelId="{D9063AE5-5AAA-42DD-884C-35F21EBCEBBE}">
      <dgm:prSet/>
      <dgm:spPr/>
      <dgm:t>
        <a:bodyPr/>
        <a:lstStyle/>
        <a:p>
          <a:r>
            <a:rPr lang="en-US" b="1"/>
            <a:t>Key Takeaways: </a:t>
          </a:r>
          <a:r>
            <a:rPr lang="en-US"/>
            <a:t>Trade-off between reconstruction accuracy (vanilla AE) and latent space regularity (VAE).</a:t>
          </a:r>
        </a:p>
      </dgm:t>
    </dgm:pt>
    <dgm:pt modelId="{04A5B689-A571-4BDB-BE22-5156A19F3E1B}" type="parTrans" cxnId="{0CEE406D-2159-4E4F-B695-E270561EC656}">
      <dgm:prSet/>
      <dgm:spPr/>
      <dgm:t>
        <a:bodyPr/>
        <a:lstStyle/>
        <a:p>
          <a:endParaRPr lang="en-US"/>
        </a:p>
      </dgm:t>
    </dgm:pt>
    <dgm:pt modelId="{8564725C-0BF0-45D9-B429-580982A1B51F}" type="sibTrans" cxnId="{0CEE406D-2159-4E4F-B695-E270561EC656}">
      <dgm:prSet/>
      <dgm:spPr/>
      <dgm:t>
        <a:bodyPr/>
        <a:lstStyle/>
        <a:p>
          <a:endParaRPr lang="en-US"/>
        </a:p>
      </dgm:t>
    </dgm:pt>
    <dgm:pt modelId="{36A9E55E-BF9D-42BB-B936-6995B744F6B4}">
      <dgm:prSet/>
      <dgm:spPr/>
      <dgm:t>
        <a:bodyPr/>
        <a:lstStyle/>
        <a:p>
          <a:r>
            <a:rPr lang="en-US" b="1"/>
            <a:t>Future Directions: </a:t>
          </a:r>
          <a:r>
            <a:rPr lang="en-US"/>
            <a:t>Extend experiments to more complex datasets.</a:t>
          </a:r>
        </a:p>
      </dgm:t>
    </dgm:pt>
    <dgm:pt modelId="{324C617E-1AE8-489D-9E42-DA1A4370104D}" type="parTrans" cxnId="{22A27306-0E46-4480-B495-E4CEAE958F78}">
      <dgm:prSet/>
      <dgm:spPr/>
      <dgm:t>
        <a:bodyPr/>
        <a:lstStyle/>
        <a:p>
          <a:endParaRPr lang="en-US"/>
        </a:p>
      </dgm:t>
    </dgm:pt>
    <dgm:pt modelId="{1A350491-28BD-493C-BC49-4D50F17281DE}" type="sibTrans" cxnId="{22A27306-0E46-4480-B495-E4CEAE958F78}">
      <dgm:prSet/>
      <dgm:spPr/>
      <dgm:t>
        <a:bodyPr/>
        <a:lstStyle/>
        <a:p>
          <a:endParaRPr lang="en-US"/>
        </a:p>
      </dgm:t>
    </dgm:pt>
    <dgm:pt modelId="{0A7F1820-6E98-40BA-8128-54F2F1E4C7A7}">
      <dgm:prSet/>
      <dgm:spPr/>
      <dgm:t>
        <a:bodyPr/>
        <a:lstStyle/>
        <a:p>
          <a:r>
            <a:rPr lang="en-US"/>
            <a:t>Explore hybrid approaches or additional regularization techniques.</a:t>
          </a:r>
        </a:p>
      </dgm:t>
    </dgm:pt>
    <dgm:pt modelId="{F851397E-BDB4-47C3-A160-01FA8D1FC37F}" type="parTrans" cxnId="{9972CEA9-10A1-48F8-94F8-2733F3A15CAF}">
      <dgm:prSet/>
      <dgm:spPr/>
      <dgm:t>
        <a:bodyPr/>
        <a:lstStyle/>
        <a:p>
          <a:endParaRPr lang="en-US"/>
        </a:p>
      </dgm:t>
    </dgm:pt>
    <dgm:pt modelId="{60C32D64-0A4F-4ED3-9FFE-ACF934EEE282}" type="sibTrans" cxnId="{9972CEA9-10A1-48F8-94F8-2733F3A15CAF}">
      <dgm:prSet/>
      <dgm:spPr/>
      <dgm:t>
        <a:bodyPr/>
        <a:lstStyle/>
        <a:p>
          <a:endParaRPr lang="en-US"/>
        </a:p>
      </dgm:t>
    </dgm:pt>
    <dgm:pt modelId="{8DF5F1F8-865D-4283-AB31-E71A728A0B21}">
      <dgm:prSet/>
      <dgm:spPr/>
      <dgm:t>
        <a:bodyPr/>
        <a:lstStyle/>
        <a:p>
          <a:r>
            <a:rPr lang="en-US" b="1"/>
            <a:t>Applications: </a:t>
          </a:r>
          <a:r>
            <a:rPr lang="en-US"/>
            <a:t>Generative modeling, image synthesis, data augmentation, and anomaly detection.</a:t>
          </a:r>
        </a:p>
      </dgm:t>
    </dgm:pt>
    <dgm:pt modelId="{A595FAD1-497E-422A-AF73-D4175EC82EE3}" type="parTrans" cxnId="{36B7A35F-A156-4B64-AD3F-8FE598DEF339}">
      <dgm:prSet/>
      <dgm:spPr/>
      <dgm:t>
        <a:bodyPr/>
        <a:lstStyle/>
        <a:p>
          <a:endParaRPr lang="en-US"/>
        </a:p>
      </dgm:t>
    </dgm:pt>
    <dgm:pt modelId="{7995AD04-1D98-4209-9D3A-A4E6327AAD57}" type="sibTrans" cxnId="{36B7A35F-A156-4B64-AD3F-8FE598DEF339}">
      <dgm:prSet/>
      <dgm:spPr/>
      <dgm:t>
        <a:bodyPr/>
        <a:lstStyle/>
        <a:p>
          <a:endParaRPr lang="en-US"/>
        </a:p>
      </dgm:t>
    </dgm:pt>
    <dgm:pt modelId="{A3B5A5B3-2AA4-204E-BC6E-0F3F19E67E87}" type="pres">
      <dgm:prSet presAssocID="{F47AFF44-7C7D-4EB5-8F70-AFBF99FFAC0D}" presName="diagram" presStyleCnt="0">
        <dgm:presLayoutVars>
          <dgm:dir/>
          <dgm:resizeHandles val="exact"/>
        </dgm:presLayoutVars>
      </dgm:prSet>
      <dgm:spPr/>
    </dgm:pt>
    <dgm:pt modelId="{DB3A72D5-3C71-B945-9207-9B29A5491015}" type="pres">
      <dgm:prSet presAssocID="{A94A2024-0B2F-404B-800B-BF90ABD9485A}" presName="node" presStyleLbl="node1" presStyleIdx="0" presStyleCnt="6">
        <dgm:presLayoutVars>
          <dgm:bulletEnabled val="1"/>
        </dgm:presLayoutVars>
      </dgm:prSet>
      <dgm:spPr/>
    </dgm:pt>
    <dgm:pt modelId="{703D2FD9-9A32-6946-83EC-008D65D7C10B}" type="pres">
      <dgm:prSet presAssocID="{D00E6023-D98B-4DB3-896B-EDE3D5435761}" presName="sibTrans" presStyleCnt="0"/>
      <dgm:spPr/>
    </dgm:pt>
    <dgm:pt modelId="{0328680E-C2B7-C54F-8434-DE2E8E798C7D}" type="pres">
      <dgm:prSet presAssocID="{4273E1F7-4444-496D-BB11-DE3CAC4FAE23}" presName="node" presStyleLbl="node1" presStyleIdx="1" presStyleCnt="6">
        <dgm:presLayoutVars>
          <dgm:bulletEnabled val="1"/>
        </dgm:presLayoutVars>
      </dgm:prSet>
      <dgm:spPr/>
    </dgm:pt>
    <dgm:pt modelId="{7FCBF87B-E9A0-3B4E-A4B2-5F5185912847}" type="pres">
      <dgm:prSet presAssocID="{D5063559-5619-4EC3-B4A4-AF5FC6C3CC5E}" presName="sibTrans" presStyleCnt="0"/>
      <dgm:spPr/>
    </dgm:pt>
    <dgm:pt modelId="{9E702A18-06DF-9947-8074-3259BE7D79BD}" type="pres">
      <dgm:prSet presAssocID="{D9063AE5-5AAA-42DD-884C-35F21EBCEBBE}" presName="node" presStyleLbl="node1" presStyleIdx="2" presStyleCnt="6">
        <dgm:presLayoutVars>
          <dgm:bulletEnabled val="1"/>
        </dgm:presLayoutVars>
      </dgm:prSet>
      <dgm:spPr/>
    </dgm:pt>
    <dgm:pt modelId="{948065CE-293D-D141-ABC8-3072D6994B59}" type="pres">
      <dgm:prSet presAssocID="{8564725C-0BF0-45D9-B429-580982A1B51F}" presName="sibTrans" presStyleCnt="0"/>
      <dgm:spPr/>
    </dgm:pt>
    <dgm:pt modelId="{4D511905-88C8-754B-88F9-87F877024149}" type="pres">
      <dgm:prSet presAssocID="{36A9E55E-BF9D-42BB-B936-6995B744F6B4}" presName="node" presStyleLbl="node1" presStyleIdx="3" presStyleCnt="6">
        <dgm:presLayoutVars>
          <dgm:bulletEnabled val="1"/>
        </dgm:presLayoutVars>
      </dgm:prSet>
      <dgm:spPr/>
    </dgm:pt>
    <dgm:pt modelId="{3AA95BD6-D565-0D42-976D-0EE8A8F1E53B}" type="pres">
      <dgm:prSet presAssocID="{1A350491-28BD-493C-BC49-4D50F17281DE}" presName="sibTrans" presStyleCnt="0"/>
      <dgm:spPr/>
    </dgm:pt>
    <dgm:pt modelId="{B7B4329D-3124-AC46-A27D-F118A663F480}" type="pres">
      <dgm:prSet presAssocID="{0A7F1820-6E98-40BA-8128-54F2F1E4C7A7}" presName="node" presStyleLbl="node1" presStyleIdx="4" presStyleCnt="6">
        <dgm:presLayoutVars>
          <dgm:bulletEnabled val="1"/>
        </dgm:presLayoutVars>
      </dgm:prSet>
      <dgm:spPr/>
    </dgm:pt>
    <dgm:pt modelId="{121AE40F-0A68-2F4C-8524-47ACF53B80E6}" type="pres">
      <dgm:prSet presAssocID="{60C32D64-0A4F-4ED3-9FFE-ACF934EEE282}" presName="sibTrans" presStyleCnt="0"/>
      <dgm:spPr/>
    </dgm:pt>
    <dgm:pt modelId="{219480C1-83C4-C84E-9947-37043A1272A7}" type="pres">
      <dgm:prSet presAssocID="{8DF5F1F8-865D-4283-AB31-E71A728A0B21}" presName="node" presStyleLbl="node1" presStyleIdx="5" presStyleCnt="6">
        <dgm:presLayoutVars>
          <dgm:bulletEnabled val="1"/>
        </dgm:presLayoutVars>
      </dgm:prSet>
      <dgm:spPr/>
    </dgm:pt>
  </dgm:ptLst>
  <dgm:cxnLst>
    <dgm:cxn modelId="{22A27306-0E46-4480-B495-E4CEAE958F78}" srcId="{F47AFF44-7C7D-4EB5-8F70-AFBF99FFAC0D}" destId="{36A9E55E-BF9D-42BB-B936-6995B744F6B4}" srcOrd="3" destOrd="0" parTransId="{324C617E-1AE8-489D-9E42-DA1A4370104D}" sibTransId="{1A350491-28BD-493C-BC49-4D50F17281DE}"/>
    <dgm:cxn modelId="{96814D14-0910-43CD-BEF7-7923C54205D7}" srcId="{F47AFF44-7C7D-4EB5-8F70-AFBF99FFAC0D}" destId="{A94A2024-0B2F-404B-800B-BF90ABD9485A}" srcOrd="0" destOrd="0" parTransId="{D6AD7B94-C71C-477E-90D7-F18150D99723}" sibTransId="{D00E6023-D98B-4DB3-896B-EDE3D5435761}"/>
    <dgm:cxn modelId="{0CE72E26-D79D-074D-908A-C4877C725331}" type="presOf" srcId="{8DF5F1F8-865D-4283-AB31-E71A728A0B21}" destId="{219480C1-83C4-C84E-9947-37043A1272A7}" srcOrd="0" destOrd="0" presId="urn:microsoft.com/office/officeart/2005/8/layout/default"/>
    <dgm:cxn modelId="{EFD00D40-143C-BE42-93D7-EB08F87A1C11}" type="presOf" srcId="{0A7F1820-6E98-40BA-8128-54F2F1E4C7A7}" destId="{B7B4329D-3124-AC46-A27D-F118A663F480}" srcOrd="0" destOrd="0" presId="urn:microsoft.com/office/officeart/2005/8/layout/default"/>
    <dgm:cxn modelId="{E7415C58-7F07-4FAC-BC77-9ECC2CBFB799}" srcId="{F47AFF44-7C7D-4EB5-8F70-AFBF99FFAC0D}" destId="{4273E1F7-4444-496D-BB11-DE3CAC4FAE23}" srcOrd="1" destOrd="0" parTransId="{AF7B8423-FBEC-4B96-A633-FA1CE1422E9B}" sibTransId="{D5063559-5619-4EC3-B4A4-AF5FC6C3CC5E}"/>
    <dgm:cxn modelId="{36B7A35F-A156-4B64-AD3F-8FE598DEF339}" srcId="{F47AFF44-7C7D-4EB5-8F70-AFBF99FFAC0D}" destId="{8DF5F1F8-865D-4283-AB31-E71A728A0B21}" srcOrd="5" destOrd="0" parTransId="{A595FAD1-497E-422A-AF73-D4175EC82EE3}" sibTransId="{7995AD04-1D98-4209-9D3A-A4E6327AAD57}"/>
    <dgm:cxn modelId="{0CEE406D-2159-4E4F-B695-E270561EC656}" srcId="{F47AFF44-7C7D-4EB5-8F70-AFBF99FFAC0D}" destId="{D9063AE5-5AAA-42DD-884C-35F21EBCEBBE}" srcOrd="2" destOrd="0" parTransId="{04A5B689-A571-4BDB-BE22-5156A19F3E1B}" sibTransId="{8564725C-0BF0-45D9-B429-580982A1B51F}"/>
    <dgm:cxn modelId="{FEFDF97A-67A9-3546-BA8A-61783C3B50AA}" type="presOf" srcId="{F47AFF44-7C7D-4EB5-8F70-AFBF99FFAC0D}" destId="{A3B5A5B3-2AA4-204E-BC6E-0F3F19E67E87}" srcOrd="0" destOrd="0" presId="urn:microsoft.com/office/officeart/2005/8/layout/default"/>
    <dgm:cxn modelId="{41A57D84-8133-9C43-8CBA-05A30C2C64F9}" type="presOf" srcId="{36A9E55E-BF9D-42BB-B936-6995B744F6B4}" destId="{4D511905-88C8-754B-88F9-87F877024149}" srcOrd="0" destOrd="0" presId="urn:microsoft.com/office/officeart/2005/8/layout/default"/>
    <dgm:cxn modelId="{BCA1AC8F-9018-404F-B7C5-37EE49BEE069}" type="presOf" srcId="{A94A2024-0B2F-404B-800B-BF90ABD9485A}" destId="{DB3A72D5-3C71-B945-9207-9B29A5491015}" srcOrd="0" destOrd="0" presId="urn:microsoft.com/office/officeart/2005/8/layout/default"/>
    <dgm:cxn modelId="{9972CEA9-10A1-48F8-94F8-2733F3A15CAF}" srcId="{F47AFF44-7C7D-4EB5-8F70-AFBF99FFAC0D}" destId="{0A7F1820-6E98-40BA-8128-54F2F1E4C7A7}" srcOrd="4" destOrd="0" parTransId="{F851397E-BDB4-47C3-A160-01FA8D1FC37F}" sibTransId="{60C32D64-0A4F-4ED3-9FFE-ACF934EEE282}"/>
    <dgm:cxn modelId="{1D8AE3AF-FE5F-164D-8E5C-275956AD0AEE}" type="presOf" srcId="{4273E1F7-4444-496D-BB11-DE3CAC4FAE23}" destId="{0328680E-C2B7-C54F-8434-DE2E8E798C7D}" srcOrd="0" destOrd="0" presId="urn:microsoft.com/office/officeart/2005/8/layout/default"/>
    <dgm:cxn modelId="{E4931EC3-6999-D34D-90A1-7B328F700431}" type="presOf" srcId="{D9063AE5-5AAA-42DD-884C-35F21EBCEBBE}" destId="{9E702A18-06DF-9947-8074-3259BE7D79BD}" srcOrd="0" destOrd="0" presId="urn:microsoft.com/office/officeart/2005/8/layout/default"/>
    <dgm:cxn modelId="{34188433-AC2E-9045-9C4D-03CA1AE66A21}" type="presParOf" srcId="{A3B5A5B3-2AA4-204E-BC6E-0F3F19E67E87}" destId="{DB3A72D5-3C71-B945-9207-9B29A5491015}" srcOrd="0" destOrd="0" presId="urn:microsoft.com/office/officeart/2005/8/layout/default"/>
    <dgm:cxn modelId="{BC063C52-C033-C747-AFE1-09A86F5217BF}" type="presParOf" srcId="{A3B5A5B3-2AA4-204E-BC6E-0F3F19E67E87}" destId="{703D2FD9-9A32-6946-83EC-008D65D7C10B}" srcOrd="1" destOrd="0" presId="urn:microsoft.com/office/officeart/2005/8/layout/default"/>
    <dgm:cxn modelId="{E28840D8-A270-0E48-9AE9-1C004C9A5A19}" type="presParOf" srcId="{A3B5A5B3-2AA4-204E-BC6E-0F3F19E67E87}" destId="{0328680E-C2B7-C54F-8434-DE2E8E798C7D}" srcOrd="2" destOrd="0" presId="urn:microsoft.com/office/officeart/2005/8/layout/default"/>
    <dgm:cxn modelId="{6A0DFD79-5908-9143-AF5D-D3E06964562E}" type="presParOf" srcId="{A3B5A5B3-2AA4-204E-BC6E-0F3F19E67E87}" destId="{7FCBF87B-E9A0-3B4E-A4B2-5F5185912847}" srcOrd="3" destOrd="0" presId="urn:microsoft.com/office/officeart/2005/8/layout/default"/>
    <dgm:cxn modelId="{EEE10CE5-1A66-0544-AAEE-DAB926AC2424}" type="presParOf" srcId="{A3B5A5B3-2AA4-204E-BC6E-0F3F19E67E87}" destId="{9E702A18-06DF-9947-8074-3259BE7D79BD}" srcOrd="4" destOrd="0" presId="urn:microsoft.com/office/officeart/2005/8/layout/default"/>
    <dgm:cxn modelId="{F0C8C875-8314-104F-9248-1B91F5CEC760}" type="presParOf" srcId="{A3B5A5B3-2AA4-204E-BC6E-0F3F19E67E87}" destId="{948065CE-293D-D141-ABC8-3072D6994B59}" srcOrd="5" destOrd="0" presId="urn:microsoft.com/office/officeart/2005/8/layout/default"/>
    <dgm:cxn modelId="{0E4F1EA0-3F5E-E842-85A9-10295DCE121F}" type="presParOf" srcId="{A3B5A5B3-2AA4-204E-BC6E-0F3F19E67E87}" destId="{4D511905-88C8-754B-88F9-87F877024149}" srcOrd="6" destOrd="0" presId="urn:microsoft.com/office/officeart/2005/8/layout/default"/>
    <dgm:cxn modelId="{1AED6535-31D3-BE4D-A582-911CBB7CAB3A}" type="presParOf" srcId="{A3B5A5B3-2AA4-204E-BC6E-0F3F19E67E87}" destId="{3AA95BD6-D565-0D42-976D-0EE8A8F1E53B}" srcOrd="7" destOrd="0" presId="urn:microsoft.com/office/officeart/2005/8/layout/default"/>
    <dgm:cxn modelId="{A1B7890C-1FF5-164D-9AA6-0957BF6058F9}" type="presParOf" srcId="{A3B5A5B3-2AA4-204E-BC6E-0F3F19E67E87}" destId="{B7B4329D-3124-AC46-A27D-F118A663F480}" srcOrd="8" destOrd="0" presId="urn:microsoft.com/office/officeart/2005/8/layout/default"/>
    <dgm:cxn modelId="{88499B82-BC6C-A04A-99B3-DED533CA2557}" type="presParOf" srcId="{A3B5A5B3-2AA4-204E-BC6E-0F3F19E67E87}" destId="{121AE40F-0A68-2F4C-8524-47ACF53B80E6}" srcOrd="9" destOrd="0" presId="urn:microsoft.com/office/officeart/2005/8/layout/default"/>
    <dgm:cxn modelId="{54620384-E758-684F-9352-F276B5D9D065}" type="presParOf" srcId="{A3B5A5B3-2AA4-204E-BC6E-0F3F19E67E87}" destId="{219480C1-83C4-C84E-9947-37043A1272A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DFB61-6829-9248-AAE5-AAD8402AA726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Task Definition: Train two models on the MNIST dataset: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Vanilla Autoencoder (AE)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Variational Autoencoder (VAE)</a:t>
          </a:r>
        </a:p>
      </dsp:txBody>
      <dsp:txXfrm>
        <a:off x="2103120" y="2007"/>
        <a:ext cx="8412480" cy="1040029"/>
      </dsp:txXfrm>
    </dsp:sp>
    <dsp:sp modelId="{E6AFCA50-F6C3-C84E-89DF-323BDA6EE2E3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Task</a:t>
          </a:r>
        </a:p>
      </dsp:txBody>
      <dsp:txXfrm>
        <a:off x="0" y="2007"/>
        <a:ext cx="2103120" cy="1040029"/>
      </dsp:txXfrm>
    </dsp:sp>
    <dsp:sp modelId="{847DB7E3-2824-1345-8A43-E26010C5E4A8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Objective: Detach the decoder from each trained model.</a:t>
          </a:r>
        </a:p>
      </dsp:txBody>
      <dsp:txXfrm>
        <a:off x="2103120" y="1104438"/>
        <a:ext cx="8412480" cy="1040029"/>
      </dsp:txXfrm>
    </dsp:sp>
    <dsp:sp modelId="{0D131E6F-BD28-EB47-86C8-7C954D121220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Detach</a:t>
          </a:r>
        </a:p>
      </dsp:txBody>
      <dsp:txXfrm>
        <a:off x="0" y="1104438"/>
        <a:ext cx="2103120" cy="1040029"/>
      </dsp:txXfrm>
    </dsp:sp>
    <dsp:sp modelId="{66321B41-5722-CF41-A834-8A6DDCFE0379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Generate images by feeding latent vectors into the decoders.</a:t>
          </a:r>
        </a:p>
      </dsp:txBody>
      <dsp:txXfrm>
        <a:off x="2103120" y="2206869"/>
        <a:ext cx="8412480" cy="1040029"/>
      </dsp:txXfrm>
    </dsp:sp>
    <dsp:sp modelId="{5C6E1D91-D0AA-4640-9606-B5C24B0AAA7F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Generate</a:t>
          </a:r>
        </a:p>
      </dsp:txBody>
      <dsp:txXfrm>
        <a:off x="0" y="2206869"/>
        <a:ext cx="2103120" cy="1040029"/>
      </dsp:txXfrm>
    </dsp:sp>
    <dsp:sp modelId="{E486EA93-934E-654C-9E5B-EDBE16F2FE8D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Goal: Compare the quality and characteristics of images produced by each decoder.</a:t>
          </a:r>
        </a:p>
      </dsp:txBody>
      <dsp:txXfrm>
        <a:off x="2103120" y="3309300"/>
        <a:ext cx="8412480" cy="1040029"/>
      </dsp:txXfrm>
    </dsp:sp>
    <dsp:sp modelId="{8B7D777B-A72A-E54D-874E-16FEB9EDA7DF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Goal</a:t>
          </a:r>
        </a:p>
      </dsp:txBody>
      <dsp:txXfrm>
        <a:off x="0" y="3309300"/>
        <a:ext cx="2103120" cy="10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C5ED3-AD24-44D9-86D5-F79B42DA0FDE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74BC3-599B-407B-A122-408E140259F8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Dataset: </a:t>
          </a:r>
          <a:r>
            <a:rPr lang="en-US" sz="1500" kern="1200"/>
            <a:t>MNIST dataset containing handwritten digits.</a:t>
          </a:r>
        </a:p>
      </dsp:txBody>
      <dsp:txXfrm>
        <a:off x="100682" y="2427484"/>
        <a:ext cx="2370489" cy="720000"/>
      </dsp:txXfrm>
    </dsp:sp>
    <dsp:sp modelId="{49C97EC3-99A6-4584-8350-932F168EFA21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C22D2-469B-475E-A77E-BF2C6C5A5A17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Preprocessing: </a:t>
          </a:r>
          <a:r>
            <a:rPr lang="en-US" sz="1500" kern="1200"/>
            <a:t>Normalize pixel values (typically to the range [0, 1]).</a:t>
          </a:r>
        </a:p>
      </dsp:txBody>
      <dsp:txXfrm>
        <a:off x="2886007" y="2427484"/>
        <a:ext cx="2370489" cy="720000"/>
      </dsp:txXfrm>
    </dsp:sp>
    <dsp:sp modelId="{CD25801B-0BF9-4006-ABBD-027F40B1C19A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46C7E-40CE-4258-8D4C-A93B1D68D0E6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Reshape images as needed for model input.</a:t>
          </a:r>
        </a:p>
      </dsp:txBody>
      <dsp:txXfrm>
        <a:off x="5671332" y="2427484"/>
        <a:ext cx="2370489" cy="720000"/>
      </dsp:txXfrm>
    </dsp:sp>
    <dsp:sp modelId="{E4BD5087-D678-4684-B893-DD34EF3861C7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F3ECA-9309-4892-B8A3-2E79363D872D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Splitting: </a:t>
          </a:r>
          <a:r>
            <a:rPr lang="en-US" sz="1500" kern="1200"/>
            <a:t>Divide into training, validation (and possibly test) sets.</a:t>
          </a:r>
        </a:p>
      </dsp:txBody>
      <dsp:txXfrm>
        <a:off x="8456657" y="2427484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3BD5D-3900-492E-9A26-EB3CFB375CFF}">
      <dsp:nvSpPr>
        <dsp:cNvPr id="0" name=""/>
        <dsp:cNvSpPr/>
      </dsp:nvSpPr>
      <dsp:spPr>
        <a:xfrm>
          <a:off x="445500" y="538655"/>
          <a:ext cx="474714" cy="474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82027-189C-4F0E-B68C-9839E7B1E7A9}">
      <dsp:nvSpPr>
        <dsp:cNvPr id="0" name=""/>
        <dsp:cNvSpPr/>
      </dsp:nvSpPr>
      <dsp:spPr>
        <a:xfrm>
          <a:off x="4693" y="1147337"/>
          <a:ext cx="1356328" cy="175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Vanilla Autoencoder Architecture:</a:t>
          </a:r>
          <a:r>
            <a:rPr lang="en-US" sz="1400" kern="1200"/>
            <a:t> Standard encoder-decoder structure.</a:t>
          </a:r>
        </a:p>
      </dsp:txBody>
      <dsp:txXfrm>
        <a:off x="4693" y="1147337"/>
        <a:ext cx="1356328" cy="1759517"/>
      </dsp:txXfrm>
    </dsp:sp>
    <dsp:sp modelId="{A91D4F8A-82DE-466A-9321-A675BE326279}">
      <dsp:nvSpPr>
        <dsp:cNvPr id="0" name=""/>
        <dsp:cNvSpPr/>
      </dsp:nvSpPr>
      <dsp:spPr>
        <a:xfrm>
          <a:off x="4693" y="2969164"/>
          <a:ext cx="1356328" cy="684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2C326-0E89-46C5-927F-0BC3F38B3AEF}">
      <dsp:nvSpPr>
        <dsp:cNvPr id="0" name=""/>
        <dsp:cNvSpPr/>
      </dsp:nvSpPr>
      <dsp:spPr>
        <a:xfrm>
          <a:off x="2039185" y="538655"/>
          <a:ext cx="474714" cy="474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ECA36-9B85-4A37-9EE3-ACC9B2DD8CAE}">
      <dsp:nvSpPr>
        <dsp:cNvPr id="0" name=""/>
        <dsp:cNvSpPr/>
      </dsp:nvSpPr>
      <dsp:spPr>
        <a:xfrm>
          <a:off x="1598379" y="1147337"/>
          <a:ext cx="1356328" cy="175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Loss Function:</a:t>
          </a:r>
          <a:r>
            <a:rPr lang="en-US" sz="1400" kern="1200"/>
            <a:t> Mean Squared Error (MSE) to minimize reconstruction error.</a:t>
          </a:r>
        </a:p>
      </dsp:txBody>
      <dsp:txXfrm>
        <a:off x="1598379" y="1147337"/>
        <a:ext cx="1356328" cy="1759517"/>
      </dsp:txXfrm>
    </dsp:sp>
    <dsp:sp modelId="{05BD3ABB-7FF4-4FA7-B79C-57963F98BFA0}">
      <dsp:nvSpPr>
        <dsp:cNvPr id="0" name=""/>
        <dsp:cNvSpPr/>
      </dsp:nvSpPr>
      <dsp:spPr>
        <a:xfrm>
          <a:off x="1598379" y="2969164"/>
          <a:ext cx="1356328" cy="684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EDD7B-B8E4-4070-B6C4-ED211F0623C7}">
      <dsp:nvSpPr>
        <dsp:cNvPr id="0" name=""/>
        <dsp:cNvSpPr/>
      </dsp:nvSpPr>
      <dsp:spPr>
        <a:xfrm>
          <a:off x="3632871" y="538655"/>
          <a:ext cx="474714" cy="474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3FA00-8EB0-4155-AC89-6E2A405721AE}">
      <dsp:nvSpPr>
        <dsp:cNvPr id="0" name=""/>
        <dsp:cNvSpPr/>
      </dsp:nvSpPr>
      <dsp:spPr>
        <a:xfrm>
          <a:off x="3192064" y="1147337"/>
          <a:ext cx="1356328" cy="175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Variational Autoencoder Architecture:</a:t>
          </a:r>
          <a:r>
            <a:rPr lang="en-US" sz="1400" kern="1200"/>
            <a:t> Encoder that maps to a latent distribution, decoder reconstructs from samples.</a:t>
          </a:r>
        </a:p>
      </dsp:txBody>
      <dsp:txXfrm>
        <a:off x="3192064" y="1147337"/>
        <a:ext cx="1356328" cy="1759517"/>
      </dsp:txXfrm>
    </dsp:sp>
    <dsp:sp modelId="{A3F8C573-C64D-4990-BDA3-62070A1A53B9}">
      <dsp:nvSpPr>
        <dsp:cNvPr id="0" name=""/>
        <dsp:cNvSpPr/>
      </dsp:nvSpPr>
      <dsp:spPr>
        <a:xfrm>
          <a:off x="3192064" y="2969164"/>
          <a:ext cx="1356328" cy="684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57870-EAE5-47B2-8015-B90397F5153D}">
      <dsp:nvSpPr>
        <dsp:cNvPr id="0" name=""/>
        <dsp:cNvSpPr/>
      </dsp:nvSpPr>
      <dsp:spPr>
        <a:xfrm>
          <a:off x="5226557" y="538655"/>
          <a:ext cx="474714" cy="474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FA796-63BC-4853-B6FB-A4BFEC227F37}">
      <dsp:nvSpPr>
        <dsp:cNvPr id="0" name=""/>
        <dsp:cNvSpPr/>
      </dsp:nvSpPr>
      <dsp:spPr>
        <a:xfrm>
          <a:off x="4785750" y="1147337"/>
          <a:ext cx="1356328" cy="175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Loss Components:</a:t>
          </a:r>
          <a:endParaRPr lang="en-US" sz="1400" kern="1200"/>
        </a:p>
      </dsp:txBody>
      <dsp:txXfrm>
        <a:off x="4785750" y="1147337"/>
        <a:ext cx="1356328" cy="1759517"/>
      </dsp:txXfrm>
    </dsp:sp>
    <dsp:sp modelId="{2C04F3C1-7FE7-4246-BF19-766EA5741169}">
      <dsp:nvSpPr>
        <dsp:cNvPr id="0" name=""/>
        <dsp:cNvSpPr/>
      </dsp:nvSpPr>
      <dsp:spPr>
        <a:xfrm>
          <a:off x="4773774" y="1652981"/>
          <a:ext cx="1356328" cy="684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Reconstruction loss (e.g., MSE)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KL Divergence for latent regularization.</a:t>
          </a:r>
        </a:p>
      </dsp:txBody>
      <dsp:txXfrm>
        <a:off x="4773774" y="1652981"/>
        <a:ext cx="1356328" cy="684984"/>
      </dsp:txXfrm>
    </dsp:sp>
    <dsp:sp modelId="{16EAC3E0-0CA5-4708-934C-A89355F80870}">
      <dsp:nvSpPr>
        <dsp:cNvPr id="0" name=""/>
        <dsp:cNvSpPr/>
      </dsp:nvSpPr>
      <dsp:spPr>
        <a:xfrm>
          <a:off x="6820242" y="538655"/>
          <a:ext cx="474714" cy="474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C0625-F118-40B0-B4B3-8A2334F148AE}">
      <dsp:nvSpPr>
        <dsp:cNvPr id="0" name=""/>
        <dsp:cNvSpPr/>
      </dsp:nvSpPr>
      <dsp:spPr>
        <a:xfrm>
          <a:off x="6379435" y="1147337"/>
          <a:ext cx="1356328" cy="175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Decoder Detachment: </a:t>
          </a:r>
          <a:r>
            <a:rPr lang="en-US" sz="1400" kern="1200"/>
            <a:t>Isolate the decoder from each model after training.</a:t>
          </a:r>
        </a:p>
      </dsp:txBody>
      <dsp:txXfrm>
        <a:off x="6379435" y="1147337"/>
        <a:ext cx="1356328" cy="1759517"/>
      </dsp:txXfrm>
    </dsp:sp>
    <dsp:sp modelId="{14CF0D1D-B038-4AFD-AF51-EDBBB68CC6BE}">
      <dsp:nvSpPr>
        <dsp:cNvPr id="0" name=""/>
        <dsp:cNvSpPr/>
      </dsp:nvSpPr>
      <dsp:spPr>
        <a:xfrm>
          <a:off x="6379435" y="2969164"/>
          <a:ext cx="1356328" cy="684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A4B2C-A953-4900-80CC-E1BA36BC27F2}">
      <dsp:nvSpPr>
        <dsp:cNvPr id="0" name=""/>
        <dsp:cNvSpPr/>
      </dsp:nvSpPr>
      <dsp:spPr>
        <a:xfrm>
          <a:off x="8413928" y="538655"/>
          <a:ext cx="474714" cy="4747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16CDF-680D-4FB7-8ED3-6A6783D2BD6E}">
      <dsp:nvSpPr>
        <dsp:cNvPr id="0" name=""/>
        <dsp:cNvSpPr/>
      </dsp:nvSpPr>
      <dsp:spPr>
        <a:xfrm>
          <a:off x="7973121" y="1147337"/>
          <a:ext cx="1356328" cy="175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Generate images by inputting latent vectors into the decoders.</a:t>
          </a:r>
        </a:p>
      </dsp:txBody>
      <dsp:txXfrm>
        <a:off x="7973121" y="1147337"/>
        <a:ext cx="1356328" cy="1759517"/>
      </dsp:txXfrm>
    </dsp:sp>
    <dsp:sp modelId="{613D082C-3C04-48AD-A2B0-9D713A166251}">
      <dsp:nvSpPr>
        <dsp:cNvPr id="0" name=""/>
        <dsp:cNvSpPr/>
      </dsp:nvSpPr>
      <dsp:spPr>
        <a:xfrm>
          <a:off x="7973121" y="2969164"/>
          <a:ext cx="1356328" cy="684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3560E-8CC4-4E3E-A5E5-EAD29C147809}">
      <dsp:nvSpPr>
        <dsp:cNvPr id="0" name=""/>
        <dsp:cNvSpPr/>
      </dsp:nvSpPr>
      <dsp:spPr>
        <a:xfrm>
          <a:off x="10007613" y="538655"/>
          <a:ext cx="474714" cy="4747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DAE0D-5B9F-4A70-BBD1-32C8288D3EAB}">
      <dsp:nvSpPr>
        <dsp:cNvPr id="0" name=""/>
        <dsp:cNvSpPr/>
      </dsp:nvSpPr>
      <dsp:spPr>
        <a:xfrm>
          <a:off x="9566807" y="1147337"/>
          <a:ext cx="1356328" cy="1759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Training Details: </a:t>
          </a:r>
          <a:r>
            <a:rPr lang="en-US" sz="1400" kern="1200"/>
            <a:t>Optimizer choice, learning rate, number of epochs, etc.</a:t>
          </a:r>
        </a:p>
      </dsp:txBody>
      <dsp:txXfrm>
        <a:off x="9566807" y="1147337"/>
        <a:ext cx="1356328" cy="1759517"/>
      </dsp:txXfrm>
    </dsp:sp>
    <dsp:sp modelId="{16E12EE8-1073-47EB-B781-CB6B8F75770F}">
      <dsp:nvSpPr>
        <dsp:cNvPr id="0" name=""/>
        <dsp:cNvSpPr/>
      </dsp:nvSpPr>
      <dsp:spPr>
        <a:xfrm>
          <a:off x="9566807" y="2969164"/>
          <a:ext cx="1356328" cy="684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A72D5-3C71-B945-9207-9B29A5491015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Summary of Findings: </a:t>
          </a:r>
          <a:r>
            <a:rPr lang="en-US" sz="2100" kern="1200"/>
            <a:t>Both models can reconstruct MNIST digits effectively.</a:t>
          </a:r>
        </a:p>
      </dsp:txBody>
      <dsp:txXfrm>
        <a:off x="307345" y="1546"/>
        <a:ext cx="3222855" cy="1933713"/>
      </dsp:txXfrm>
    </dsp:sp>
    <dsp:sp modelId="{0328680E-C2B7-C54F-8434-DE2E8E798C7D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VAEs provide a well-structured latent space facilitating smooth interpolation, while vanilla AEs excel in exact reconstruction fidelity.</a:t>
          </a:r>
        </a:p>
      </dsp:txBody>
      <dsp:txXfrm>
        <a:off x="3852486" y="1546"/>
        <a:ext cx="3222855" cy="1933713"/>
      </dsp:txXfrm>
    </dsp:sp>
    <dsp:sp modelId="{9E702A18-06DF-9947-8074-3259BE7D79BD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Key Takeaways: </a:t>
          </a:r>
          <a:r>
            <a:rPr lang="en-US" sz="2100" kern="1200"/>
            <a:t>Trade-off between reconstruction accuracy (vanilla AE) and latent space regularity (VAE).</a:t>
          </a:r>
        </a:p>
      </dsp:txBody>
      <dsp:txXfrm>
        <a:off x="7397627" y="1546"/>
        <a:ext cx="3222855" cy="1933713"/>
      </dsp:txXfrm>
    </dsp:sp>
    <dsp:sp modelId="{4D511905-88C8-754B-88F9-87F877024149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Future Directions: </a:t>
          </a:r>
          <a:r>
            <a:rPr lang="en-US" sz="2100" kern="1200"/>
            <a:t>Extend experiments to more complex datasets.</a:t>
          </a:r>
        </a:p>
      </dsp:txBody>
      <dsp:txXfrm>
        <a:off x="307345" y="2257545"/>
        <a:ext cx="3222855" cy="1933713"/>
      </dsp:txXfrm>
    </dsp:sp>
    <dsp:sp modelId="{B7B4329D-3124-AC46-A27D-F118A663F480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 hybrid approaches or additional regularization techniques.</a:t>
          </a:r>
        </a:p>
      </dsp:txBody>
      <dsp:txXfrm>
        <a:off x="3852486" y="2257545"/>
        <a:ext cx="3222855" cy="1933713"/>
      </dsp:txXfrm>
    </dsp:sp>
    <dsp:sp modelId="{219480C1-83C4-C84E-9947-37043A1272A7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Applications: </a:t>
          </a:r>
          <a:r>
            <a:rPr lang="en-US" sz="2100" kern="1200"/>
            <a:t>Generative modeling, image synthesis, data augmentation, and anomaly detection.</a:t>
          </a:r>
        </a:p>
      </dsp:txBody>
      <dsp:txXfrm>
        <a:off x="7397627" y="2257545"/>
        <a:ext cx="3222855" cy="193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42FC-C2A4-2C8B-65A9-337481A6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FDFD5-3D7F-D04C-35C0-D65378F64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58A3-77A2-04FE-0F3F-C811E9D4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D27B-4D5B-0FCF-3D64-7B759793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2BE9-3B96-DF3B-CE2F-79924860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BB99-3BD6-5712-642D-B4BE4E38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E7635-81E3-A87C-A2CA-B67F8C056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52C3-81F9-52D0-AF6E-459AE0ED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AA0E-616D-BA5B-5224-FB36C377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61B1F-E92F-FC1D-BE12-CDD1EF0D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12FB55-DE3E-7EB5-E86D-4BB843CFA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EF5A0-6F87-74F5-953D-9A9BEDD17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5DDB-AE19-417A-446F-8CD3A118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7732-B57D-511B-4903-87256AA1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2542C-5EE0-A2E2-A934-49AABF8D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9292-42C1-3EEE-043D-6EB72452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B9DB-487E-79CD-2313-83695193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54E0-4771-82D5-2A9E-EA8C77B5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0B12-3C6F-4C3E-F9E0-C1AF825E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95D0-79F7-1149-ED2F-A0702407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0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4373-034C-D6D5-F303-6ADCD979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055DB-AA66-C9C8-E928-1C1EE0CDF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8D79F-AD15-CBE2-3442-32437D9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A204-9F0E-792D-E7E2-0E2EA16B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6332-1EA1-8E51-54B1-7CF9F670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9CDA-104C-758A-4939-B00B1F96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C4AF-7F42-9CCB-EB76-D667825ED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2BFB7-EAA1-8D73-AEF3-11C63529C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B0C3E-4511-B743-CED9-E0468582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51AB9-7562-198E-3E7B-777B54F1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DAB8E-DE9F-C450-BF25-2F8B604E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6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C9F3-ADE0-7CF6-8306-CE029525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E8D8-C256-5E6D-EA7B-BB2379C2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D469A-291F-FA07-0FD5-624BF573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C67E8-ED2D-25BB-2792-F1ED303CF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BCB45-F51C-E5AF-F641-D888FD949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8019A-0A5D-C252-ED53-440F99F5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23E34-BE47-7876-81EA-DB1706CF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CC4CB-2CD3-7AE8-40DB-8BD92D63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E2E6-92F3-489C-66A8-3E1D64B6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9412D-007B-F557-4DA7-5ED56411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9674-DD41-6421-E78F-589CF483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B4CB2-26CE-BE7C-633D-80B0C337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7333-5314-117D-E0DF-CD82946C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88C73-02A0-20FA-BEC6-E88E9184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4176-AC46-32C8-20A8-CC2BF3F3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2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AF9-2B60-D3FA-63F4-40B74525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56C2-C58D-B3C1-8F8F-4BD99B83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EA366-E337-25D7-D88F-8C9793F4E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F4EA4-B503-6FE2-865A-D6B02AEF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DFB52-C5BE-B56D-4B88-F0CCA14F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0DDEF-40F2-57EF-1B77-28AA14CF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7E5-2F61-B404-6C5B-38661AB8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4690C-84A8-FF7E-4032-CC267F468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C9A5-ADF0-6195-00D0-5A4AA13C5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E627F-16E9-1057-67BE-31BB9F0F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12660-9BEE-247A-8322-B36F7625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5625-15A7-F819-DED1-5ABC46BD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D7545-D5F4-56B0-0F32-498E10D4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ED32-3C0B-5F0F-2472-465614AA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37C0A-C7FE-8048-4589-299605222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97A99-2171-F046-A7F7-DCD01461749D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4A2F-26AD-9B84-AF1C-115BE5970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3061-8B9F-005C-6E05-78424B87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E957A-B2B5-334B-92C5-15A6F8C76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EACF7-7CB5-7E9E-C377-626314C10E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8904" b="1340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5BAAC-49F4-2CC0-D607-5A283DD19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>
                <a:solidFill>
                  <a:srgbClr val="FFFFFF"/>
                </a:solidFill>
              </a:rPr>
              <a:t>Generative AI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864D8-0034-A53B-B560-F25EFAEB6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Assignment 7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Sathwik Reddy Chelemela</a:t>
            </a:r>
          </a:p>
        </p:txBody>
      </p:sp>
    </p:spTree>
    <p:extLst>
      <p:ext uri="{BB962C8B-B14F-4D97-AF65-F5344CB8AC3E}">
        <p14:creationId xmlns:p14="http://schemas.microsoft.com/office/powerpoint/2010/main" val="9586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1D3E-3B65-2F9C-0E46-B195D601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8722ED-FB4E-33A8-E66C-FAEA3F1BF1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36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79259-FCA5-B650-C717-EABFDF07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and Prep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A79205-4563-9E09-B13A-BC8D39CBE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1937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102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EEFDF-0298-C75A-55B8-C42A4CCB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267B2B-9BBE-A653-06A9-8F9F51374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1849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5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E4AC8-8BA2-7FAC-9D27-20F0350D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48" y="2175557"/>
            <a:ext cx="4230100" cy="128657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Evaluation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E240F26-F979-DE8E-54AE-70F5689D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Evaluation Metrics: </a:t>
            </a:r>
            <a:r>
              <a:rPr lang="en-US" sz="2000"/>
              <a:t>Visual inspection of reconstructed and generated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Comparison: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Latent Space Properties: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VAE: Enforced continuity and smooth interpolation.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Vanilla AE: Possibly more precise reconstructions but less controlled latent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Observations: </a:t>
            </a:r>
            <a:r>
              <a:rPr lang="en-US" sz="2000"/>
              <a:t>VAE decoders may produce more diverse and continuous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Vanilla AE decoders might yield sharper, more precise images.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5276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19420-A58E-8B22-93E7-0FBE33CE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7" name="Content Placeholder 6" descr="A collage of numbers&#10;&#10;AI-generated content may be incorrect.">
            <a:extLst>
              <a:ext uri="{FF2B5EF4-FFF2-40B4-BE49-F238E27FC236}">
                <a16:creationId xmlns:a16="http://schemas.microsoft.com/office/drawing/2014/main" id="{BB10AFA7-1F46-8C61-113E-2566A09C9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38" y="1966293"/>
            <a:ext cx="903992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ECA52-9F63-DFB9-DCA1-1B825B9D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7E7C7-10B2-68A8-FA05-81CD5C86C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4882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18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360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Generative AI </vt:lpstr>
      <vt:lpstr>Problem</vt:lpstr>
      <vt:lpstr>Data and Prep</vt:lpstr>
      <vt:lpstr>Approach</vt:lpstr>
      <vt:lpstr>Evaluation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Sathwik Reddy Chelemela</dc:creator>
  <cp:lastModifiedBy>Sathwik Reddy Chelemela</cp:lastModifiedBy>
  <cp:revision>2</cp:revision>
  <dcterms:created xsi:type="dcterms:W3CDTF">2025-02-27T03:30:36Z</dcterms:created>
  <dcterms:modified xsi:type="dcterms:W3CDTF">2025-02-27T04:34:08Z</dcterms:modified>
</cp:coreProperties>
</file>