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8"/>
  </p:normalViewPr>
  <p:slideViewPr>
    <p:cSldViewPr snapToGrid="0">
      <p:cViewPr varScale="1">
        <p:scale>
          <a:sx n="114" d="100"/>
          <a:sy n="114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A547C-C892-46FE-92DD-28DA05EC89D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45C0B4-0742-4CAF-8825-1876A7EED2A6}">
      <dgm:prSet/>
      <dgm:spPr/>
      <dgm:t>
        <a:bodyPr/>
        <a:lstStyle/>
        <a:p>
          <a:pPr>
            <a:defRPr b="1"/>
          </a:pPr>
          <a:r>
            <a:rPr lang="en-US" b="1"/>
            <a:t>Dataset:</a:t>
          </a:r>
          <a:r>
            <a:rPr lang="en-US"/>
            <a:t> The dataset is loaded using the Hugging Face datasets library, which provides easy access to numerous NLP datasets.</a:t>
          </a:r>
        </a:p>
      </dgm:t>
    </dgm:pt>
    <dgm:pt modelId="{6F8AEDD6-076D-4144-9F9A-B0D264D60345}" type="parTrans" cxnId="{06A74E1A-43B8-4815-893E-96A8CC13C938}">
      <dgm:prSet/>
      <dgm:spPr/>
      <dgm:t>
        <a:bodyPr/>
        <a:lstStyle/>
        <a:p>
          <a:endParaRPr lang="en-US"/>
        </a:p>
      </dgm:t>
    </dgm:pt>
    <dgm:pt modelId="{C7B1E850-827F-4CDD-B3D6-1641CC4E2CB0}" type="sibTrans" cxnId="{06A74E1A-43B8-4815-893E-96A8CC13C938}">
      <dgm:prSet/>
      <dgm:spPr/>
      <dgm:t>
        <a:bodyPr/>
        <a:lstStyle/>
        <a:p>
          <a:endParaRPr lang="en-US"/>
        </a:p>
      </dgm:t>
    </dgm:pt>
    <dgm:pt modelId="{AF16F544-EFC2-4A9E-84D0-8D04E9C0EB6E}">
      <dgm:prSet/>
      <dgm:spPr/>
      <dgm:t>
        <a:bodyPr/>
        <a:lstStyle/>
        <a:p>
          <a:pPr>
            <a:defRPr b="1"/>
          </a:pPr>
          <a:r>
            <a:rPr lang="en-US" b="1"/>
            <a:t>Classes:</a:t>
          </a:r>
          <a:r>
            <a:rPr lang="en-US"/>
            <a:t> The text corpus is divided into three categories (e.g., positive, negative, neutral or any other provided in the code).</a:t>
          </a:r>
        </a:p>
      </dgm:t>
    </dgm:pt>
    <dgm:pt modelId="{1AF36575-A6E6-4571-9B6E-AD0D83FC19F9}" type="parTrans" cxnId="{6D674C50-2874-4C33-83BA-90C8B0902153}">
      <dgm:prSet/>
      <dgm:spPr/>
      <dgm:t>
        <a:bodyPr/>
        <a:lstStyle/>
        <a:p>
          <a:endParaRPr lang="en-US"/>
        </a:p>
      </dgm:t>
    </dgm:pt>
    <dgm:pt modelId="{3D642562-209F-4EFD-8692-EC0D4E3C4E47}" type="sibTrans" cxnId="{6D674C50-2874-4C33-83BA-90C8B0902153}">
      <dgm:prSet/>
      <dgm:spPr/>
      <dgm:t>
        <a:bodyPr/>
        <a:lstStyle/>
        <a:p>
          <a:endParaRPr lang="en-US"/>
        </a:p>
      </dgm:t>
    </dgm:pt>
    <dgm:pt modelId="{C5F9F41E-8EA3-4599-9B8F-B08CB78014EA}">
      <dgm:prSet/>
      <dgm:spPr/>
      <dgm:t>
        <a:bodyPr/>
        <a:lstStyle/>
        <a:p>
          <a:pPr>
            <a:defRPr b="1"/>
          </a:pPr>
          <a:r>
            <a:rPr lang="en-US" b="1"/>
            <a:t>Preprocessing Steps:</a:t>
          </a:r>
          <a:endParaRPr lang="en-US"/>
        </a:p>
      </dgm:t>
    </dgm:pt>
    <dgm:pt modelId="{55EDCAC0-A1AA-4C96-9AA0-B26E2A9EB135}" type="parTrans" cxnId="{8B2A99B9-90BB-413D-A0BF-7A9CFF101E5B}">
      <dgm:prSet/>
      <dgm:spPr/>
      <dgm:t>
        <a:bodyPr/>
        <a:lstStyle/>
        <a:p>
          <a:endParaRPr lang="en-US"/>
        </a:p>
      </dgm:t>
    </dgm:pt>
    <dgm:pt modelId="{56964B83-447D-4FF8-827F-E4A15BEA4A3B}" type="sibTrans" cxnId="{8B2A99B9-90BB-413D-A0BF-7A9CFF101E5B}">
      <dgm:prSet/>
      <dgm:spPr/>
      <dgm:t>
        <a:bodyPr/>
        <a:lstStyle/>
        <a:p>
          <a:endParaRPr lang="en-US"/>
        </a:p>
      </dgm:t>
    </dgm:pt>
    <dgm:pt modelId="{174E1052-44A8-4726-B53F-06BDFA2FA264}">
      <dgm:prSet/>
      <dgm:spPr/>
      <dgm:t>
        <a:bodyPr/>
        <a:lstStyle/>
        <a:p>
          <a:r>
            <a:rPr lang="en-US" dirty="0"/>
            <a:t>Tokenization: Text is tokenized using </a:t>
          </a:r>
          <a:r>
            <a:rPr lang="en-US" dirty="0" err="1"/>
            <a:t>BertTokenizer</a:t>
          </a:r>
          <a:r>
            <a:rPr lang="en-US" dirty="0"/>
            <a:t>, converting each sentence into tokens that BERT can understand.</a:t>
          </a:r>
        </a:p>
      </dgm:t>
    </dgm:pt>
    <dgm:pt modelId="{48D67E93-8CF3-490D-B8C3-52D53CDAA10C}" type="parTrans" cxnId="{1A9DC1E4-5E32-4985-B195-A0ABCD48630B}">
      <dgm:prSet/>
      <dgm:spPr/>
      <dgm:t>
        <a:bodyPr/>
        <a:lstStyle/>
        <a:p>
          <a:endParaRPr lang="en-US"/>
        </a:p>
      </dgm:t>
    </dgm:pt>
    <dgm:pt modelId="{DFA47C25-A2AB-4BF9-8501-1BF808395950}" type="sibTrans" cxnId="{1A9DC1E4-5E32-4985-B195-A0ABCD48630B}">
      <dgm:prSet/>
      <dgm:spPr/>
      <dgm:t>
        <a:bodyPr/>
        <a:lstStyle/>
        <a:p>
          <a:endParaRPr lang="en-US"/>
        </a:p>
      </dgm:t>
    </dgm:pt>
    <dgm:pt modelId="{E1579DF2-9C68-4CFE-BAC0-4A2DF7C7C683}">
      <dgm:prSet/>
      <dgm:spPr/>
      <dgm:t>
        <a:bodyPr/>
        <a:lstStyle/>
        <a:p>
          <a:r>
            <a:rPr lang="en-US" dirty="0"/>
            <a:t>Padding and Truncation: Ensures that all sequences have the same length for efficient batch processing.</a:t>
          </a:r>
        </a:p>
      </dgm:t>
    </dgm:pt>
    <dgm:pt modelId="{1137BBB1-7DC4-4CA4-B4DF-285456AE651C}" type="parTrans" cxnId="{1A772AEF-3484-46CB-94AC-E381CDB4DB99}">
      <dgm:prSet/>
      <dgm:spPr/>
      <dgm:t>
        <a:bodyPr/>
        <a:lstStyle/>
        <a:p>
          <a:endParaRPr lang="en-US"/>
        </a:p>
      </dgm:t>
    </dgm:pt>
    <dgm:pt modelId="{3110AB4A-FB61-40B8-8E2C-E5D60FE5B6CA}" type="sibTrans" cxnId="{1A772AEF-3484-46CB-94AC-E381CDB4DB99}">
      <dgm:prSet/>
      <dgm:spPr/>
      <dgm:t>
        <a:bodyPr/>
        <a:lstStyle/>
        <a:p>
          <a:endParaRPr lang="en-US"/>
        </a:p>
      </dgm:t>
    </dgm:pt>
    <dgm:pt modelId="{1C5EA764-0788-47B9-93B2-FB489FA9B35F}">
      <dgm:prSet/>
      <dgm:spPr/>
      <dgm:t>
        <a:bodyPr/>
        <a:lstStyle/>
        <a:p>
          <a:r>
            <a:rPr lang="en-US"/>
            <a:t>Data Splitting: The dataset is divided into training, validation, and test sets to evaluate the model’s performance.</a:t>
          </a:r>
        </a:p>
      </dgm:t>
    </dgm:pt>
    <dgm:pt modelId="{1EE34233-5D94-468B-9CB6-AC821ACD0414}" type="parTrans" cxnId="{81BF600B-CF2F-43D4-A08F-5D8CE5BB605D}">
      <dgm:prSet/>
      <dgm:spPr/>
      <dgm:t>
        <a:bodyPr/>
        <a:lstStyle/>
        <a:p>
          <a:endParaRPr lang="en-US"/>
        </a:p>
      </dgm:t>
    </dgm:pt>
    <dgm:pt modelId="{C52F5B7B-4307-4EB1-BE49-8E5D5D738BD7}" type="sibTrans" cxnId="{81BF600B-CF2F-43D4-A08F-5D8CE5BB605D}">
      <dgm:prSet/>
      <dgm:spPr/>
      <dgm:t>
        <a:bodyPr/>
        <a:lstStyle/>
        <a:p>
          <a:endParaRPr lang="en-US"/>
        </a:p>
      </dgm:t>
    </dgm:pt>
    <dgm:pt modelId="{62DE8B9C-D7C9-4686-85E8-E1DF0402A236}" type="pres">
      <dgm:prSet presAssocID="{1FAA547C-C892-46FE-92DD-28DA05EC89D0}" presName="root" presStyleCnt="0">
        <dgm:presLayoutVars>
          <dgm:dir/>
          <dgm:resizeHandles val="exact"/>
        </dgm:presLayoutVars>
      </dgm:prSet>
      <dgm:spPr/>
    </dgm:pt>
    <dgm:pt modelId="{81292C1D-779A-48CB-B3EC-9983824E49B2}" type="pres">
      <dgm:prSet presAssocID="{C445C0B4-0742-4CAF-8825-1876A7EED2A6}" presName="compNode" presStyleCnt="0"/>
      <dgm:spPr/>
    </dgm:pt>
    <dgm:pt modelId="{7313FBD7-E6AB-4F1D-90C9-3ED168B7A686}" type="pres">
      <dgm:prSet presAssocID="{C445C0B4-0742-4CAF-8825-1876A7EED2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CB4983-BE59-4418-94D6-A9DA0F062511}" type="pres">
      <dgm:prSet presAssocID="{C445C0B4-0742-4CAF-8825-1876A7EED2A6}" presName="iconSpace" presStyleCnt="0"/>
      <dgm:spPr/>
    </dgm:pt>
    <dgm:pt modelId="{1DAD4BBB-DF73-4C3C-B63E-EDB2F5DA99D0}" type="pres">
      <dgm:prSet presAssocID="{C445C0B4-0742-4CAF-8825-1876A7EED2A6}" presName="parTx" presStyleLbl="revTx" presStyleIdx="0" presStyleCnt="6">
        <dgm:presLayoutVars>
          <dgm:chMax val="0"/>
          <dgm:chPref val="0"/>
        </dgm:presLayoutVars>
      </dgm:prSet>
      <dgm:spPr/>
    </dgm:pt>
    <dgm:pt modelId="{BB60570D-5755-4445-BD54-F156876065A8}" type="pres">
      <dgm:prSet presAssocID="{C445C0B4-0742-4CAF-8825-1876A7EED2A6}" presName="txSpace" presStyleCnt="0"/>
      <dgm:spPr/>
    </dgm:pt>
    <dgm:pt modelId="{0F03CE8C-0335-4E80-9382-A8C03667FC3A}" type="pres">
      <dgm:prSet presAssocID="{C445C0B4-0742-4CAF-8825-1876A7EED2A6}" presName="desTx" presStyleLbl="revTx" presStyleIdx="1" presStyleCnt="6">
        <dgm:presLayoutVars/>
      </dgm:prSet>
      <dgm:spPr/>
    </dgm:pt>
    <dgm:pt modelId="{26BCE4B0-A5C0-4F67-89E7-CA29CFBEAB6B}" type="pres">
      <dgm:prSet presAssocID="{C7B1E850-827F-4CDD-B3D6-1641CC4E2CB0}" presName="sibTrans" presStyleCnt="0"/>
      <dgm:spPr/>
    </dgm:pt>
    <dgm:pt modelId="{14CDF737-503A-4516-BA5D-F2D48FE65B9F}" type="pres">
      <dgm:prSet presAssocID="{AF16F544-EFC2-4A9E-84D0-8D04E9C0EB6E}" presName="compNode" presStyleCnt="0"/>
      <dgm:spPr/>
    </dgm:pt>
    <dgm:pt modelId="{77871CED-D689-47F9-A527-09ACC5E6F0B6}" type="pres">
      <dgm:prSet presAssocID="{AF16F544-EFC2-4A9E-84D0-8D04E9C0EB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A7DBFB2-5C9D-411E-9C40-4AE3D0013BF4}" type="pres">
      <dgm:prSet presAssocID="{AF16F544-EFC2-4A9E-84D0-8D04E9C0EB6E}" presName="iconSpace" presStyleCnt="0"/>
      <dgm:spPr/>
    </dgm:pt>
    <dgm:pt modelId="{ECB9DFC4-D067-40F7-9E50-05923B64D313}" type="pres">
      <dgm:prSet presAssocID="{AF16F544-EFC2-4A9E-84D0-8D04E9C0EB6E}" presName="parTx" presStyleLbl="revTx" presStyleIdx="2" presStyleCnt="6">
        <dgm:presLayoutVars>
          <dgm:chMax val="0"/>
          <dgm:chPref val="0"/>
        </dgm:presLayoutVars>
      </dgm:prSet>
      <dgm:spPr/>
    </dgm:pt>
    <dgm:pt modelId="{E47BDF37-B816-4561-94F7-C81C330563E4}" type="pres">
      <dgm:prSet presAssocID="{AF16F544-EFC2-4A9E-84D0-8D04E9C0EB6E}" presName="txSpace" presStyleCnt="0"/>
      <dgm:spPr/>
    </dgm:pt>
    <dgm:pt modelId="{5C8263F9-5289-4974-B65F-097E85DF3ADE}" type="pres">
      <dgm:prSet presAssocID="{AF16F544-EFC2-4A9E-84D0-8D04E9C0EB6E}" presName="desTx" presStyleLbl="revTx" presStyleIdx="3" presStyleCnt="6">
        <dgm:presLayoutVars/>
      </dgm:prSet>
      <dgm:spPr/>
    </dgm:pt>
    <dgm:pt modelId="{BF251866-6C02-42A1-8F89-0EC16BB713E3}" type="pres">
      <dgm:prSet presAssocID="{3D642562-209F-4EFD-8692-EC0D4E3C4E47}" presName="sibTrans" presStyleCnt="0"/>
      <dgm:spPr/>
    </dgm:pt>
    <dgm:pt modelId="{E3A0467E-65CD-4FFB-955E-42360F645EF8}" type="pres">
      <dgm:prSet presAssocID="{C5F9F41E-8EA3-4599-9B8F-B08CB78014EA}" presName="compNode" presStyleCnt="0"/>
      <dgm:spPr/>
    </dgm:pt>
    <dgm:pt modelId="{D94662BE-A26A-4D86-AB09-03D2FBFDB2AB}" type="pres">
      <dgm:prSet presAssocID="{C5F9F41E-8EA3-4599-9B8F-B08CB78014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15383597-8E60-432A-99C1-8C840368519B}" type="pres">
      <dgm:prSet presAssocID="{C5F9F41E-8EA3-4599-9B8F-B08CB78014EA}" presName="iconSpace" presStyleCnt="0"/>
      <dgm:spPr/>
    </dgm:pt>
    <dgm:pt modelId="{9A946933-DC7D-4A9F-9360-7E30643EA278}" type="pres">
      <dgm:prSet presAssocID="{C5F9F41E-8EA3-4599-9B8F-B08CB78014EA}" presName="parTx" presStyleLbl="revTx" presStyleIdx="4" presStyleCnt="6">
        <dgm:presLayoutVars>
          <dgm:chMax val="0"/>
          <dgm:chPref val="0"/>
        </dgm:presLayoutVars>
      </dgm:prSet>
      <dgm:spPr/>
    </dgm:pt>
    <dgm:pt modelId="{1D6BA97B-32F3-474F-BD11-FFEA2D181E90}" type="pres">
      <dgm:prSet presAssocID="{C5F9F41E-8EA3-4599-9B8F-B08CB78014EA}" presName="txSpace" presStyleCnt="0"/>
      <dgm:spPr/>
    </dgm:pt>
    <dgm:pt modelId="{89541550-CCDA-4FF5-86BB-4A0EC6D0A15B}" type="pres">
      <dgm:prSet presAssocID="{C5F9F41E-8EA3-4599-9B8F-B08CB78014EA}" presName="desTx" presStyleLbl="revTx" presStyleIdx="5" presStyleCnt="6" custLinFactNeighborX="415" custLinFactNeighborY="-35095">
        <dgm:presLayoutVars/>
      </dgm:prSet>
      <dgm:spPr/>
    </dgm:pt>
  </dgm:ptLst>
  <dgm:cxnLst>
    <dgm:cxn modelId="{81BF600B-CF2F-43D4-A08F-5D8CE5BB605D}" srcId="{C5F9F41E-8EA3-4599-9B8F-B08CB78014EA}" destId="{1C5EA764-0788-47B9-93B2-FB489FA9B35F}" srcOrd="2" destOrd="0" parTransId="{1EE34233-5D94-468B-9CB6-AC821ACD0414}" sibTransId="{C52F5B7B-4307-4EB1-BE49-8E5D5D738BD7}"/>
    <dgm:cxn modelId="{06A74E1A-43B8-4815-893E-96A8CC13C938}" srcId="{1FAA547C-C892-46FE-92DD-28DA05EC89D0}" destId="{C445C0B4-0742-4CAF-8825-1876A7EED2A6}" srcOrd="0" destOrd="0" parTransId="{6F8AEDD6-076D-4144-9F9A-B0D264D60345}" sibTransId="{C7B1E850-827F-4CDD-B3D6-1641CC4E2CB0}"/>
    <dgm:cxn modelId="{6D674C50-2874-4C33-83BA-90C8B0902153}" srcId="{1FAA547C-C892-46FE-92DD-28DA05EC89D0}" destId="{AF16F544-EFC2-4A9E-84D0-8D04E9C0EB6E}" srcOrd="1" destOrd="0" parTransId="{1AF36575-A6E6-4571-9B6E-AD0D83FC19F9}" sibTransId="{3D642562-209F-4EFD-8692-EC0D4E3C4E47}"/>
    <dgm:cxn modelId="{5FA39758-F8C4-4E40-B123-0F53ED163812}" type="presOf" srcId="{1C5EA764-0788-47B9-93B2-FB489FA9B35F}" destId="{89541550-CCDA-4FF5-86BB-4A0EC6D0A15B}" srcOrd="0" destOrd="2" presId="urn:microsoft.com/office/officeart/2018/2/layout/IconLabelDescriptionList"/>
    <dgm:cxn modelId="{8D228067-CB65-4AE7-80B1-42BB5C6F1DBC}" type="presOf" srcId="{E1579DF2-9C68-4CFE-BAC0-4A2DF7C7C683}" destId="{89541550-CCDA-4FF5-86BB-4A0EC6D0A15B}" srcOrd="0" destOrd="1" presId="urn:microsoft.com/office/officeart/2018/2/layout/IconLabelDescriptionList"/>
    <dgm:cxn modelId="{704A21AF-92BB-4186-9A93-0657DBEDF4B1}" type="presOf" srcId="{AF16F544-EFC2-4A9E-84D0-8D04E9C0EB6E}" destId="{ECB9DFC4-D067-40F7-9E50-05923B64D313}" srcOrd="0" destOrd="0" presId="urn:microsoft.com/office/officeart/2018/2/layout/IconLabelDescriptionList"/>
    <dgm:cxn modelId="{14B643B3-69FB-493B-97FE-FB9C034A4512}" type="presOf" srcId="{1FAA547C-C892-46FE-92DD-28DA05EC89D0}" destId="{62DE8B9C-D7C9-4686-85E8-E1DF0402A236}" srcOrd="0" destOrd="0" presId="urn:microsoft.com/office/officeart/2018/2/layout/IconLabelDescriptionList"/>
    <dgm:cxn modelId="{8B2A99B9-90BB-413D-A0BF-7A9CFF101E5B}" srcId="{1FAA547C-C892-46FE-92DD-28DA05EC89D0}" destId="{C5F9F41E-8EA3-4599-9B8F-B08CB78014EA}" srcOrd="2" destOrd="0" parTransId="{55EDCAC0-A1AA-4C96-9AA0-B26E2A9EB135}" sibTransId="{56964B83-447D-4FF8-827F-E4A15BEA4A3B}"/>
    <dgm:cxn modelId="{094209BC-FB4F-454A-996A-2FECC19781AE}" type="presOf" srcId="{C5F9F41E-8EA3-4599-9B8F-B08CB78014EA}" destId="{9A946933-DC7D-4A9F-9360-7E30643EA278}" srcOrd="0" destOrd="0" presId="urn:microsoft.com/office/officeart/2018/2/layout/IconLabelDescriptionList"/>
    <dgm:cxn modelId="{ACEF52D6-70E6-41F8-BEBD-A18C6A31DD66}" type="presOf" srcId="{174E1052-44A8-4726-B53F-06BDFA2FA264}" destId="{89541550-CCDA-4FF5-86BB-4A0EC6D0A15B}" srcOrd="0" destOrd="0" presId="urn:microsoft.com/office/officeart/2018/2/layout/IconLabelDescriptionList"/>
    <dgm:cxn modelId="{1A9DC1E4-5E32-4985-B195-A0ABCD48630B}" srcId="{C5F9F41E-8EA3-4599-9B8F-B08CB78014EA}" destId="{174E1052-44A8-4726-B53F-06BDFA2FA264}" srcOrd="0" destOrd="0" parTransId="{48D67E93-8CF3-490D-B8C3-52D53CDAA10C}" sibTransId="{DFA47C25-A2AB-4BF9-8501-1BF808395950}"/>
    <dgm:cxn modelId="{1A772AEF-3484-46CB-94AC-E381CDB4DB99}" srcId="{C5F9F41E-8EA3-4599-9B8F-B08CB78014EA}" destId="{E1579DF2-9C68-4CFE-BAC0-4A2DF7C7C683}" srcOrd="1" destOrd="0" parTransId="{1137BBB1-7DC4-4CA4-B4DF-285456AE651C}" sibTransId="{3110AB4A-FB61-40B8-8E2C-E5D60FE5B6CA}"/>
    <dgm:cxn modelId="{4FF0DCFD-24B2-41E4-B3E8-0A203AD54545}" type="presOf" srcId="{C445C0B4-0742-4CAF-8825-1876A7EED2A6}" destId="{1DAD4BBB-DF73-4C3C-B63E-EDB2F5DA99D0}" srcOrd="0" destOrd="0" presId="urn:microsoft.com/office/officeart/2018/2/layout/IconLabelDescriptionList"/>
    <dgm:cxn modelId="{19B1608F-10B4-4080-934F-D4ED03C1D1A5}" type="presParOf" srcId="{62DE8B9C-D7C9-4686-85E8-E1DF0402A236}" destId="{81292C1D-779A-48CB-B3EC-9983824E49B2}" srcOrd="0" destOrd="0" presId="urn:microsoft.com/office/officeart/2018/2/layout/IconLabelDescriptionList"/>
    <dgm:cxn modelId="{3797F09A-A7C6-4253-89E8-02CC3064BC92}" type="presParOf" srcId="{81292C1D-779A-48CB-B3EC-9983824E49B2}" destId="{7313FBD7-E6AB-4F1D-90C9-3ED168B7A686}" srcOrd="0" destOrd="0" presId="urn:microsoft.com/office/officeart/2018/2/layout/IconLabelDescriptionList"/>
    <dgm:cxn modelId="{6F013889-E311-469E-A6D7-3E09C71CB787}" type="presParOf" srcId="{81292C1D-779A-48CB-B3EC-9983824E49B2}" destId="{51CB4983-BE59-4418-94D6-A9DA0F062511}" srcOrd="1" destOrd="0" presId="urn:microsoft.com/office/officeart/2018/2/layout/IconLabelDescriptionList"/>
    <dgm:cxn modelId="{23BE615F-331E-4244-9718-3B051FBFB706}" type="presParOf" srcId="{81292C1D-779A-48CB-B3EC-9983824E49B2}" destId="{1DAD4BBB-DF73-4C3C-B63E-EDB2F5DA99D0}" srcOrd="2" destOrd="0" presId="urn:microsoft.com/office/officeart/2018/2/layout/IconLabelDescriptionList"/>
    <dgm:cxn modelId="{88A4FE99-CAC2-46AB-A547-108F1A32C080}" type="presParOf" srcId="{81292C1D-779A-48CB-B3EC-9983824E49B2}" destId="{BB60570D-5755-4445-BD54-F156876065A8}" srcOrd="3" destOrd="0" presId="urn:microsoft.com/office/officeart/2018/2/layout/IconLabelDescriptionList"/>
    <dgm:cxn modelId="{ED60F6FC-104E-4CF5-98DF-D16F1FD00072}" type="presParOf" srcId="{81292C1D-779A-48CB-B3EC-9983824E49B2}" destId="{0F03CE8C-0335-4E80-9382-A8C03667FC3A}" srcOrd="4" destOrd="0" presId="urn:microsoft.com/office/officeart/2018/2/layout/IconLabelDescriptionList"/>
    <dgm:cxn modelId="{0B439A83-444E-49ED-8AF4-23B7EFC7A893}" type="presParOf" srcId="{62DE8B9C-D7C9-4686-85E8-E1DF0402A236}" destId="{26BCE4B0-A5C0-4F67-89E7-CA29CFBEAB6B}" srcOrd="1" destOrd="0" presId="urn:microsoft.com/office/officeart/2018/2/layout/IconLabelDescriptionList"/>
    <dgm:cxn modelId="{4EB292F2-73FA-4DBD-A8B7-86D694E5423B}" type="presParOf" srcId="{62DE8B9C-D7C9-4686-85E8-E1DF0402A236}" destId="{14CDF737-503A-4516-BA5D-F2D48FE65B9F}" srcOrd="2" destOrd="0" presId="urn:microsoft.com/office/officeart/2018/2/layout/IconLabelDescriptionList"/>
    <dgm:cxn modelId="{EB4A52B8-0FA4-4134-A7DE-FF734B9937A5}" type="presParOf" srcId="{14CDF737-503A-4516-BA5D-F2D48FE65B9F}" destId="{77871CED-D689-47F9-A527-09ACC5E6F0B6}" srcOrd="0" destOrd="0" presId="urn:microsoft.com/office/officeart/2018/2/layout/IconLabelDescriptionList"/>
    <dgm:cxn modelId="{E26D3F5E-6131-4F38-B9F5-25945C2BC25C}" type="presParOf" srcId="{14CDF737-503A-4516-BA5D-F2D48FE65B9F}" destId="{9A7DBFB2-5C9D-411E-9C40-4AE3D0013BF4}" srcOrd="1" destOrd="0" presId="urn:microsoft.com/office/officeart/2018/2/layout/IconLabelDescriptionList"/>
    <dgm:cxn modelId="{7C544668-4F19-4BF1-AFC4-D86838D100EE}" type="presParOf" srcId="{14CDF737-503A-4516-BA5D-F2D48FE65B9F}" destId="{ECB9DFC4-D067-40F7-9E50-05923B64D313}" srcOrd="2" destOrd="0" presId="urn:microsoft.com/office/officeart/2018/2/layout/IconLabelDescriptionList"/>
    <dgm:cxn modelId="{2150DD8E-74A1-4342-A358-E1A0940AF7AE}" type="presParOf" srcId="{14CDF737-503A-4516-BA5D-F2D48FE65B9F}" destId="{E47BDF37-B816-4561-94F7-C81C330563E4}" srcOrd="3" destOrd="0" presId="urn:microsoft.com/office/officeart/2018/2/layout/IconLabelDescriptionList"/>
    <dgm:cxn modelId="{B95E5D53-75B2-405F-8524-74857A87A59B}" type="presParOf" srcId="{14CDF737-503A-4516-BA5D-F2D48FE65B9F}" destId="{5C8263F9-5289-4974-B65F-097E85DF3ADE}" srcOrd="4" destOrd="0" presId="urn:microsoft.com/office/officeart/2018/2/layout/IconLabelDescriptionList"/>
    <dgm:cxn modelId="{BDD1D744-E3FE-4A8A-A9BF-F3D51AA87132}" type="presParOf" srcId="{62DE8B9C-D7C9-4686-85E8-E1DF0402A236}" destId="{BF251866-6C02-42A1-8F89-0EC16BB713E3}" srcOrd="3" destOrd="0" presId="urn:microsoft.com/office/officeart/2018/2/layout/IconLabelDescriptionList"/>
    <dgm:cxn modelId="{02359042-2028-4694-BC22-74E0CF0415FD}" type="presParOf" srcId="{62DE8B9C-D7C9-4686-85E8-E1DF0402A236}" destId="{E3A0467E-65CD-4FFB-955E-42360F645EF8}" srcOrd="4" destOrd="0" presId="urn:microsoft.com/office/officeart/2018/2/layout/IconLabelDescriptionList"/>
    <dgm:cxn modelId="{571E90CE-4055-492F-85E2-5715791C844E}" type="presParOf" srcId="{E3A0467E-65CD-4FFB-955E-42360F645EF8}" destId="{D94662BE-A26A-4D86-AB09-03D2FBFDB2AB}" srcOrd="0" destOrd="0" presId="urn:microsoft.com/office/officeart/2018/2/layout/IconLabelDescriptionList"/>
    <dgm:cxn modelId="{01436AC5-2A71-4D28-9BC1-B5667AAD0F6F}" type="presParOf" srcId="{E3A0467E-65CD-4FFB-955E-42360F645EF8}" destId="{15383597-8E60-432A-99C1-8C840368519B}" srcOrd="1" destOrd="0" presId="urn:microsoft.com/office/officeart/2018/2/layout/IconLabelDescriptionList"/>
    <dgm:cxn modelId="{2E4ABD46-C36C-430B-AC11-DD1F5D071C99}" type="presParOf" srcId="{E3A0467E-65CD-4FFB-955E-42360F645EF8}" destId="{9A946933-DC7D-4A9F-9360-7E30643EA278}" srcOrd="2" destOrd="0" presId="urn:microsoft.com/office/officeart/2018/2/layout/IconLabelDescriptionList"/>
    <dgm:cxn modelId="{9F0E2F60-FB3B-4E9C-A24D-DFFBCB042245}" type="presParOf" srcId="{E3A0467E-65CD-4FFB-955E-42360F645EF8}" destId="{1D6BA97B-32F3-474F-BD11-FFEA2D181E90}" srcOrd="3" destOrd="0" presId="urn:microsoft.com/office/officeart/2018/2/layout/IconLabelDescriptionList"/>
    <dgm:cxn modelId="{8CDFE4F3-1C2A-4DAE-9663-84C998004F22}" type="presParOf" srcId="{E3A0467E-65CD-4FFB-955E-42360F645EF8}" destId="{89541550-CCDA-4FF5-86BB-4A0EC6D0A15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44592-B4BE-4404-8AC7-53662CE3C46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46F45D-2EB7-433F-A491-82BC3C40B4F2}">
      <dgm:prSet/>
      <dgm:spPr/>
      <dgm:t>
        <a:bodyPr/>
        <a:lstStyle/>
        <a:p>
          <a:r>
            <a:rPr lang="en-US" b="1"/>
            <a:t>Multi-head Self-Attention:</a:t>
          </a:r>
          <a:r>
            <a:rPr lang="en-US"/>
            <a:t> Allows the model to weigh the importance of each token in a sequence relative to others, capturing global dependencies.</a:t>
          </a:r>
        </a:p>
      </dgm:t>
    </dgm:pt>
    <dgm:pt modelId="{5A5D3ADB-5CFE-49DE-B2E1-FFD32D755D3F}" type="parTrans" cxnId="{A7BE181C-ADC0-4DE4-BE58-753039E1A749}">
      <dgm:prSet/>
      <dgm:spPr/>
      <dgm:t>
        <a:bodyPr/>
        <a:lstStyle/>
        <a:p>
          <a:endParaRPr lang="en-US"/>
        </a:p>
      </dgm:t>
    </dgm:pt>
    <dgm:pt modelId="{57B738C8-2EF8-4BA8-A499-0B209019A596}" type="sibTrans" cxnId="{A7BE181C-ADC0-4DE4-BE58-753039E1A749}">
      <dgm:prSet/>
      <dgm:spPr/>
      <dgm:t>
        <a:bodyPr/>
        <a:lstStyle/>
        <a:p>
          <a:endParaRPr lang="en-US"/>
        </a:p>
      </dgm:t>
    </dgm:pt>
    <dgm:pt modelId="{53BAC2DB-0A7B-4550-A2B5-82AC02328456}">
      <dgm:prSet/>
      <dgm:spPr/>
      <dgm:t>
        <a:bodyPr/>
        <a:lstStyle/>
        <a:p>
          <a:r>
            <a:rPr lang="en-US" b="1"/>
            <a:t>Feed-Forward Networks (FFN):</a:t>
          </a:r>
          <a:r>
            <a:rPr lang="en-US"/>
            <a:t> Applies non-linear transformations to each token embedding independently after attention.</a:t>
          </a:r>
        </a:p>
      </dgm:t>
    </dgm:pt>
    <dgm:pt modelId="{4F154A47-D4CB-4890-B276-2CD1297CDAC1}" type="parTrans" cxnId="{03635362-F964-45AF-A45F-A162645C2090}">
      <dgm:prSet/>
      <dgm:spPr/>
      <dgm:t>
        <a:bodyPr/>
        <a:lstStyle/>
        <a:p>
          <a:endParaRPr lang="en-US"/>
        </a:p>
      </dgm:t>
    </dgm:pt>
    <dgm:pt modelId="{A27A0225-D0CE-4DBF-810B-523CA9E83F9D}" type="sibTrans" cxnId="{03635362-F964-45AF-A45F-A162645C2090}">
      <dgm:prSet/>
      <dgm:spPr/>
      <dgm:t>
        <a:bodyPr/>
        <a:lstStyle/>
        <a:p>
          <a:endParaRPr lang="en-US"/>
        </a:p>
      </dgm:t>
    </dgm:pt>
    <dgm:pt modelId="{FEB4DCB8-E1E8-4B24-B1AD-F34D59A6E57B}">
      <dgm:prSet/>
      <dgm:spPr/>
      <dgm:t>
        <a:bodyPr/>
        <a:lstStyle/>
        <a:p>
          <a:r>
            <a:rPr lang="en-US" b="1"/>
            <a:t>Positional Encoding:</a:t>
          </a:r>
          <a:r>
            <a:rPr lang="en-US"/>
            <a:t> Adds information about token positions since transformers do not have inherent sequence order awareness.</a:t>
          </a:r>
        </a:p>
      </dgm:t>
    </dgm:pt>
    <dgm:pt modelId="{D619DB96-60FD-4A48-99C7-62C079BF6E81}" type="parTrans" cxnId="{127D29F1-425D-46F5-91FD-354A4D8DC28A}">
      <dgm:prSet/>
      <dgm:spPr/>
      <dgm:t>
        <a:bodyPr/>
        <a:lstStyle/>
        <a:p>
          <a:endParaRPr lang="en-US"/>
        </a:p>
      </dgm:t>
    </dgm:pt>
    <dgm:pt modelId="{22A1BF35-04A0-47A3-8901-A83360F07368}" type="sibTrans" cxnId="{127D29F1-425D-46F5-91FD-354A4D8DC28A}">
      <dgm:prSet/>
      <dgm:spPr/>
      <dgm:t>
        <a:bodyPr/>
        <a:lstStyle/>
        <a:p>
          <a:endParaRPr lang="en-US"/>
        </a:p>
      </dgm:t>
    </dgm:pt>
    <dgm:pt modelId="{EBDD94BC-C042-4DC3-B8DC-494BFCB9415F}">
      <dgm:prSet/>
      <dgm:spPr/>
      <dgm:t>
        <a:bodyPr/>
        <a:lstStyle/>
        <a:p>
          <a:r>
            <a:rPr lang="en-US" b="1"/>
            <a:t>Layer Normalization &amp; Residual Connections:</a:t>
          </a:r>
          <a:r>
            <a:rPr lang="en-US"/>
            <a:t> Stabilizes the learning process, prevents vanishing gradients, and accelerates training convergence.</a:t>
          </a:r>
        </a:p>
      </dgm:t>
    </dgm:pt>
    <dgm:pt modelId="{D2197108-B9D6-4546-93FD-EB6A0D709462}" type="parTrans" cxnId="{E4D866BA-5380-4FEC-BADF-FA4ACD01F5A7}">
      <dgm:prSet/>
      <dgm:spPr/>
      <dgm:t>
        <a:bodyPr/>
        <a:lstStyle/>
        <a:p>
          <a:endParaRPr lang="en-US"/>
        </a:p>
      </dgm:t>
    </dgm:pt>
    <dgm:pt modelId="{736D981C-4EFB-45AE-BF37-80C5FD19CF97}" type="sibTrans" cxnId="{E4D866BA-5380-4FEC-BADF-FA4ACD01F5A7}">
      <dgm:prSet/>
      <dgm:spPr/>
      <dgm:t>
        <a:bodyPr/>
        <a:lstStyle/>
        <a:p>
          <a:endParaRPr lang="en-US"/>
        </a:p>
      </dgm:t>
    </dgm:pt>
    <dgm:pt modelId="{DF91BC47-8D76-4076-A4C2-512F57B1EEAF}" type="pres">
      <dgm:prSet presAssocID="{73744592-B4BE-4404-8AC7-53662CE3C465}" presName="root" presStyleCnt="0">
        <dgm:presLayoutVars>
          <dgm:dir/>
          <dgm:resizeHandles val="exact"/>
        </dgm:presLayoutVars>
      </dgm:prSet>
      <dgm:spPr/>
    </dgm:pt>
    <dgm:pt modelId="{14545DEE-16BE-4548-8C73-BC84A7C82076}" type="pres">
      <dgm:prSet presAssocID="{B246F45D-2EB7-433F-A491-82BC3C40B4F2}" presName="compNode" presStyleCnt="0"/>
      <dgm:spPr/>
    </dgm:pt>
    <dgm:pt modelId="{B3006488-A700-458F-85EE-C60129D22936}" type="pres">
      <dgm:prSet presAssocID="{B246F45D-2EB7-433F-A491-82BC3C40B4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9049D10-2657-47E1-9AB7-A5BDDD16AE3D}" type="pres">
      <dgm:prSet presAssocID="{B246F45D-2EB7-433F-A491-82BC3C40B4F2}" presName="spaceRect" presStyleCnt="0"/>
      <dgm:spPr/>
    </dgm:pt>
    <dgm:pt modelId="{1B9FBFED-1D0F-4186-84A6-964352FF493F}" type="pres">
      <dgm:prSet presAssocID="{B246F45D-2EB7-433F-A491-82BC3C40B4F2}" presName="textRect" presStyleLbl="revTx" presStyleIdx="0" presStyleCnt="4">
        <dgm:presLayoutVars>
          <dgm:chMax val="1"/>
          <dgm:chPref val="1"/>
        </dgm:presLayoutVars>
      </dgm:prSet>
      <dgm:spPr/>
    </dgm:pt>
    <dgm:pt modelId="{3AEDE4D9-4A4E-4517-9E75-54B7D176C085}" type="pres">
      <dgm:prSet presAssocID="{57B738C8-2EF8-4BA8-A499-0B209019A596}" presName="sibTrans" presStyleCnt="0"/>
      <dgm:spPr/>
    </dgm:pt>
    <dgm:pt modelId="{0D0B9CA2-DA2E-4B68-B2BD-85944343EE06}" type="pres">
      <dgm:prSet presAssocID="{53BAC2DB-0A7B-4550-A2B5-82AC02328456}" presName="compNode" presStyleCnt="0"/>
      <dgm:spPr/>
    </dgm:pt>
    <dgm:pt modelId="{1E8906E5-E717-458F-85D7-94C2B0BDBF4C}" type="pres">
      <dgm:prSet presAssocID="{53BAC2DB-0A7B-4550-A2B5-82AC023284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35A7B20D-B4ED-4C5A-A511-3FE0E4F59409}" type="pres">
      <dgm:prSet presAssocID="{53BAC2DB-0A7B-4550-A2B5-82AC02328456}" presName="spaceRect" presStyleCnt="0"/>
      <dgm:spPr/>
    </dgm:pt>
    <dgm:pt modelId="{9D126DF4-7E16-4816-858C-7BCF13DB3E1A}" type="pres">
      <dgm:prSet presAssocID="{53BAC2DB-0A7B-4550-A2B5-82AC02328456}" presName="textRect" presStyleLbl="revTx" presStyleIdx="1" presStyleCnt="4">
        <dgm:presLayoutVars>
          <dgm:chMax val="1"/>
          <dgm:chPref val="1"/>
        </dgm:presLayoutVars>
      </dgm:prSet>
      <dgm:spPr/>
    </dgm:pt>
    <dgm:pt modelId="{D56DA42B-1456-4339-BC60-62056DAE7181}" type="pres">
      <dgm:prSet presAssocID="{A27A0225-D0CE-4DBF-810B-523CA9E83F9D}" presName="sibTrans" presStyleCnt="0"/>
      <dgm:spPr/>
    </dgm:pt>
    <dgm:pt modelId="{C39914E8-214C-4269-8A4A-F552265B1E42}" type="pres">
      <dgm:prSet presAssocID="{FEB4DCB8-E1E8-4B24-B1AD-F34D59A6E57B}" presName="compNode" presStyleCnt="0"/>
      <dgm:spPr/>
    </dgm:pt>
    <dgm:pt modelId="{E5D9B13E-AAF9-4332-91C4-1C4AECEA1838}" type="pres">
      <dgm:prSet presAssocID="{FEB4DCB8-E1E8-4B24-B1AD-F34D59A6E5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D0B8A47D-475D-4DE7-963D-E3068364B967}" type="pres">
      <dgm:prSet presAssocID="{FEB4DCB8-E1E8-4B24-B1AD-F34D59A6E57B}" presName="spaceRect" presStyleCnt="0"/>
      <dgm:spPr/>
    </dgm:pt>
    <dgm:pt modelId="{80DEEF03-F01D-473C-96D0-3BD1E34DA3C4}" type="pres">
      <dgm:prSet presAssocID="{FEB4DCB8-E1E8-4B24-B1AD-F34D59A6E57B}" presName="textRect" presStyleLbl="revTx" presStyleIdx="2" presStyleCnt="4">
        <dgm:presLayoutVars>
          <dgm:chMax val="1"/>
          <dgm:chPref val="1"/>
        </dgm:presLayoutVars>
      </dgm:prSet>
      <dgm:spPr/>
    </dgm:pt>
    <dgm:pt modelId="{5F19C6F6-1A55-426D-85E0-CB23275833AA}" type="pres">
      <dgm:prSet presAssocID="{22A1BF35-04A0-47A3-8901-A83360F07368}" presName="sibTrans" presStyleCnt="0"/>
      <dgm:spPr/>
    </dgm:pt>
    <dgm:pt modelId="{0E14D954-36E2-49CD-980D-58E767C7E3EE}" type="pres">
      <dgm:prSet presAssocID="{EBDD94BC-C042-4DC3-B8DC-494BFCB9415F}" presName="compNode" presStyleCnt="0"/>
      <dgm:spPr/>
    </dgm:pt>
    <dgm:pt modelId="{24D0E5BC-41F6-4716-BFC1-1D1AEF31D510}" type="pres">
      <dgm:prSet presAssocID="{EBDD94BC-C042-4DC3-B8DC-494BFCB941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2D9B0E0-C12E-4DCB-B799-1A583B12D038}" type="pres">
      <dgm:prSet presAssocID="{EBDD94BC-C042-4DC3-B8DC-494BFCB9415F}" presName="spaceRect" presStyleCnt="0"/>
      <dgm:spPr/>
    </dgm:pt>
    <dgm:pt modelId="{E8709688-2348-4378-BD4A-B037F0179BD8}" type="pres">
      <dgm:prSet presAssocID="{EBDD94BC-C042-4DC3-B8DC-494BFCB9415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BE181C-ADC0-4DE4-BE58-753039E1A749}" srcId="{73744592-B4BE-4404-8AC7-53662CE3C465}" destId="{B246F45D-2EB7-433F-A491-82BC3C40B4F2}" srcOrd="0" destOrd="0" parTransId="{5A5D3ADB-5CFE-49DE-B2E1-FFD32D755D3F}" sibTransId="{57B738C8-2EF8-4BA8-A499-0B209019A596}"/>
    <dgm:cxn modelId="{03635362-F964-45AF-A45F-A162645C2090}" srcId="{73744592-B4BE-4404-8AC7-53662CE3C465}" destId="{53BAC2DB-0A7B-4550-A2B5-82AC02328456}" srcOrd="1" destOrd="0" parTransId="{4F154A47-D4CB-4890-B276-2CD1297CDAC1}" sibTransId="{A27A0225-D0CE-4DBF-810B-523CA9E83F9D}"/>
    <dgm:cxn modelId="{EF923B68-AFAB-4CE7-A713-11D34624301F}" type="presOf" srcId="{73744592-B4BE-4404-8AC7-53662CE3C465}" destId="{DF91BC47-8D76-4076-A4C2-512F57B1EEAF}" srcOrd="0" destOrd="0" presId="urn:microsoft.com/office/officeart/2018/2/layout/IconLabelList"/>
    <dgm:cxn modelId="{2AB8D075-1B52-44AA-83DE-B5DD0DF054D6}" type="presOf" srcId="{FEB4DCB8-E1E8-4B24-B1AD-F34D59A6E57B}" destId="{80DEEF03-F01D-473C-96D0-3BD1E34DA3C4}" srcOrd="0" destOrd="0" presId="urn:microsoft.com/office/officeart/2018/2/layout/IconLabelList"/>
    <dgm:cxn modelId="{06A1B585-9459-4835-86BD-67F12A689341}" type="presOf" srcId="{EBDD94BC-C042-4DC3-B8DC-494BFCB9415F}" destId="{E8709688-2348-4378-BD4A-B037F0179BD8}" srcOrd="0" destOrd="0" presId="urn:microsoft.com/office/officeart/2018/2/layout/IconLabelList"/>
    <dgm:cxn modelId="{4259C998-CB8B-42ED-BFC9-23BD1B0F5DEC}" type="presOf" srcId="{B246F45D-2EB7-433F-A491-82BC3C40B4F2}" destId="{1B9FBFED-1D0F-4186-84A6-964352FF493F}" srcOrd="0" destOrd="0" presId="urn:microsoft.com/office/officeart/2018/2/layout/IconLabelList"/>
    <dgm:cxn modelId="{5D135DA2-12DA-4BF5-80A0-5450AA91AC9B}" type="presOf" srcId="{53BAC2DB-0A7B-4550-A2B5-82AC02328456}" destId="{9D126DF4-7E16-4816-858C-7BCF13DB3E1A}" srcOrd="0" destOrd="0" presId="urn:microsoft.com/office/officeart/2018/2/layout/IconLabelList"/>
    <dgm:cxn modelId="{E4D866BA-5380-4FEC-BADF-FA4ACD01F5A7}" srcId="{73744592-B4BE-4404-8AC7-53662CE3C465}" destId="{EBDD94BC-C042-4DC3-B8DC-494BFCB9415F}" srcOrd="3" destOrd="0" parTransId="{D2197108-B9D6-4546-93FD-EB6A0D709462}" sibTransId="{736D981C-4EFB-45AE-BF37-80C5FD19CF97}"/>
    <dgm:cxn modelId="{127D29F1-425D-46F5-91FD-354A4D8DC28A}" srcId="{73744592-B4BE-4404-8AC7-53662CE3C465}" destId="{FEB4DCB8-E1E8-4B24-B1AD-F34D59A6E57B}" srcOrd="2" destOrd="0" parTransId="{D619DB96-60FD-4A48-99C7-62C079BF6E81}" sibTransId="{22A1BF35-04A0-47A3-8901-A83360F07368}"/>
    <dgm:cxn modelId="{958EE0D0-165C-4502-BE10-55B778130121}" type="presParOf" srcId="{DF91BC47-8D76-4076-A4C2-512F57B1EEAF}" destId="{14545DEE-16BE-4548-8C73-BC84A7C82076}" srcOrd="0" destOrd="0" presId="urn:microsoft.com/office/officeart/2018/2/layout/IconLabelList"/>
    <dgm:cxn modelId="{607019E0-24AF-45B2-8EA7-AB6226BD84BD}" type="presParOf" srcId="{14545DEE-16BE-4548-8C73-BC84A7C82076}" destId="{B3006488-A700-458F-85EE-C60129D22936}" srcOrd="0" destOrd="0" presId="urn:microsoft.com/office/officeart/2018/2/layout/IconLabelList"/>
    <dgm:cxn modelId="{53D0FEF6-CA60-4C3F-BB7C-EC30F6370747}" type="presParOf" srcId="{14545DEE-16BE-4548-8C73-BC84A7C82076}" destId="{E9049D10-2657-47E1-9AB7-A5BDDD16AE3D}" srcOrd="1" destOrd="0" presId="urn:microsoft.com/office/officeart/2018/2/layout/IconLabelList"/>
    <dgm:cxn modelId="{E2EC0BC3-C6DB-4BDE-BC20-8A117A979087}" type="presParOf" srcId="{14545DEE-16BE-4548-8C73-BC84A7C82076}" destId="{1B9FBFED-1D0F-4186-84A6-964352FF493F}" srcOrd="2" destOrd="0" presId="urn:microsoft.com/office/officeart/2018/2/layout/IconLabelList"/>
    <dgm:cxn modelId="{C47D65CF-F783-414B-B234-717E7BB9CC9B}" type="presParOf" srcId="{DF91BC47-8D76-4076-A4C2-512F57B1EEAF}" destId="{3AEDE4D9-4A4E-4517-9E75-54B7D176C085}" srcOrd="1" destOrd="0" presId="urn:microsoft.com/office/officeart/2018/2/layout/IconLabelList"/>
    <dgm:cxn modelId="{74EDBBFC-BA77-4A2C-B26C-29E41494BCBE}" type="presParOf" srcId="{DF91BC47-8D76-4076-A4C2-512F57B1EEAF}" destId="{0D0B9CA2-DA2E-4B68-B2BD-85944343EE06}" srcOrd="2" destOrd="0" presId="urn:microsoft.com/office/officeart/2018/2/layout/IconLabelList"/>
    <dgm:cxn modelId="{768ED1EF-DCBA-4963-9306-3AEBC4D6821E}" type="presParOf" srcId="{0D0B9CA2-DA2E-4B68-B2BD-85944343EE06}" destId="{1E8906E5-E717-458F-85D7-94C2B0BDBF4C}" srcOrd="0" destOrd="0" presId="urn:microsoft.com/office/officeart/2018/2/layout/IconLabelList"/>
    <dgm:cxn modelId="{4F6D7A55-F585-4452-8579-BB02C70C7BC4}" type="presParOf" srcId="{0D0B9CA2-DA2E-4B68-B2BD-85944343EE06}" destId="{35A7B20D-B4ED-4C5A-A511-3FE0E4F59409}" srcOrd="1" destOrd="0" presId="urn:microsoft.com/office/officeart/2018/2/layout/IconLabelList"/>
    <dgm:cxn modelId="{6A57CBAB-510D-475F-8CCD-A5D934E9BD70}" type="presParOf" srcId="{0D0B9CA2-DA2E-4B68-B2BD-85944343EE06}" destId="{9D126DF4-7E16-4816-858C-7BCF13DB3E1A}" srcOrd="2" destOrd="0" presId="urn:microsoft.com/office/officeart/2018/2/layout/IconLabelList"/>
    <dgm:cxn modelId="{435AE5F3-625B-4A7D-89CC-6B546B0BA417}" type="presParOf" srcId="{DF91BC47-8D76-4076-A4C2-512F57B1EEAF}" destId="{D56DA42B-1456-4339-BC60-62056DAE7181}" srcOrd="3" destOrd="0" presId="urn:microsoft.com/office/officeart/2018/2/layout/IconLabelList"/>
    <dgm:cxn modelId="{657D1883-EB79-484C-85FB-BF64AC25D8F3}" type="presParOf" srcId="{DF91BC47-8D76-4076-A4C2-512F57B1EEAF}" destId="{C39914E8-214C-4269-8A4A-F552265B1E42}" srcOrd="4" destOrd="0" presId="urn:microsoft.com/office/officeart/2018/2/layout/IconLabelList"/>
    <dgm:cxn modelId="{E0D1B897-EAC8-4234-9AA2-3D683CE61989}" type="presParOf" srcId="{C39914E8-214C-4269-8A4A-F552265B1E42}" destId="{E5D9B13E-AAF9-4332-91C4-1C4AECEA1838}" srcOrd="0" destOrd="0" presId="urn:microsoft.com/office/officeart/2018/2/layout/IconLabelList"/>
    <dgm:cxn modelId="{BF22C778-5ECA-48F3-A488-0707E7A0A8F6}" type="presParOf" srcId="{C39914E8-214C-4269-8A4A-F552265B1E42}" destId="{D0B8A47D-475D-4DE7-963D-E3068364B967}" srcOrd="1" destOrd="0" presId="urn:microsoft.com/office/officeart/2018/2/layout/IconLabelList"/>
    <dgm:cxn modelId="{77B46C6D-D569-4B2E-92DD-3EA1CF813E4D}" type="presParOf" srcId="{C39914E8-214C-4269-8A4A-F552265B1E42}" destId="{80DEEF03-F01D-473C-96D0-3BD1E34DA3C4}" srcOrd="2" destOrd="0" presId="urn:microsoft.com/office/officeart/2018/2/layout/IconLabelList"/>
    <dgm:cxn modelId="{FC8E9FB8-5190-46AC-AF96-50D86951F7B5}" type="presParOf" srcId="{DF91BC47-8D76-4076-A4C2-512F57B1EEAF}" destId="{5F19C6F6-1A55-426D-85E0-CB23275833AA}" srcOrd="5" destOrd="0" presId="urn:microsoft.com/office/officeart/2018/2/layout/IconLabelList"/>
    <dgm:cxn modelId="{77B4FF42-3F01-4B9B-B0EE-B0B9329EE938}" type="presParOf" srcId="{DF91BC47-8D76-4076-A4C2-512F57B1EEAF}" destId="{0E14D954-36E2-49CD-980D-58E767C7E3EE}" srcOrd="6" destOrd="0" presId="urn:microsoft.com/office/officeart/2018/2/layout/IconLabelList"/>
    <dgm:cxn modelId="{1D7D9905-93CB-4431-A0FA-09E9743231F6}" type="presParOf" srcId="{0E14D954-36E2-49CD-980D-58E767C7E3EE}" destId="{24D0E5BC-41F6-4716-BFC1-1D1AEF31D510}" srcOrd="0" destOrd="0" presId="urn:microsoft.com/office/officeart/2018/2/layout/IconLabelList"/>
    <dgm:cxn modelId="{EB299D9A-5B12-45EB-8DDC-A66E6F233CEB}" type="presParOf" srcId="{0E14D954-36E2-49CD-980D-58E767C7E3EE}" destId="{F2D9B0E0-C12E-4DCB-B799-1A583B12D038}" srcOrd="1" destOrd="0" presId="urn:microsoft.com/office/officeart/2018/2/layout/IconLabelList"/>
    <dgm:cxn modelId="{00C42491-5992-48CC-87CA-E5337B34D2C0}" type="presParOf" srcId="{0E14D954-36E2-49CD-980D-58E767C7E3EE}" destId="{E8709688-2348-4378-BD4A-B037F0179BD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89E477-2445-4389-8C4C-B96F9C7885A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663AF96-0834-4991-8164-3D36ECA780E2}">
      <dgm:prSet/>
      <dgm:spPr/>
      <dgm:t>
        <a:bodyPr/>
        <a:lstStyle/>
        <a:p>
          <a:pPr>
            <a:defRPr cap="all"/>
          </a:pPr>
          <a:r>
            <a:rPr lang="en-US" b="1"/>
            <a:t>BERT Architecture:</a:t>
          </a:r>
          <a:r>
            <a:rPr lang="en-US"/>
            <a:t> Composed of multiple layers of transformer encoders, each with its own self-attention and FFN blocks.</a:t>
          </a:r>
        </a:p>
      </dgm:t>
    </dgm:pt>
    <dgm:pt modelId="{048E0201-D223-491E-9E56-66CD23AE2114}" type="parTrans" cxnId="{F734FDA8-6886-496B-B31B-0FC2F95490D7}">
      <dgm:prSet/>
      <dgm:spPr/>
      <dgm:t>
        <a:bodyPr/>
        <a:lstStyle/>
        <a:p>
          <a:endParaRPr lang="en-US"/>
        </a:p>
      </dgm:t>
    </dgm:pt>
    <dgm:pt modelId="{A5F33F10-9DCB-4F81-B2E7-39FD9A1CD663}" type="sibTrans" cxnId="{F734FDA8-6886-496B-B31B-0FC2F95490D7}">
      <dgm:prSet/>
      <dgm:spPr/>
      <dgm:t>
        <a:bodyPr/>
        <a:lstStyle/>
        <a:p>
          <a:endParaRPr lang="en-US"/>
        </a:p>
      </dgm:t>
    </dgm:pt>
    <dgm:pt modelId="{4AED97AF-FB38-43B5-A9A5-68E474862CE9}">
      <dgm:prSet/>
      <dgm:spPr/>
      <dgm:t>
        <a:bodyPr/>
        <a:lstStyle/>
        <a:p>
          <a:pPr>
            <a:defRPr cap="all"/>
          </a:pPr>
          <a:r>
            <a:rPr lang="en-US" b="1"/>
            <a:t>Sequence Classification Head:</a:t>
          </a:r>
          <a:r>
            <a:rPr lang="en-US"/>
            <a:t> A linear layer is placed on top of the [CLS] token embedding (special token at the start of each input) for classification.</a:t>
          </a:r>
        </a:p>
      </dgm:t>
    </dgm:pt>
    <dgm:pt modelId="{7940C611-13D9-4609-B70F-3325D0604B28}" type="parTrans" cxnId="{D9E6CE01-6053-4E84-811E-818D6450E196}">
      <dgm:prSet/>
      <dgm:spPr/>
      <dgm:t>
        <a:bodyPr/>
        <a:lstStyle/>
        <a:p>
          <a:endParaRPr lang="en-US"/>
        </a:p>
      </dgm:t>
    </dgm:pt>
    <dgm:pt modelId="{794DE23B-4600-4AD6-A5D6-74B0AA5D24B3}" type="sibTrans" cxnId="{D9E6CE01-6053-4E84-811E-818D6450E196}">
      <dgm:prSet/>
      <dgm:spPr/>
      <dgm:t>
        <a:bodyPr/>
        <a:lstStyle/>
        <a:p>
          <a:endParaRPr lang="en-US"/>
        </a:p>
      </dgm:t>
    </dgm:pt>
    <dgm:pt modelId="{234E6E63-C899-4514-B065-5AD77B3F0B82}">
      <dgm:prSet/>
      <dgm:spPr/>
      <dgm:t>
        <a:bodyPr/>
        <a:lstStyle/>
        <a:p>
          <a:pPr>
            <a:defRPr cap="all"/>
          </a:pPr>
          <a:r>
            <a:rPr lang="en-US" b="1"/>
            <a:t>Optimizer:</a:t>
          </a:r>
          <a:r>
            <a:rPr lang="en-US"/>
            <a:t> AdamW optimizer is used, which integrates weight decay to prevent overfitting.</a:t>
          </a:r>
        </a:p>
      </dgm:t>
    </dgm:pt>
    <dgm:pt modelId="{E3312D05-E6D2-4731-B8B2-D7B045ACD7E0}" type="parTrans" cxnId="{4670352F-A5F9-4C1F-849F-512FF841E298}">
      <dgm:prSet/>
      <dgm:spPr/>
      <dgm:t>
        <a:bodyPr/>
        <a:lstStyle/>
        <a:p>
          <a:endParaRPr lang="en-US"/>
        </a:p>
      </dgm:t>
    </dgm:pt>
    <dgm:pt modelId="{BD074891-6DC1-4092-8D54-F2331D311015}" type="sibTrans" cxnId="{4670352F-A5F9-4C1F-849F-512FF841E298}">
      <dgm:prSet/>
      <dgm:spPr/>
      <dgm:t>
        <a:bodyPr/>
        <a:lstStyle/>
        <a:p>
          <a:endParaRPr lang="en-US"/>
        </a:p>
      </dgm:t>
    </dgm:pt>
    <dgm:pt modelId="{B362D940-7D45-42E6-9A7D-2F332593C1BA}">
      <dgm:prSet/>
      <dgm:spPr/>
      <dgm:t>
        <a:bodyPr/>
        <a:lstStyle/>
        <a:p>
          <a:pPr>
            <a:defRPr cap="all"/>
          </a:pPr>
          <a:r>
            <a:rPr lang="en-US" b="1"/>
            <a:t>Learning Rate Scheduler:</a:t>
          </a:r>
          <a:r>
            <a:rPr lang="en-US"/>
            <a:t> A linear decay schedule with warm-up steps (get_linear_schedule_with_warmup) ensures stable training.</a:t>
          </a:r>
        </a:p>
      </dgm:t>
    </dgm:pt>
    <dgm:pt modelId="{B5BDAE5F-D287-4E6D-85B1-2F1A07B01F5A}" type="parTrans" cxnId="{DB4834CA-94D3-4D9D-9EEB-5B132B4415E0}">
      <dgm:prSet/>
      <dgm:spPr/>
      <dgm:t>
        <a:bodyPr/>
        <a:lstStyle/>
        <a:p>
          <a:endParaRPr lang="en-US"/>
        </a:p>
      </dgm:t>
    </dgm:pt>
    <dgm:pt modelId="{8B93E551-EED1-4946-B37C-432A9053777C}" type="sibTrans" cxnId="{DB4834CA-94D3-4D9D-9EEB-5B132B4415E0}">
      <dgm:prSet/>
      <dgm:spPr/>
      <dgm:t>
        <a:bodyPr/>
        <a:lstStyle/>
        <a:p>
          <a:endParaRPr lang="en-US"/>
        </a:p>
      </dgm:t>
    </dgm:pt>
    <dgm:pt modelId="{1E6C29D5-3C54-4321-93DB-717D8F0AEFCE}" type="pres">
      <dgm:prSet presAssocID="{2889E477-2445-4389-8C4C-B96F9C7885AA}" presName="root" presStyleCnt="0">
        <dgm:presLayoutVars>
          <dgm:dir/>
          <dgm:resizeHandles val="exact"/>
        </dgm:presLayoutVars>
      </dgm:prSet>
      <dgm:spPr/>
    </dgm:pt>
    <dgm:pt modelId="{5700E278-B818-4182-BC94-45752456BA0D}" type="pres">
      <dgm:prSet presAssocID="{3663AF96-0834-4991-8164-3D36ECA780E2}" presName="compNode" presStyleCnt="0"/>
      <dgm:spPr/>
    </dgm:pt>
    <dgm:pt modelId="{02B923C0-84EF-4C19-BD68-A2D7DA8A6C22}" type="pres">
      <dgm:prSet presAssocID="{3663AF96-0834-4991-8164-3D36ECA780E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26098C4-EFB1-4068-8CAF-CA0AE5BB4CA5}" type="pres">
      <dgm:prSet presAssocID="{3663AF96-0834-4991-8164-3D36ECA780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B5B976D-269E-49BF-B433-81D4236E1A66}" type="pres">
      <dgm:prSet presAssocID="{3663AF96-0834-4991-8164-3D36ECA780E2}" presName="spaceRect" presStyleCnt="0"/>
      <dgm:spPr/>
    </dgm:pt>
    <dgm:pt modelId="{412CE2E2-BA92-4CC1-B7B0-9F71C366D9F7}" type="pres">
      <dgm:prSet presAssocID="{3663AF96-0834-4991-8164-3D36ECA780E2}" presName="textRect" presStyleLbl="revTx" presStyleIdx="0" presStyleCnt="4">
        <dgm:presLayoutVars>
          <dgm:chMax val="1"/>
          <dgm:chPref val="1"/>
        </dgm:presLayoutVars>
      </dgm:prSet>
      <dgm:spPr/>
    </dgm:pt>
    <dgm:pt modelId="{DCADBA7D-161D-4469-A3AD-3EEDCADA256B}" type="pres">
      <dgm:prSet presAssocID="{A5F33F10-9DCB-4F81-B2E7-39FD9A1CD663}" presName="sibTrans" presStyleCnt="0"/>
      <dgm:spPr/>
    </dgm:pt>
    <dgm:pt modelId="{A18EC312-7A9D-4FE2-8AC6-956380F7A79B}" type="pres">
      <dgm:prSet presAssocID="{4AED97AF-FB38-43B5-A9A5-68E474862CE9}" presName="compNode" presStyleCnt="0"/>
      <dgm:spPr/>
    </dgm:pt>
    <dgm:pt modelId="{7F953384-BD1C-45F2-8D04-8DD0EAFF2C1E}" type="pres">
      <dgm:prSet presAssocID="{4AED97AF-FB38-43B5-A9A5-68E474862CE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78EB959-9DB9-4652-A49D-56F68FAE6F57}" type="pres">
      <dgm:prSet presAssocID="{4AED97AF-FB38-43B5-A9A5-68E474862C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3B043621-0041-4C1F-81A8-9B44C7CFF9F2}" type="pres">
      <dgm:prSet presAssocID="{4AED97AF-FB38-43B5-A9A5-68E474862CE9}" presName="spaceRect" presStyleCnt="0"/>
      <dgm:spPr/>
    </dgm:pt>
    <dgm:pt modelId="{9F07572A-3D40-46A6-BC5B-6729E3710C16}" type="pres">
      <dgm:prSet presAssocID="{4AED97AF-FB38-43B5-A9A5-68E474862CE9}" presName="textRect" presStyleLbl="revTx" presStyleIdx="1" presStyleCnt="4">
        <dgm:presLayoutVars>
          <dgm:chMax val="1"/>
          <dgm:chPref val="1"/>
        </dgm:presLayoutVars>
      </dgm:prSet>
      <dgm:spPr/>
    </dgm:pt>
    <dgm:pt modelId="{7995E646-E1AB-4E95-982B-C3BDC027723D}" type="pres">
      <dgm:prSet presAssocID="{794DE23B-4600-4AD6-A5D6-74B0AA5D24B3}" presName="sibTrans" presStyleCnt="0"/>
      <dgm:spPr/>
    </dgm:pt>
    <dgm:pt modelId="{BC890DB0-2508-4957-9561-32B5459311A7}" type="pres">
      <dgm:prSet presAssocID="{234E6E63-C899-4514-B065-5AD77B3F0B82}" presName="compNode" presStyleCnt="0"/>
      <dgm:spPr/>
    </dgm:pt>
    <dgm:pt modelId="{C95CFE35-13FE-45ED-A027-CBA7A41ED708}" type="pres">
      <dgm:prSet presAssocID="{234E6E63-C899-4514-B065-5AD77B3F0B8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B4072C4-2E9A-48A8-AF0E-1E772CCF99EF}" type="pres">
      <dgm:prSet presAssocID="{234E6E63-C899-4514-B065-5AD77B3F0B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A0BE0641-C1DA-4B00-92B2-D799C6075B05}" type="pres">
      <dgm:prSet presAssocID="{234E6E63-C899-4514-B065-5AD77B3F0B82}" presName="spaceRect" presStyleCnt="0"/>
      <dgm:spPr/>
    </dgm:pt>
    <dgm:pt modelId="{D2F48DF8-3992-4886-B96C-1F811D51B131}" type="pres">
      <dgm:prSet presAssocID="{234E6E63-C899-4514-B065-5AD77B3F0B82}" presName="textRect" presStyleLbl="revTx" presStyleIdx="2" presStyleCnt="4">
        <dgm:presLayoutVars>
          <dgm:chMax val="1"/>
          <dgm:chPref val="1"/>
        </dgm:presLayoutVars>
      </dgm:prSet>
      <dgm:spPr/>
    </dgm:pt>
    <dgm:pt modelId="{E52075A0-F792-417F-A15D-C087D6838FE0}" type="pres">
      <dgm:prSet presAssocID="{BD074891-6DC1-4092-8D54-F2331D311015}" presName="sibTrans" presStyleCnt="0"/>
      <dgm:spPr/>
    </dgm:pt>
    <dgm:pt modelId="{116B0F1E-01D8-4DFC-BFFA-946D252BFF91}" type="pres">
      <dgm:prSet presAssocID="{B362D940-7D45-42E6-9A7D-2F332593C1BA}" presName="compNode" presStyleCnt="0"/>
      <dgm:spPr/>
    </dgm:pt>
    <dgm:pt modelId="{9F59996D-43FB-44C0-BC87-B9B68F3F657C}" type="pres">
      <dgm:prSet presAssocID="{B362D940-7D45-42E6-9A7D-2F332593C1B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2F43ABF-A98C-48D0-8771-1DF8B6B64517}" type="pres">
      <dgm:prSet presAssocID="{B362D940-7D45-42E6-9A7D-2F332593C1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F76DE1F-FBC9-45F5-808A-EA79D95CB070}" type="pres">
      <dgm:prSet presAssocID="{B362D940-7D45-42E6-9A7D-2F332593C1BA}" presName="spaceRect" presStyleCnt="0"/>
      <dgm:spPr/>
    </dgm:pt>
    <dgm:pt modelId="{6B132368-CDBC-4C4C-9DC2-30867188A7DB}" type="pres">
      <dgm:prSet presAssocID="{B362D940-7D45-42E6-9A7D-2F332593C1B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9E6CE01-6053-4E84-811E-818D6450E196}" srcId="{2889E477-2445-4389-8C4C-B96F9C7885AA}" destId="{4AED97AF-FB38-43B5-A9A5-68E474862CE9}" srcOrd="1" destOrd="0" parTransId="{7940C611-13D9-4609-B70F-3325D0604B28}" sibTransId="{794DE23B-4600-4AD6-A5D6-74B0AA5D24B3}"/>
    <dgm:cxn modelId="{4670352F-A5F9-4C1F-849F-512FF841E298}" srcId="{2889E477-2445-4389-8C4C-B96F9C7885AA}" destId="{234E6E63-C899-4514-B065-5AD77B3F0B82}" srcOrd="2" destOrd="0" parTransId="{E3312D05-E6D2-4731-B8B2-D7B045ACD7E0}" sibTransId="{BD074891-6DC1-4092-8D54-F2331D311015}"/>
    <dgm:cxn modelId="{13D19C6B-DD2D-46F9-BE11-0ADD1CCF1FCC}" type="presOf" srcId="{3663AF96-0834-4991-8164-3D36ECA780E2}" destId="{412CE2E2-BA92-4CC1-B7B0-9F71C366D9F7}" srcOrd="0" destOrd="0" presId="urn:microsoft.com/office/officeart/2018/5/layout/IconLeafLabelList"/>
    <dgm:cxn modelId="{600ED2A8-7041-406F-A38C-15CA26FBA24E}" type="presOf" srcId="{B362D940-7D45-42E6-9A7D-2F332593C1BA}" destId="{6B132368-CDBC-4C4C-9DC2-30867188A7DB}" srcOrd="0" destOrd="0" presId="urn:microsoft.com/office/officeart/2018/5/layout/IconLeafLabelList"/>
    <dgm:cxn modelId="{F734FDA8-6886-496B-B31B-0FC2F95490D7}" srcId="{2889E477-2445-4389-8C4C-B96F9C7885AA}" destId="{3663AF96-0834-4991-8164-3D36ECA780E2}" srcOrd="0" destOrd="0" parTransId="{048E0201-D223-491E-9E56-66CD23AE2114}" sibTransId="{A5F33F10-9DCB-4F81-B2E7-39FD9A1CD663}"/>
    <dgm:cxn modelId="{04749DB9-A411-4A87-83E6-9E774883C9F2}" type="presOf" srcId="{2889E477-2445-4389-8C4C-B96F9C7885AA}" destId="{1E6C29D5-3C54-4321-93DB-717D8F0AEFCE}" srcOrd="0" destOrd="0" presId="urn:microsoft.com/office/officeart/2018/5/layout/IconLeafLabelList"/>
    <dgm:cxn modelId="{DB4834CA-94D3-4D9D-9EEB-5B132B4415E0}" srcId="{2889E477-2445-4389-8C4C-B96F9C7885AA}" destId="{B362D940-7D45-42E6-9A7D-2F332593C1BA}" srcOrd="3" destOrd="0" parTransId="{B5BDAE5F-D287-4E6D-85B1-2F1A07B01F5A}" sibTransId="{8B93E551-EED1-4946-B37C-432A9053777C}"/>
    <dgm:cxn modelId="{46ADF1D7-40AD-4A3F-8CA5-A386EBA4E3C9}" type="presOf" srcId="{4AED97AF-FB38-43B5-A9A5-68E474862CE9}" destId="{9F07572A-3D40-46A6-BC5B-6729E3710C16}" srcOrd="0" destOrd="0" presId="urn:microsoft.com/office/officeart/2018/5/layout/IconLeafLabelList"/>
    <dgm:cxn modelId="{F0712CF9-C1BD-4C82-9CB1-F447474B91A8}" type="presOf" srcId="{234E6E63-C899-4514-B065-5AD77B3F0B82}" destId="{D2F48DF8-3992-4886-B96C-1F811D51B131}" srcOrd="0" destOrd="0" presId="urn:microsoft.com/office/officeart/2018/5/layout/IconLeafLabelList"/>
    <dgm:cxn modelId="{FD8A8969-6E15-41E0-A7FB-BFE7F60C83C3}" type="presParOf" srcId="{1E6C29D5-3C54-4321-93DB-717D8F0AEFCE}" destId="{5700E278-B818-4182-BC94-45752456BA0D}" srcOrd="0" destOrd="0" presId="urn:microsoft.com/office/officeart/2018/5/layout/IconLeafLabelList"/>
    <dgm:cxn modelId="{BD28C228-6AA1-4A55-86BE-4E4C53CC4446}" type="presParOf" srcId="{5700E278-B818-4182-BC94-45752456BA0D}" destId="{02B923C0-84EF-4C19-BD68-A2D7DA8A6C22}" srcOrd="0" destOrd="0" presId="urn:microsoft.com/office/officeart/2018/5/layout/IconLeafLabelList"/>
    <dgm:cxn modelId="{876C5079-4A4C-4672-9F30-D5E4A3E63C6B}" type="presParOf" srcId="{5700E278-B818-4182-BC94-45752456BA0D}" destId="{426098C4-EFB1-4068-8CAF-CA0AE5BB4CA5}" srcOrd="1" destOrd="0" presId="urn:microsoft.com/office/officeart/2018/5/layout/IconLeafLabelList"/>
    <dgm:cxn modelId="{519D0C3C-01FC-42C2-8316-7DB1BBB93803}" type="presParOf" srcId="{5700E278-B818-4182-BC94-45752456BA0D}" destId="{AB5B976D-269E-49BF-B433-81D4236E1A66}" srcOrd="2" destOrd="0" presId="urn:microsoft.com/office/officeart/2018/5/layout/IconLeafLabelList"/>
    <dgm:cxn modelId="{5EE65287-7369-42E6-AC5A-7D2BACCA512B}" type="presParOf" srcId="{5700E278-B818-4182-BC94-45752456BA0D}" destId="{412CE2E2-BA92-4CC1-B7B0-9F71C366D9F7}" srcOrd="3" destOrd="0" presId="urn:microsoft.com/office/officeart/2018/5/layout/IconLeafLabelList"/>
    <dgm:cxn modelId="{764BD7CA-7B0F-4708-9965-A2D43F1D9278}" type="presParOf" srcId="{1E6C29D5-3C54-4321-93DB-717D8F0AEFCE}" destId="{DCADBA7D-161D-4469-A3AD-3EEDCADA256B}" srcOrd="1" destOrd="0" presId="urn:microsoft.com/office/officeart/2018/5/layout/IconLeafLabelList"/>
    <dgm:cxn modelId="{9692E365-83DE-4BD3-B344-B10AB26297C6}" type="presParOf" srcId="{1E6C29D5-3C54-4321-93DB-717D8F0AEFCE}" destId="{A18EC312-7A9D-4FE2-8AC6-956380F7A79B}" srcOrd="2" destOrd="0" presId="urn:microsoft.com/office/officeart/2018/5/layout/IconLeafLabelList"/>
    <dgm:cxn modelId="{64AE467B-E391-43CA-8B00-A7FD6CFAB0BE}" type="presParOf" srcId="{A18EC312-7A9D-4FE2-8AC6-956380F7A79B}" destId="{7F953384-BD1C-45F2-8D04-8DD0EAFF2C1E}" srcOrd="0" destOrd="0" presId="urn:microsoft.com/office/officeart/2018/5/layout/IconLeafLabelList"/>
    <dgm:cxn modelId="{05286EED-D389-4BF4-8050-908F12656EA4}" type="presParOf" srcId="{A18EC312-7A9D-4FE2-8AC6-956380F7A79B}" destId="{278EB959-9DB9-4652-A49D-56F68FAE6F57}" srcOrd="1" destOrd="0" presId="urn:microsoft.com/office/officeart/2018/5/layout/IconLeafLabelList"/>
    <dgm:cxn modelId="{1F92DE24-D92A-4BEF-9C7D-52657FAEA8B8}" type="presParOf" srcId="{A18EC312-7A9D-4FE2-8AC6-956380F7A79B}" destId="{3B043621-0041-4C1F-81A8-9B44C7CFF9F2}" srcOrd="2" destOrd="0" presId="urn:microsoft.com/office/officeart/2018/5/layout/IconLeafLabelList"/>
    <dgm:cxn modelId="{86659456-1D57-4844-BDC5-3E4BEC8440CB}" type="presParOf" srcId="{A18EC312-7A9D-4FE2-8AC6-956380F7A79B}" destId="{9F07572A-3D40-46A6-BC5B-6729E3710C16}" srcOrd="3" destOrd="0" presId="urn:microsoft.com/office/officeart/2018/5/layout/IconLeafLabelList"/>
    <dgm:cxn modelId="{8065BF6C-8D4F-46A0-88FB-36D8524ED4FD}" type="presParOf" srcId="{1E6C29D5-3C54-4321-93DB-717D8F0AEFCE}" destId="{7995E646-E1AB-4E95-982B-C3BDC027723D}" srcOrd="3" destOrd="0" presId="urn:microsoft.com/office/officeart/2018/5/layout/IconLeafLabelList"/>
    <dgm:cxn modelId="{DF581F9E-7F1E-484F-BCAB-4E5C09567FB6}" type="presParOf" srcId="{1E6C29D5-3C54-4321-93DB-717D8F0AEFCE}" destId="{BC890DB0-2508-4957-9561-32B5459311A7}" srcOrd="4" destOrd="0" presId="urn:microsoft.com/office/officeart/2018/5/layout/IconLeafLabelList"/>
    <dgm:cxn modelId="{C22CA770-0B48-4EF0-98D9-391AD9BB569F}" type="presParOf" srcId="{BC890DB0-2508-4957-9561-32B5459311A7}" destId="{C95CFE35-13FE-45ED-A027-CBA7A41ED708}" srcOrd="0" destOrd="0" presId="urn:microsoft.com/office/officeart/2018/5/layout/IconLeafLabelList"/>
    <dgm:cxn modelId="{5DCDEB8B-E079-4AF2-A1A6-2961ED72E022}" type="presParOf" srcId="{BC890DB0-2508-4957-9561-32B5459311A7}" destId="{AB4072C4-2E9A-48A8-AF0E-1E772CCF99EF}" srcOrd="1" destOrd="0" presId="urn:microsoft.com/office/officeart/2018/5/layout/IconLeafLabelList"/>
    <dgm:cxn modelId="{3D40359E-7EB5-4C8B-A26B-6AF8958BB535}" type="presParOf" srcId="{BC890DB0-2508-4957-9561-32B5459311A7}" destId="{A0BE0641-C1DA-4B00-92B2-D799C6075B05}" srcOrd="2" destOrd="0" presId="urn:microsoft.com/office/officeart/2018/5/layout/IconLeafLabelList"/>
    <dgm:cxn modelId="{A4AE066F-FFC1-4D59-9F7A-98FB5B3BD463}" type="presParOf" srcId="{BC890DB0-2508-4957-9561-32B5459311A7}" destId="{D2F48DF8-3992-4886-B96C-1F811D51B131}" srcOrd="3" destOrd="0" presId="urn:microsoft.com/office/officeart/2018/5/layout/IconLeafLabelList"/>
    <dgm:cxn modelId="{C91C67DD-7B53-418C-ABCB-C401DC25C028}" type="presParOf" srcId="{1E6C29D5-3C54-4321-93DB-717D8F0AEFCE}" destId="{E52075A0-F792-417F-A15D-C087D6838FE0}" srcOrd="5" destOrd="0" presId="urn:microsoft.com/office/officeart/2018/5/layout/IconLeafLabelList"/>
    <dgm:cxn modelId="{0F347D7A-FD85-495F-A384-8A2C89CCF9A8}" type="presParOf" srcId="{1E6C29D5-3C54-4321-93DB-717D8F0AEFCE}" destId="{116B0F1E-01D8-4DFC-BFFA-946D252BFF91}" srcOrd="6" destOrd="0" presId="urn:microsoft.com/office/officeart/2018/5/layout/IconLeafLabelList"/>
    <dgm:cxn modelId="{D38865ED-9EA3-494C-B759-5348A8828AC8}" type="presParOf" srcId="{116B0F1E-01D8-4DFC-BFFA-946D252BFF91}" destId="{9F59996D-43FB-44C0-BC87-B9B68F3F657C}" srcOrd="0" destOrd="0" presId="urn:microsoft.com/office/officeart/2018/5/layout/IconLeafLabelList"/>
    <dgm:cxn modelId="{4D186947-23FD-4C8F-A8A0-AF27570BF6A6}" type="presParOf" srcId="{116B0F1E-01D8-4DFC-BFFA-946D252BFF91}" destId="{12F43ABF-A98C-48D0-8771-1DF8B6B64517}" srcOrd="1" destOrd="0" presId="urn:microsoft.com/office/officeart/2018/5/layout/IconLeafLabelList"/>
    <dgm:cxn modelId="{7B240C54-A79C-4064-AE4E-24D4D6561F83}" type="presParOf" srcId="{116B0F1E-01D8-4DFC-BFFA-946D252BFF91}" destId="{8F76DE1F-FBC9-45F5-808A-EA79D95CB070}" srcOrd="2" destOrd="0" presId="urn:microsoft.com/office/officeart/2018/5/layout/IconLeafLabelList"/>
    <dgm:cxn modelId="{D56E626C-528C-4DFF-AB59-2EAD0ADC90BC}" type="presParOf" srcId="{116B0F1E-01D8-4DFC-BFFA-946D252BFF91}" destId="{6B132368-CDBC-4C4C-9DC2-30867188A7D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A8A82C-20F2-46C7-989D-613DF2B4E57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B84351-2DF3-41BB-8729-90C5A2AA46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Batching:</a:t>
          </a:r>
          <a:r>
            <a:rPr lang="en-US"/>
            <a:t> DataLoader is used to batch the dataset, allowing for efficient GPU utilization.</a:t>
          </a:r>
        </a:p>
      </dgm:t>
    </dgm:pt>
    <dgm:pt modelId="{4D1FB91D-DE5C-4728-A386-36E0405E35C1}" type="parTrans" cxnId="{46AB6015-5C9A-4D75-A798-28384F871878}">
      <dgm:prSet/>
      <dgm:spPr/>
      <dgm:t>
        <a:bodyPr/>
        <a:lstStyle/>
        <a:p>
          <a:endParaRPr lang="en-US"/>
        </a:p>
      </dgm:t>
    </dgm:pt>
    <dgm:pt modelId="{D5B4F139-D7C2-448C-86A3-8DC7F4BF6CC9}" type="sibTrans" cxnId="{46AB6015-5C9A-4D75-A798-28384F871878}">
      <dgm:prSet/>
      <dgm:spPr/>
      <dgm:t>
        <a:bodyPr/>
        <a:lstStyle/>
        <a:p>
          <a:endParaRPr lang="en-US"/>
        </a:p>
      </dgm:t>
    </dgm:pt>
    <dgm:pt modelId="{45D1EA5A-C9BB-4C20-94BD-4B0E63AB37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Forward Pass:</a:t>
          </a:r>
          <a:r>
            <a:rPr lang="en-US"/>
            <a:t> BERT processes input sequences and outputs logits for each class.</a:t>
          </a:r>
        </a:p>
      </dgm:t>
    </dgm:pt>
    <dgm:pt modelId="{2C962DF9-F1F9-490D-9A2D-E69CE583BCFE}" type="parTrans" cxnId="{C9FC36B1-D5DF-4662-90FB-6872EC606079}">
      <dgm:prSet/>
      <dgm:spPr/>
      <dgm:t>
        <a:bodyPr/>
        <a:lstStyle/>
        <a:p>
          <a:endParaRPr lang="en-US"/>
        </a:p>
      </dgm:t>
    </dgm:pt>
    <dgm:pt modelId="{346FD21F-6842-401C-BEF5-FF2F5CD23FBE}" type="sibTrans" cxnId="{C9FC36B1-D5DF-4662-90FB-6872EC606079}">
      <dgm:prSet/>
      <dgm:spPr/>
      <dgm:t>
        <a:bodyPr/>
        <a:lstStyle/>
        <a:p>
          <a:endParaRPr lang="en-US"/>
        </a:p>
      </dgm:t>
    </dgm:pt>
    <dgm:pt modelId="{36680FB6-390F-429E-A8FA-5A1047646F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Loss Function:</a:t>
          </a:r>
          <a:r>
            <a:rPr lang="en-US"/>
            <a:t> Cross-entropy loss measures the difference between predicted and actual classes.</a:t>
          </a:r>
        </a:p>
      </dgm:t>
    </dgm:pt>
    <dgm:pt modelId="{69D2B323-E17F-44C8-9780-4312BD5A234C}" type="parTrans" cxnId="{E77D4661-CE62-432D-998E-B49C3685A337}">
      <dgm:prSet/>
      <dgm:spPr/>
      <dgm:t>
        <a:bodyPr/>
        <a:lstStyle/>
        <a:p>
          <a:endParaRPr lang="en-US"/>
        </a:p>
      </dgm:t>
    </dgm:pt>
    <dgm:pt modelId="{B27CE40D-9333-4593-997C-B8A3416FBB07}" type="sibTrans" cxnId="{E77D4661-CE62-432D-998E-B49C3685A337}">
      <dgm:prSet/>
      <dgm:spPr/>
      <dgm:t>
        <a:bodyPr/>
        <a:lstStyle/>
        <a:p>
          <a:endParaRPr lang="en-US"/>
        </a:p>
      </dgm:t>
    </dgm:pt>
    <dgm:pt modelId="{DCD0AA82-34ED-4C26-B3DA-3206F23398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Backpropagation:</a:t>
          </a:r>
          <a:r>
            <a:rPr lang="en-US"/>
            <a:t> Updates the model’s parameters using computed gradients to minimize the loss.</a:t>
          </a:r>
        </a:p>
      </dgm:t>
    </dgm:pt>
    <dgm:pt modelId="{E3923339-0E7F-4C5F-BE89-E5CC2ABD457B}" type="parTrans" cxnId="{5EDB50BB-C081-48AC-97CD-D12533403FDD}">
      <dgm:prSet/>
      <dgm:spPr/>
      <dgm:t>
        <a:bodyPr/>
        <a:lstStyle/>
        <a:p>
          <a:endParaRPr lang="en-US"/>
        </a:p>
      </dgm:t>
    </dgm:pt>
    <dgm:pt modelId="{E1F4349A-636B-4F02-BEA7-EDE7D5683145}" type="sibTrans" cxnId="{5EDB50BB-C081-48AC-97CD-D12533403FDD}">
      <dgm:prSet/>
      <dgm:spPr/>
      <dgm:t>
        <a:bodyPr/>
        <a:lstStyle/>
        <a:p>
          <a:endParaRPr lang="en-US"/>
        </a:p>
      </dgm:t>
    </dgm:pt>
    <dgm:pt modelId="{5882DADF-97DB-4D42-AC8B-CD3DC1F07852}" type="pres">
      <dgm:prSet presAssocID="{77A8A82C-20F2-46C7-989D-613DF2B4E574}" presName="root" presStyleCnt="0">
        <dgm:presLayoutVars>
          <dgm:dir/>
          <dgm:resizeHandles val="exact"/>
        </dgm:presLayoutVars>
      </dgm:prSet>
      <dgm:spPr/>
    </dgm:pt>
    <dgm:pt modelId="{C39DB91F-A248-444C-AD6F-942A9485FA85}" type="pres">
      <dgm:prSet presAssocID="{DDB84351-2DF3-41BB-8729-90C5A2AA46E9}" presName="compNode" presStyleCnt="0"/>
      <dgm:spPr/>
    </dgm:pt>
    <dgm:pt modelId="{86404804-A003-4874-BB18-3F19CB582F51}" type="pres">
      <dgm:prSet presAssocID="{DDB84351-2DF3-41BB-8729-90C5A2AA46E9}" presName="bgRect" presStyleLbl="bgShp" presStyleIdx="0" presStyleCnt="4"/>
      <dgm:spPr/>
    </dgm:pt>
    <dgm:pt modelId="{7DD1CE75-7D6D-42B4-9E22-0F281CEE7F48}" type="pres">
      <dgm:prSet presAssocID="{DDB84351-2DF3-41BB-8729-90C5A2AA46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BA72B27-F627-4B44-9085-0131D4C2433D}" type="pres">
      <dgm:prSet presAssocID="{DDB84351-2DF3-41BB-8729-90C5A2AA46E9}" presName="spaceRect" presStyleCnt="0"/>
      <dgm:spPr/>
    </dgm:pt>
    <dgm:pt modelId="{C3EF1684-1A95-42B5-92A3-902859D45DA2}" type="pres">
      <dgm:prSet presAssocID="{DDB84351-2DF3-41BB-8729-90C5A2AA46E9}" presName="parTx" presStyleLbl="revTx" presStyleIdx="0" presStyleCnt="4">
        <dgm:presLayoutVars>
          <dgm:chMax val="0"/>
          <dgm:chPref val="0"/>
        </dgm:presLayoutVars>
      </dgm:prSet>
      <dgm:spPr/>
    </dgm:pt>
    <dgm:pt modelId="{D7E36461-E6C0-44F0-BDEE-1EAA8D2C416A}" type="pres">
      <dgm:prSet presAssocID="{D5B4F139-D7C2-448C-86A3-8DC7F4BF6CC9}" presName="sibTrans" presStyleCnt="0"/>
      <dgm:spPr/>
    </dgm:pt>
    <dgm:pt modelId="{F9EA8495-61AA-4436-B3F0-81A7CF4C532E}" type="pres">
      <dgm:prSet presAssocID="{45D1EA5A-C9BB-4C20-94BD-4B0E63AB37E2}" presName="compNode" presStyleCnt="0"/>
      <dgm:spPr/>
    </dgm:pt>
    <dgm:pt modelId="{D5307DFD-F63C-4FD8-9F58-8EE5D289A9F9}" type="pres">
      <dgm:prSet presAssocID="{45D1EA5A-C9BB-4C20-94BD-4B0E63AB37E2}" presName="bgRect" presStyleLbl="bgShp" presStyleIdx="1" presStyleCnt="4"/>
      <dgm:spPr/>
    </dgm:pt>
    <dgm:pt modelId="{DF66609E-464E-4256-9F65-5672C4F65FEE}" type="pres">
      <dgm:prSet presAssocID="{45D1EA5A-C9BB-4C20-94BD-4B0E63AB37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6F93AA8-2121-4092-88F5-733493229EFC}" type="pres">
      <dgm:prSet presAssocID="{45D1EA5A-C9BB-4C20-94BD-4B0E63AB37E2}" presName="spaceRect" presStyleCnt="0"/>
      <dgm:spPr/>
    </dgm:pt>
    <dgm:pt modelId="{D24D999C-E38D-4E96-9208-A095FF8CBDF8}" type="pres">
      <dgm:prSet presAssocID="{45D1EA5A-C9BB-4C20-94BD-4B0E63AB37E2}" presName="parTx" presStyleLbl="revTx" presStyleIdx="1" presStyleCnt="4">
        <dgm:presLayoutVars>
          <dgm:chMax val="0"/>
          <dgm:chPref val="0"/>
        </dgm:presLayoutVars>
      </dgm:prSet>
      <dgm:spPr/>
    </dgm:pt>
    <dgm:pt modelId="{9C9ACC5F-C1AF-4304-80C7-3CA0F62C87D3}" type="pres">
      <dgm:prSet presAssocID="{346FD21F-6842-401C-BEF5-FF2F5CD23FBE}" presName="sibTrans" presStyleCnt="0"/>
      <dgm:spPr/>
    </dgm:pt>
    <dgm:pt modelId="{E1DC18A6-4855-4263-8E69-9B24D63EC9F4}" type="pres">
      <dgm:prSet presAssocID="{36680FB6-390F-429E-A8FA-5A1047646FCA}" presName="compNode" presStyleCnt="0"/>
      <dgm:spPr/>
    </dgm:pt>
    <dgm:pt modelId="{14A7DC25-EEEA-4385-94F8-BE5DA2E68D7B}" type="pres">
      <dgm:prSet presAssocID="{36680FB6-390F-429E-A8FA-5A1047646FCA}" presName="bgRect" presStyleLbl="bgShp" presStyleIdx="2" presStyleCnt="4"/>
      <dgm:spPr/>
    </dgm:pt>
    <dgm:pt modelId="{A29620BC-830D-4D57-9727-778C971FDE51}" type="pres">
      <dgm:prSet presAssocID="{36680FB6-390F-429E-A8FA-5A1047646F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F71FB4D4-9A2A-4D32-9D91-D7C7AE584C01}" type="pres">
      <dgm:prSet presAssocID="{36680FB6-390F-429E-A8FA-5A1047646FCA}" presName="spaceRect" presStyleCnt="0"/>
      <dgm:spPr/>
    </dgm:pt>
    <dgm:pt modelId="{D7BDF0FC-05C5-4EE5-9731-A851D1A86B86}" type="pres">
      <dgm:prSet presAssocID="{36680FB6-390F-429E-A8FA-5A1047646FCA}" presName="parTx" presStyleLbl="revTx" presStyleIdx="2" presStyleCnt="4">
        <dgm:presLayoutVars>
          <dgm:chMax val="0"/>
          <dgm:chPref val="0"/>
        </dgm:presLayoutVars>
      </dgm:prSet>
      <dgm:spPr/>
    </dgm:pt>
    <dgm:pt modelId="{BB5DF419-EBB8-4415-9098-BEF2F6D74494}" type="pres">
      <dgm:prSet presAssocID="{B27CE40D-9333-4593-997C-B8A3416FBB07}" presName="sibTrans" presStyleCnt="0"/>
      <dgm:spPr/>
    </dgm:pt>
    <dgm:pt modelId="{59AA4ED1-52F0-48A5-88AE-034F0A1EC96E}" type="pres">
      <dgm:prSet presAssocID="{DCD0AA82-34ED-4C26-B3DA-3206F233983E}" presName="compNode" presStyleCnt="0"/>
      <dgm:spPr/>
    </dgm:pt>
    <dgm:pt modelId="{B4F1F8A2-415A-4852-ACDC-287C0AA2AECC}" type="pres">
      <dgm:prSet presAssocID="{DCD0AA82-34ED-4C26-B3DA-3206F233983E}" presName="bgRect" presStyleLbl="bgShp" presStyleIdx="3" presStyleCnt="4"/>
      <dgm:spPr/>
    </dgm:pt>
    <dgm:pt modelId="{1B3A4377-24F4-47FB-B946-C55B60CAB784}" type="pres">
      <dgm:prSet presAssocID="{DCD0AA82-34ED-4C26-B3DA-3206F23398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E3128B4-87DA-4FCB-84CD-4E7063B46BE9}" type="pres">
      <dgm:prSet presAssocID="{DCD0AA82-34ED-4C26-B3DA-3206F233983E}" presName="spaceRect" presStyleCnt="0"/>
      <dgm:spPr/>
    </dgm:pt>
    <dgm:pt modelId="{CFCB85F8-2673-4828-AA8C-CC7DCFDA6FE0}" type="pres">
      <dgm:prSet presAssocID="{DCD0AA82-34ED-4C26-B3DA-3206F233983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6AB6015-5C9A-4D75-A798-28384F871878}" srcId="{77A8A82C-20F2-46C7-989D-613DF2B4E574}" destId="{DDB84351-2DF3-41BB-8729-90C5A2AA46E9}" srcOrd="0" destOrd="0" parTransId="{4D1FB91D-DE5C-4728-A386-36E0405E35C1}" sibTransId="{D5B4F139-D7C2-448C-86A3-8DC7F4BF6CC9}"/>
    <dgm:cxn modelId="{A6CA2F43-FC4F-47A9-B17E-73ACE3B3FDB1}" type="presOf" srcId="{DDB84351-2DF3-41BB-8729-90C5A2AA46E9}" destId="{C3EF1684-1A95-42B5-92A3-902859D45DA2}" srcOrd="0" destOrd="0" presId="urn:microsoft.com/office/officeart/2018/2/layout/IconVerticalSolidList"/>
    <dgm:cxn modelId="{28BE6C60-72BC-4D70-A7FC-94AB178CE557}" type="presOf" srcId="{DCD0AA82-34ED-4C26-B3DA-3206F233983E}" destId="{CFCB85F8-2673-4828-AA8C-CC7DCFDA6FE0}" srcOrd="0" destOrd="0" presId="urn:microsoft.com/office/officeart/2018/2/layout/IconVerticalSolidList"/>
    <dgm:cxn modelId="{E77D4661-CE62-432D-998E-B49C3685A337}" srcId="{77A8A82C-20F2-46C7-989D-613DF2B4E574}" destId="{36680FB6-390F-429E-A8FA-5A1047646FCA}" srcOrd="2" destOrd="0" parTransId="{69D2B323-E17F-44C8-9780-4312BD5A234C}" sibTransId="{B27CE40D-9333-4593-997C-B8A3416FBB07}"/>
    <dgm:cxn modelId="{C9FC36B1-D5DF-4662-90FB-6872EC606079}" srcId="{77A8A82C-20F2-46C7-989D-613DF2B4E574}" destId="{45D1EA5A-C9BB-4C20-94BD-4B0E63AB37E2}" srcOrd="1" destOrd="0" parTransId="{2C962DF9-F1F9-490D-9A2D-E69CE583BCFE}" sibTransId="{346FD21F-6842-401C-BEF5-FF2F5CD23FBE}"/>
    <dgm:cxn modelId="{5EDB50BB-C081-48AC-97CD-D12533403FDD}" srcId="{77A8A82C-20F2-46C7-989D-613DF2B4E574}" destId="{DCD0AA82-34ED-4C26-B3DA-3206F233983E}" srcOrd="3" destOrd="0" parTransId="{E3923339-0E7F-4C5F-BE89-E5CC2ABD457B}" sibTransId="{E1F4349A-636B-4F02-BEA7-EDE7D5683145}"/>
    <dgm:cxn modelId="{CABE74CC-201F-485A-B944-52857ED6A6B6}" type="presOf" srcId="{77A8A82C-20F2-46C7-989D-613DF2B4E574}" destId="{5882DADF-97DB-4D42-AC8B-CD3DC1F07852}" srcOrd="0" destOrd="0" presId="urn:microsoft.com/office/officeart/2018/2/layout/IconVerticalSolidList"/>
    <dgm:cxn modelId="{132581EA-5360-41B3-B8B6-E55065CA29E7}" type="presOf" srcId="{36680FB6-390F-429E-A8FA-5A1047646FCA}" destId="{D7BDF0FC-05C5-4EE5-9731-A851D1A86B86}" srcOrd="0" destOrd="0" presId="urn:microsoft.com/office/officeart/2018/2/layout/IconVerticalSolidList"/>
    <dgm:cxn modelId="{EF1078F3-2979-48F8-940A-F8A3F5B3A26F}" type="presOf" srcId="{45D1EA5A-C9BB-4C20-94BD-4B0E63AB37E2}" destId="{D24D999C-E38D-4E96-9208-A095FF8CBDF8}" srcOrd="0" destOrd="0" presId="urn:microsoft.com/office/officeart/2018/2/layout/IconVerticalSolidList"/>
    <dgm:cxn modelId="{DC2438F1-E8E5-4F4B-B8A1-DEF7CCE3311E}" type="presParOf" srcId="{5882DADF-97DB-4D42-AC8B-CD3DC1F07852}" destId="{C39DB91F-A248-444C-AD6F-942A9485FA85}" srcOrd="0" destOrd="0" presId="urn:microsoft.com/office/officeart/2018/2/layout/IconVerticalSolidList"/>
    <dgm:cxn modelId="{E4A82340-2BB5-4135-B372-C5BA5CA56B00}" type="presParOf" srcId="{C39DB91F-A248-444C-AD6F-942A9485FA85}" destId="{86404804-A003-4874-BB18-3F19CB582F51}" srcOrd="0" destOrd="0" presId="urn:microsoft.com/office/officeart/2018/2/layout/IconVerticalSolidList"/>
    <dgm:cxn modelId="{9F2F32A5-DB5A-42DC-B6CB-BC3F479FBA89}" type="presParOf" srcId="{C39DB91F-A248-444C-AD6F-942A9485FA85}" destId="{7DD1CE75-7D6D-42B4-9E22-0F281CEE7F48}" srcOrd="1" destOrd="0" presId="urn:microsoft.com/office/officeart/2018/2/layout/IconVerticalSolidList"/>
    <dgm:cxn modelId="{6265423D-5D36-473B-AC20-4CC19698A33B}" type="presParOf" srcId="{C39DB91F-A248-444C-AD6F-942A9485FA85}" destId="{EBA72B27-F627-4B44-9085-0131D4C2433D}" srcOrd="2" destOrd="0" presId="urn:microsoft.com/office/officeart/2018/2/layout/IconVerticalSolidList"/>
    <dgm:cxn modelId="{7CC4B782-4A78-44C7-98AC-1D49322ED4CA}" type="presParOf" srcId="{C39DB91F-A248-444C-AD6F-942A9485FA85}" destId="{C3EF1684-1A95-42B5-92A3-902859D45DA2}" srcOrd="3" destOrd="0" presId="urn:microsoft.com/office/officeart/2018/2/layout/IconVerticalSolidList"/>
    <dgm:cxn modelId="{5A55CEF9-2C3D-4158-91BA-79ADC2EDAD6C}" type="presParOf" srcId="{5882DADF-97DB-4D42-AC8B-CD3DC1F07852}" destId="{D7E36461-E6C0-44F0-BDEE-1EAA8D2C416A}" srcOrd="1" destOrd="0" presId="urn:microsoft.com/office/officeart/2018/2/layout/IconVerticalSolidList"/>
    <dgm:cxn modelId="{44649C30-4C26-4517-AB9F-E9E3B79E1BBA}" type="presParOf" srcId="{5882DADF-97DB-4D42-AC8B-CD3DC1F07852}" destId="{F9EA8495-61AA-4436-B3F0-81A7CF4C532E}" srcOrd="2" destOrd="0" presId="urn:microsoft.com/office/officeart/2018/2/layout/IconVerticalSolidList"/>
    <dgm:cxn modelId="{6E90AAA8-5FC9-4DA9-A0BF-7F32B0936E06}" type="presParOf" srcId="{F9EA8495-61AA-4436-B3F0-81A7CF4C532E}" destId="{D5307DFD-F63C-4FD8-9F58-8EE5D289A9F9}" srcOrd="0" destOrd="0" presId="urn:microsoft.com/office/officeart/2018/2/layout/IconVerticalSolidList"/>
    <dgm:cxn modelId="{E4BA8491-1D76-45AD-9CF3-3A76FD799C10}" type="presParOf" srcId="{F9EA8495-61AA-4436-B3F0-81A7CF4C532E}" destId="{DF66609E-464E-4256-9F65-5672C4F65FEE}" srcOrd="1" destOrd="0" presId="urn:microsoft.com/office/officeart/2018/2/layout/IconVerticalSolidList"/>
    <dgm:cxn modelId="{0094F975-8E6B-4BFF-B912-016640A5DDDD}" type="presParOf" srcId="{F9EA8495-61AA-4436-B3F0-81A7CF4C532E}" destId="{66F93AA8-2121-4092-88F5-733493229EFC}" srcOrd="2" destOrd="0" presId="urn:microsoft.com/office/officeart/2018/2/layout/IconVerticalSolidList"/>
    <dgm:cxn modelId="{4EE36A2F-5E51-4574-9D7C-F572FBD181DD}" type="presParOf" srcId="{F9EA8495-61AA-4436-B3F0-81A7CF4C532E}" destId="{D24D999C-E38D-4E96-9208-A095FF8CBDF8}" srcOrd="3" destOrd="0" presId="urn:microsoft.com/office/officeart/2018/2/layout/IconVerticalSolidList"/>
    <dgm:cxn modelId="{4CFC317E-9C78-44FF-8F9F-B024F24BD675}" type="presParOf" srcId="{5882DADF-97DB-4D42-AC8B-CD3DC1F07852}" destId="{9C9ACC5F-C1AF-4304-80C7-3CA0F62C87D3}" srcOrd="3" destOrd="0" presId="urn:microsoft.com/office/officeart/2018/2/layout/IconVerticalSolidList"/>
    <dgm:cxn modelId="{CBEF44EB-487D-4B07-82B2-2583D2E447CF}" type="presParOf" srcId="{5882DADF-97DB-4D42-AC8B-CD3DC1F07852}" destId="{E1DC18A6-4855-4263-8E69-9B24D63EC9F4}" srcOrd="4" destOrd="0" presId="urn:microsoft.com/office/officeart/2018/2/layout/IconVerticalSolidList"/>
    <dgm:cxn modelId="{AB68A11B-C2B0-492C-AA29-ED11C67E118B}" type="presParOf" srcId="{E1DC18A6-4855-4263-8E69-9B24D63EC9F4}" destId="{14A7DC25-EEEA-4385-94F8-BE5DA2E68D7B}" srcOrd="0" destOrd="0" presId="urn:microsoft.com/office/officeart/2018/2/layout/IconVerticalSolidList"/>
    <dgm:cxn modelId="{252F4C55-7071-43DA-8485-BD9A093AF296}" type="presParOf" srcId="{E1DC18A6-4855-4263-8E69-9B24D63EC9F4}" destId="{A29620BC-830D-4D57-9727-778C971FDE51}" srcOrd="1" destOrd="0" presId="urn:microsoft.com/office/officeart/2018/2/layout/IconVerticalSolidList"/>
    <dgm:cxn modelId="{EB4C383F-AF9D-4793-8024-EE5EEFA21977}" type="presParOf" srcId="{E1DC18A6-4855-4263-8E69-9B24D63EC9F4}" destId="{F71FB4D4-9A2A-4D32-9D91-D7C7AE584C01}" srcOrd="2" destOrd="0" presId="urn:microsoft.com/office/officeart/2018/2/layout/IconVerticalSolidList"/>
    <dgm:cxn modelId="{9888E017-D842-480F-A850-DC09534B1A47}" type="presParOf" srcId="{E1DC18A6-4855-4263-8E69-9B24D63EC9F4}" destId="{D7BDF0FC-05C5-4EE5-9731-A851D1A86B86}" srcOrd="3" destOrd="0" presId="urn:microsoft.com/office/officeart/2018/2/layout/IconVerticalSolidList"/>
    <dgm:cxn modelId="{5782EE81-C052-4F99-A7FD-DA4D25C72321}" type="presParOf" srcId="{5882DADF-97DB-4D42-AC8B-CD3DC1F07852}" destId="{BB5DF419-EBB8-4415-9098-BEF2F6D74494}" srcOrd="5" destOrd="0" presId="urn:microsoft.com/office/officeart/2018/2/layout/IconVerticalSolidList"/>
    <dgm:cxn modelId="{253A4668-BA08-4EF0-9513-4D0050DF20B7}" type="presParOf" srcId="{5882DADF-97DB-4D42-AC8B-CD3DC1F07852}" destId="{59AA4ED1-52F0-48A5-88AE-034F0A1EC96E}" srcOrd="6" destOrd="0" presId="urn:microsoft.com/office/officeart/2018/2/layout/IconVerticalSolidList"/>
    <dgm:cxn modelId="{EDF86B83-07DC-4FCE-8898-43B633A9E757}" type="presParOf" srcId="{59AA4ED1-52F0-48A5-88AE-034F0A1EC96E}" destId="{B4F1F8A2-415A-4852-ACDC-287C0AA2AECC}" srcOrd="0" destOrd="0" presId="urn:microsoft.com/office/officeart/2018/2/layout/IconVerticalSolidList"/>
    <dgm:cxn modelId="{F168933D-394F-4783-8F4E-C9B9B5D26DA8}" type="presParOf" srcId="{59AA4ED1-52F0-48A5-88AE-034F0A1EC96E}" destId="{1B3A4377-24F4-47FB-B946-C55B60CAB784}" srcOrd="1" destOrd="0" presId="urn:microsoft.com/office/officeart/2018/2/layout/IconVerticalSolidList"/>
    <dgm:cxn modelId="{E3FBA10A-AE7E-4472-B2B3-32984548BCC4}" type="presParOf" srcId="{59AA4ED1-52F0-48A5-88AE-034F0A1EC96E}" destId="{3E3128B4-87DA-4FCB-84CD-4E7063B46BE9}" srcOrd="2" destOrd="0" presId="urn:microsoft.com/office/officeart/2018/2/layout/IconVerticalSolidList"/>
    <dgm:cxn modelId="{0E2B960E-73EB-467B-8662-291978F8A41B}" type="presParOf" srcId="{59AA4ED1-52F0-48A5-88AE-034F0A1EC96E}" destId="{CFCB85F8-2673-4828-AA8C-CC7DCFDA6F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E93657-8009-4C82-B17D-F0134D1E3E5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7A31FA-67F1-4BB7-A232-7A366B46ECF3}">
      <dgm:prSet/>
      <dgm:spPr/>
      <dgm:t>
        <a:bodyPr/>
        <a:lstStyle/>
        <a:p>
          <a:r>
            <a:rPr lang="en-US" b="1"/>
            <a:t>Evaluation Metrics:</a:t>
          </a:r>
          <a:r>
            <a:rPr lang="en-US"/>
            <a:t> Accuracy (correct predictions over total predictions), Precision (true positives over total predicted positives), and Recall (true positives over actual positives).</a:t>
          </a:r>
        </a:p>
      </dgm:t>
    </dgm:pt>
    <dgm:pt modelId="{A3454AC2-6F98-45A1-818D-2A9FB3A24BAC}" type="parTrans" cxnId="{4ECA28DD-B428-4500-883D-953FE727BA1C}">
      <dgm:prSet/>
      <dgm:spPr/>
      <dgm:t>
        <a:bodyPr/>
        <a:lstStyle/>
        <a:p>
          <a:endParaRPr lang="en-US"/>
        </a:p>
      </dgm:t>
    </dgm:pt>
    <dgm:pt modelId="{18F56003-DCE5-4327-B16C-3E228354D3CC}" type="sibTrans" cxnId="{4ECA28DD-B428-4500-883D-953FE727BA1C}">
      <dgm:prSet/>
      <dgm:spPr/>
      <dgm:t>
        <a:bodyPr/>
        <a:lstStyle/>
        <a:p>
          <a:endParaRPr lang="en-US"/>
        </a:p>
      </dgm:t>
    </dgm:pt>
    <dgm:pt modelId="{8E835D41-0702-4EB0-8DD0-D66C86BDAF24}">
      <dgm:prSet/>
      <dgm:spPr/>
      <dgm:t>
        <a:bodyPr/>
        <a:lstStyle/>
        <a:p>
          <a:r>
            <a:rPr lang="en-US" b="1"/>
            <a:t>Tools Used:</a:t>
          </a:r>
          <a:r>
            <a:rPr lang="en-US"/>
            <a:t> accuracy_score from sklearn and similar metrics calculated using Python libraries.</a:t>
          </a:r>
        </a:p>
      </dgm:t>
    </dgm:pt>
    <dgm:pt modelId="{6D943E90-5095-4710-9BAD-6E6EBEF27A6D}" type="parTrans" cxnId="{577FACDB-33CA-4614-8B71-4EDA20C8EDD3}">
      <dgm:prSet/>
      <dgm:spPr/>
      <dgm:t>
        <a:bodyPr/>
        <a:lstStyle/>
        <a:p>
          <a:endParaRPr lang="en-US"/>
        </a:p>
      </dgm:t>
    </dgm:pt>
    <dgm:pt modelId="{F56AF992-8212-435C-97A0-4811189C0BAD}" type="sibTrans" cxnId="{577FACDB-33CA-4614-8B71-4EDA20C8EDD3}">
      <dgm:prSet/>
      <dgm:spPr/>
      <dgm:t>
        <a:bodyPr/>
        <a:lstStyle/>
        <a:p>
          <a:endParaRPr lang="en-US"/>
        </a:p>
      </dgm:t>
    </dgm:pt>
    <dgm:pt modelId="{1C27CE71-151D-48FD-ABD7-E2A99118E960}">
      <dgm:prSet/>
      <dgm:spPr/>
      <dgm:t>
        <a:bodyPr/>
        <a:lstStyle/>
        <a:p>
          <a:r>
            <a:rPr lang="en-US" b="1"/>
            <a:t>Results:</a:t>
          </a:r>
          <a:r>
            <a:rPr lang="en-US"/>
            <a:t> (Include actual accuracy and other metrics from the code execution to present a concrete analysis.)</a:t>
          </a:r>
        </a:p>
      </dgm:t>
    </dgm:pt>
    <dgm:pt modelId="{7773425B-C3E1-44C6-8820-10652D1C4056}" type="parTrans" cxnId="{32F5BCC2-3EC9-4E2E-8DA4-74DA2F8DB28B}">
      <dgm:prSet/>
      <dgm:spPr/>
      <dgm:t>
        <a:bodyPr/>
        <a:lstStyle/>
        <a:p>
          <a:endParaRPr lang="en-US"/>
        </a:p>
      </dgm:t>
    </dgm:pt>
    <dgm:pt modelId="{143924BD-9B06-4662-A6EB-F296F63B50EE}" type="sibTrans" cxnId="{32F5BCC2-3EC9-4E2E-8DA4-74DA2F8DB28B}">
      <dgm:prSet/>
      <dgm:spPr/>
      <dgm:t>
        <a:bodyPr/>
        <a:lstStyle/>
        <a:p>
          <a:endParaRPr lang="en-US"/>
        </a:p>
      </dgm:t>
    </dgm:pt>
    <dgm:pt modelId="{5C7A6BFC-5716-CD42-8791-0BF154D79F10}" type="pres">
      <dgm:prSet presAssocID="{DAE93657-8009-4C82-B17D-F0134D1E3E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80B1E0-3F8E-A847-93EA-BA39D653D567}" type="pres">
      <dgm:prSet presAssocID="{497A31FA-67F1-4BB7-A232-7A366B46ECF3}" presName="hierRoot1" presStyleCnt="0"/>
      <dgm:spPr/>
    </dgm:pt>
    <dgm:pt modelId="{1682DC68-69C6-3C4B-81EB-2D4BC6495E9E}" type="pres">
      <dgm:prSet presAssocID="{497A31FA-67F1-4BB7-A232-7A366B46ECF3}" presName="composite" presStyleCnt="0"/>
      <dgm:spPr/>
    </dgm:pt>
    <dgm:pt modelId="{C09A9EE5-71A5-AB44-93B6-6193533E063F}" type="pres">
      <dgm:prSet presAssocID="{497A31FA-67F1-4BB7-A232-7A366B46ECF3}" presName="background" presStyleLbl="node0" presStyleIdx="0" presStyleCnt="3"/>
      <dgm:spPr/>
    </dgm:pt>
    <dgm:pt modelId="{787F266D-7095-CC45-93DD-D7D4220D3319}" type="pres">
      <dgm:prSet presAssocID="{497A31FA-67F1-4BB7-A232-7A366B46ECF3}" presName="text" presStyleLbl="fgAcc0" presStyleIdx="0" presStyleCnt="3">
        <dgm:presLayoutVars>
          <dgm:chPref val="3"/>
        </dgm:presLayoutVars>
      </dgm:prSet>
      <dgm:spPr/>
    </dgm:pt>
    <dgm:pt modelId="{BF828183-8FC3-154A-9861-778340F0CCE2}" type="pres">
      <dgm:prSet presAssocID="{497A31FA-67F1-4BB7-A232-7A366B46ECF3}" presName="hierChild2" presStyleCnt="0"/>
      <dgm:spPr/>
    </dgm:pt>
    <dgm:pt modelId="{2A482240-A9C3-AF4E-90F5-9FCF8CBB0B2C}" type="pres">
      <dgm:prSet presAssocID="{8E835D41-0702-4EB0-8DD0-D66C86BDAF24}" presName="hierRoot1" presStyleCnt="0"/>
      <dgm:spPr/>
    </dgm:pt>
    <dgm:pt modelId="{0F239362-B2FB-D042-96A0-64CB8269A41A}" type="pres">
      <dgm:prSet presAssocID="{8E835D41-0702-4EB0-8DD0-D66C86BDAF24}" presName="composite" presStyleCnt="0"/>
      <dgm:spPr/>
    </dgm:pt>
    <dgm:pt modelId="{77A2D6E3-6EB6-E54D-A0EA-08D1B7103975}" type="pres">
      <dgm:prSet presAssocID="{8E835D41-0702-4EB0-8DD0-D66C86BDAF24}" presName="background" presStyleLbl="node0" presStyleIdx="1" presStyleCnt="3"/>
      <dgm:spPr/>
    </dgm:pt>
    <dgm:pt modelId="{2AB6D6E8-8AC8-ED40-8D68-C0C0D6D243EB}" type="pres">
      <dgm:prSet presAssocID="{8E835D41-0702-4EB0-8DD0-D66C86BDAF24}" presName="text" presStyleLbl="fgAcc0" presStyleIdx="1" presStyleCnt="3">
        <dgm:presLayoutVars>
          <dgm:chPref val="3"/>
        </dgm:presLayoutVars>
      </dgm:prSet>
      <dgm:spPr/>
    </dgm:pt>
    <dgm:pt modelId="{42E53B66-901A-C84D-AD9C-AFC3085B5884}" type="pres">
      <dgm:prSet presAssocID="{8E835D41-0702-4EB0-8DD0-D66C86BDAF24}" presName="hierChild2" presStyleCnt="0"/>
      <dgm:spPr/>
    </dgm:pt>
    <dgm:pt modelId="{00E97DC4-9E58-4F43-87FA-23795B38F0D3}" type="pres">
      <dgm:prSet presAssocID="{1C27CE71-151D-48FD-ABD7-E2A99118E960}" presName="hierRoot1" presStyleCnt="0"/>
      <dgm:spPr/>
    </dgm:pt>
    <dgm:pt modelId="{0563A767-7FB9-9548-BF52-603ECFE151AC}" type="pres">
      <dgm:prSet presAssocID="{1C27CE71-151D-48FD-ABD7-E2A99118E960}" presName="composite" presStyleCnt="0"/>
      <dgm:spPr/>
    </dgm:pt>
    <dgm:pt modelId="{90EAC153-4CF7-3349-95D3-B2B0E910F138}" type="pres">
      <dgm:prSet presAssocID="{1C27CE71-151D-48FD-ABD7-E2A99118E960}" presName="background" presStyleLbl="node0" presStyleIdx="2" presStyleCnt="3"/>
      <dgm:spPr/>
    </dgm:pt>
    <dgm:pt modelId="{9C8FCBF9-F7A8-7C42-943F-FF3D85408F5B}" type="pres">
      <dgm:prSet presAssocID="{1C27CE71-151D-48FD-ABD7-E2A99118E960}" presName="text" presStyleLbl="fgAcc0" presStyleIdx="2" presStyleCnt="3">
        <dgm:presLayoutVars>
          <dgm:chPref val="3"/>
        </dgm:presLayoutVars>
      </dgm:prSet>
      <dgm:spPr/>
    </dgm:pt>
    <dgm:pt modelId="{6DD41A3E-C82E-7840-9353-138684DD64E2}" type="pres">
      <dgm:prSet presAssocID="{1C27CE71-151D-48FD-ABD7-E2A99118E960}" presName="hierChild2" presStyleCnt="0"/>
      <dgm:spPr/>
    </dgm:pt>
  </dgm:ptLst>
  <dgm:cxnLst>
    <dgm:cxn modelId="{DEBD4A18-91F3-C841-96B6-9A7537D22006}" type="presOf" srcId="{DAE93657-8009-4C82-B17D-F0134D1E3E52}" destId="{5C7A6BFC-5716-CD42-8791-0BF154D79F10}" srcOrd="0" destOrd="0" presId="urn:microsoft.com/office/officeart/2005/8/layout/hierarchy1"/>
    <dgm:cxn modelId="{C636BB37-DEFB-594F-B00F-85BD6FAA7820}" type="presOf" srcId="{8E835D41-0702-4EB0-8DD0-D66C86BDAF24}" destId="{2AB6D6E8-8AC8-ED40-8D68-C0C0D6D243EB}" srcOrd="0" destOrd="0" presId="urn:microsoft.com/office/officeart/2005/8/layout/hierarchy1"/>
    <dgm:cxn modelId="{8AC1BB88-F2BF-9546-924B-6BC20CFE291E}" type="presOf" srcId="{497A31FA-67F1-4BB7-A232-7A366B46ECF3}" destId="{787F266D-7095-CC45-93DD-D7D4220D3319}" srcOrd="0" destOrd="0" presId="urn:microsoft.com/office/officeart/2005/8/layout/hierarchy1"/>
    <dgm:cxn modelId="{1626FAAD-1FAF-2141-8F49-6D2493027BA4}" type="presOf" srcId="{1C27CE71-151D-48FD-ABD7-E2A99118E960}" destId="{9C8FCBF9-F7A8-7C42-943F-FF3D85408F5B}" srcOrd="0" destOrd="0" presId="urn:microsoft.com/office/officeart/2005/8/layout/hierarchy1"/>
    <dgm:cxn modelId="{32F5BCC2-3EC9-4E2E-8DA4-74DA2F8DB28B}" srcId="{DAE93657-8009-4C82-B17D-F0134D1E3E52}" destId="{1C27CE71-151D-48FD-ABD7-E2A99118E960}" srcOrd="2" destOrd="0" parTransId="{7773425B-C3E1-44C6-8820-10652D1C4056}" sibTransId="{143924BD-9B06-4662-A6EB-F296F63B50EE}"/>
    <dgm:cxn modelId="{577FACDB-33CA-4614-8B71-4EDA20C8EDD3}" srcId="{DAE93657-8009-4C82-B17D-F0134D1E3E52}" destId="{8E835D41-0702-4EB0-8DD0-D66C86BDAF24}" srcOrd="1" destOrd="0" parTransId="{6D943E90-5095-4710-9BAD-6E6EBEF27A6D}" sibTransId="{F56AF992-8212-435C-97A0-4811189C0BAD}"/>
    <dgm:cxn modelId="{4ECA28DD-B428-4500-883D-953FE727BA1C}" srcId="{DAE93657-8009-4C82-B17D-F0134D1E3E52}" destId="{497A31FA-67F1-4BB7-A232-7A366B46ECF3}" srcOrd="0" destOrd="0" parTransId="{A3454AC2-6F98-45A1-818D-2A9FB3A24BAC}" sibTransId="{18F56003-DCE5-4327-B16C-3E228354D3CC}"/>
    <dgm:cxn modelId="{FA71723C-7570-5540-9CB0-87A4AFCD09F1}" type="presParOf" srcId="{5C7A6BFC-5716-CD42-8791-0BF154D79F10}" destId="{A380B1E0-3F8E-A847-93EA-BA39D653D567}" srcOrd="0" destOrd="0" presId="urn:microsoft.com/office/officeart/2005/8/layout/hierarchy1"/>
    <dgm:cxn modelId="{26831C05-FB7E-5E43-930B-6F9676A7C15E}" type="presParOf" srcId="{A380B1E0-3F8E-A847-93EA-BA39D653D567}" destId="{1682DC68-69C6-3C4B-81EB-2D4BC6495E9E}" srcOrd="0" destOrd="0" presId="urn:microsoft.com/office/officeart/2005/8/layout/hierarchy1"/>
    <dgm:cxn modelId="{6079C86F-3CFF-4A4D-99C0-CB0CA7A4C446}" type="presParOf" srcId="{1682DC68-69C6-3C4B-81EB-2D4BC6495E9E}" destId="{C09A9EE5-71A5-AB44-93B6-6193533E063F}" srcOrd="0" destOrd="0" presId="urn:microsoft.com/office/officeart/2005/8/layout/hierarchy1"/>
    <dgm:cxn modelId="{AD8B004F-8117-FA47-8759-18D24675DBAF}" type="presParOf" srcId="{1682DC68-69C6-3C4B-81EB-2D4BC6495E9E}" destId="{787F266D-7095-CC45-93DD-D7D4220D3319}" srcOrd="1" destOrd="0" presId="urn:microsoft.com/office/officeart/2005/8/layout/hierarchy1"/>
    <dgm:cxn modelId="{62B9800C-8E47-0D43-9148-A2345A1CBBCF}" type="presParOf" srcId="{A380B1E0-3F8E-A847-93EA-BA39D653D567}" destId="{BF828183-8FC3-154A-9861-778340F0CCE2}" srcOrd="1" destOrd="0" presId="urn:microsoft.com/office/officeart/2005/8/layout/hierarchy1"/>
    <dgm:cxn modelId="{F3B034BF-D9ED-1A41-B5C7-DADF0C37C260}" type="presParOf" srcId="{5C7A6BFC-5716-CD42-8791-0BF154D79F10}" destId="{2A482240-A9C3-AF4E-90F5-9FCF8CBB0B2C}" srcOrd="1" destOrd="0" presId="urn:microsoft.com/office/officeart/2005/8/layout/hierarchy1"/>
    <dgm:cxn modelId="{486B7D20-7AD2-D746-A77E-6402F3F361B1}" type="presParOf" srcId="{2A482240-A9C3-AF4E-90F5-9FCF8CBB0B2C}" destId="{0F239362-B2FB-D042-96A0-64CB8269A41A}" srcOrd="0" destOrd="0" presId="urn:microsoft.com/office/officeart/2005/8/layout/hierarchy1"/>
    <dgm:cxn modelId="{9141F7A5-F932-B14D-8A19-179F96C2EF1C}" type="presParOf" srcId="{0F239362-B2FB-D042-96A0-64CB8269A41A}" destId="{77A2D6E3-6EB6-E54D-A0EA-08D1B7103975}" srcOrd="0" destOrd="0" presId="urn:microsoft.com/office/officeart/2005/8/layout/hierarchy1"/>
    <dgm:cxn modelId="{5A875FBE-DCEA-854B-A061-94B15A4437CC}" type="presParOf" srcId="{0F239362-B2FB-D042-96A0-64CB8269A41A}" destId="{2AB6D6E8-8AC8-ED40-8D68-C0C0D6D243EB}" srcOrd="1" destOrd="0" presId="urn:microsoft.com/office/officeart/2005/8/layout/hierarchy1"/>
    <dgm:cxn modelId="{B1301A1E-8432-534A-9AA9-780C8F1C0338}" type="presParOf" srcId="{2A482240-A9C3-AF4E-90F5-9FCF8CBB0B2C}" destId="{42E53B66-901A-C84D-AD9C-AFC3085B5884}" srcOrd="1" destOrd="0" presId="urn:microsoft.com/office/officeart/2005/8/layout/hierarchy1"/>
    <dgm:cxn modelId="{BA4FA931-315D-AD45-A539-C7B8D22C451C}" type="presParOf" srcId="{5C7A6BFC-5716-CD42-8791-0BF154D79F10}" destId="{00E97DC4-9E58-4F43-87FA-23795B38F0D3}" srcOrd="2" destOrd="0" presId="urn:microsoft.com/office/officeart/2005/8/layout/hierarchy1"/>
    <dgm:cxn modelId="{65ED65AF-0FF8-2549-9053-2234F681119A}" type="presParOf" srcId="{00E97DC4-9E58-4F43-87FA-23795B38F0D3}" destId="{0563A767-7FB9-9548-BF52-603ECFE151AC}" srcOrd="0" destOrd="0" presId="urn:microsoft.com/office/officeart/2005/8/layout/hierarchy1"/>
    <dgm:cxn modelId="{AA2FF1BC-A8D0-1447-BB01-C83B6611F2EC}" type="presParOf" srcId="{0563A767-7FB9-9548-BF52-603ECFE151AC}" destId="{90EAC153-4CF7-3349-95D3-B2B0E910F138}" srcOrd="0" destOrd="0" presId="urn:microsoft.com/office/officeart/2005/8/layout/hierarchy1"/>
    <dgm:cxn modelId="{4790DDC7-D9B1-5743-AAC9-E28B2A62ADD0}" type="presParOf" srcId="{0563A767-7FB9-9548-BF52-603ECFE151AC}" destId="{9C8FCBF9-F7A8-7C42-943F-FF3D85408F5B}" srcOrd="1" destOrd="0" presId="urn:microsoft.com/office/officeart/2005/8/layout/hierarchy1"/>
    <dgm:cxn modelId="{0123EB58-34CE-9B4C-B4ED-D56C5762C37B}" type="presParOf" srcId="{00E97DC4-9E58-4F43-87FA-23795B38F0D3}" destId="{6DD41A3E-C82E-7840-9353-138684DD64E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49182C-1178-4D53-9ABB-627B52E6C661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1D72AD-69D3-4396-9E2D-89C56AC44035}">
      <dgm:prSet/>
      <dgm:spPr/>
      <dgm:t>
        <a:bodyPr/>
        <a:lstStyle/>
        <a:p>
          <a:r>
            <a:rPr lang="en-US" b="1"/>
            <a:t>Summary:</a:t>
          </a:r>
          <a:r>
            <a:rPr lang="en-US"/>
            <a:t> Successfully implemented a BERT-based classification model that categorizes text into three classes with promising accuracy.</a:t>
          </a:r>
        </a:p>
      </dgm:t>
    </dgm:pt>
    <dgm:pt modelId="{FCBE5E0A-9F27-455C-AF26-1212E38099E5}" type="parTrans" cxnId="{63E95C41-F5E7-4965-9DF9-CC2BE42A1A09}">
      <dgm:prSet/>
      <dgm:spPr/>
      <dgm:t>
        <a:bodyPr/>
        <a:lstStyle/>
        <a:p>
          <a:endParaRPr lang="en-US"/>
        </a:p>
      </dgm:t>
    </dgm:pt>
    <dgm:pt modelId="{FBC58C2C-88ED-4DE7-B795-6D3802D6A36E}" type="sibTrans" cxnId="{63E95C41-F5E7-4965-9DF9-CC2BE42A1A09}">
      <dgm:prSet/>
      <dgm:spPr/>
      <dgm:t>
        <a:bodyPr/>
        <a:lstStyle/>
        <a:p>
          <a:endParaRPr lang="en-US"/>
        </a:p>
      </dgm:t>
    </dgm:pt>
    <dgm:pt modelId="{63E2B078-15C8-4F95-9539-6B152087F840}">
      <dgm:prSet/>
      <dgm:spPr/>
      <dgm:t>
        <a:bodyPr/>
        <a:lstStyle/>
        <a:p>
          <a:r>
            <a:rPr lang="en-US" b="1"/>
            <a:t>Challenges:</a:t>
          </a:r>
          <a:r>
            <a:rPr lang="en-US"/>
            <a:t> Faced data imbalance issues, potential overfitting, and the need for careful hyperparameter tuning.</a:t>
          </a:r>
        </a:p>
      </dgm:t>
    </dgm:pt>
    <dgm:pt modelId="{0E28CF75-4046-4B90-9E90-237050F95D5D}" type="parTrans" cxnId="{D4657C3B-9451-43FB-B9C2-A75119AF52FF}">
      <dgm:prSet/>
      <dgm:spPr/>
      <dgm:t>
        <a:bodyPr/>
        <a:lstStyle/>
        <a:p>
          <a:endParaRPr lang="en-US"/>
        </a:p>
      </dgm:t>
    </dgm:pt>
    <dgm:pt modelId="{FC0A868F-69C8-413D-8786-FE5C30717651}" type="sibTrans" cxnId="{D4657C3B-9451-43FB-B9C2-A75119AF52FF}">
      <dgm:prSet/>
      <dgm:spPr/>
      <dgm:t>
        <a:bodyPr/>
        <a:lstStyle/>
        <a:p>
          <a:endParaRPr lang="en-US"/>
        </a:p>
      </dgm:t>
    </dgm:pt>
    <dgm:pt modelId="{4A0F166E-211B-F742-B545-2D3F4A703E0C}" type="pres">
      <dgm:prSet presAssocID="{8349182C-1178-4D53-9ABB-627B52E6C661}" presName="compositeShape" presStyleCnt="0">
        <dgm:presLayoutVars>
          <dgm:chMax val="7"/>
          <dgm:dir/>
          <dgm:resizeHandles val="exact"/>
        </dgm:presLayoutVars>
      </dgm:prSet>
      <dgm:spPr/>
    </dgm:pt>
    <dgm:pt modelId="{44BA6D08-9467-7C41-934C-B2FAF08E909D}" type="pres">
      <dgm:prSet presAssocID="{8349182C-1178-4D53-9ABB-627B52E6C661}" presName="wedge1" presStyleLbl="node1" presStyleIdx="0" presStyleCnt="2"/>
      <dgm:spPr/>
    </dgm:pt>
    <dgm:pt modelId="{AFC9E560-D6D5-0747-802B-8906C8719424}" type="pres">
      <dgm:prSet presAssocID="{8349182C-1178-4D53-9ABB-627B52E6C661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96A8B2CA-4568-6A4F-B83E-6D28CA73C25D}" type="pres">
      <dgm:prSet presAssocID="{8349182C-1178-4D53-9ABB-627B52E6C661}" presName="wedge2" presStyleLbl="node1" presStyleIdx="1" presStyleCnt="2"/>
      <dgm:spPr/>
    </dgm:pt>
    <dgm:pt modelId="{36FDCED9-E2A1-E44B-8FC7-0576326866EE}" type="pres">
      <dgm:prSet presAssocID="{8349182C-1178-4D53-9ABB-627B52E6C661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F0391B24-6266-F244-8B6C-D071ABA44137}" type="presOf" srcId="{8349182C-1178-4D53-9ABB-627B52E6C661}" destId="{4A0F166E-211B-F742-B545-2D3F4A703E0C}" srcOrd="0" destOrd="0" presId="urn:microsoft.com/office/officeart/2005/8/layout/chart3"/>
    <dgm:cxn modelId="{D4657C3B-9451-43FB-B9C2-A75119AF52FF}" srcId="{8349182C-1178-4D53-9ABB-627B52E6C661}" destId="{63E2B078-15C8-4F95-9539-6B152087F840}" srcOrd="1" destOrd="0" parTransId="{0E28CF75-4046-4B90-9E90-237050F95D5D}" sibTransId="{FC0A868F-69C8-413D-8786-FE5C30717651}"/>
    <dgm:cxn modelId="{63E95C41-F5E7-4965-9DF9-CC2BE42A1A09}" srcId="{8349182C-1178-4D53-9ABB-627B52E6C661}" destId="{191D72AD-69D3-4396-9E2D-89C56AC44035}" srcOrd="0" destOrd="0" parTransId="{FCBE5E0A-9F27-455C-AF26-1212E38099E5}" sibTransId="{FBC58C2C-88ED-4DE7-B795-6D3802D6A36E}"/>
    <dgm:cxn modelId="{9E28795B-1B70-B148-A2C7-B12C4A06A048}" type="presOf" srcId="{191D72AD-69D3-4396-9E2D-89C56AC44035}" destId="{44BA6D08-9467-7C41-934C-B2FAF08E909D}" srcOrd="0" destOrd="0" presId="urn:microsoft.com/office/officeart/2005/8/layout/chart3"/>
    <dgm:cxn modelId="{60C9FFB7-19F4-C74C-ACDD-6C99B20B331E}" type="presOf" srcId="{63E2B078-15C8-4F95-9539-6B152087F840}" destId="{36FDCED9-E2A1-E44B-8FC7-0576326866EE}" srcOrd="1" destOrd="0" presId="urn:microsoft.com/office/officeart/2005/8/layout/chart3"/>
    <dgm:cxn modelId="{BE20CED7-D306-024F-9C67-36C769B5435D}" type="presOf" srcId="{191D72AD-69D3-4396-9E2D-89C56AC44035}" destId="{AFC9E560-D6D5-0747-802B-8906C8719424}" srcOrd="1" destOrd="0" presId="urn:microsoft.com/office/officeart/2005/8/layout/chart3"/>
    <dgm:cxn modelId="{F6411DEA-BED2-F04F-B64E-F6AC45B13D4D}" type="presOf" srcId="{63E2B078-15C8-4F95-9539-6B152087F840}" destId="{96A8B2CA-4568-6A4F-B83E-6D28CA73C25D}" srcOrd="0" destOrd="0" presId="urn:microsoft.com/office/officeart/2005/8/layout/chart3"/>
    <dgm:cxn modelId="{F9278046-3930-4843-942B-B9E15DFC29E4}" type="presParOf" srcId="{4A0F166E-211B-F742-B545-2D3F4A703E0C}" destId="{44BA6D08-9467-7C41-934C-B2FAF08E909D}" srcOrd="0" destOrd="0" presId="urn:microsoft.com/office/officeart/2005/8/layout/chart3"/>
    <dgm:cxn modelId="{CC9B482B-C5E9-B34E-A32E-9B6DAE891B64}" type="presParOf" srcId="{4A0F166E-211B-F742-B545-2D3F4A703E0C}" destId="{AFC9E560-D6D5-0747-802B-8906C8719424}" srcOrd="1" destOrd="0" presId="urn:microsoft.com/office/officeart/2005/8/layout/chart3"/>
    <dgm:cxn modelId="{DF3E5A20-9F44-7E42-9EBA-2F3AF7B4C0AF}" type="presParOf" srcId="{4A0F166E-211B-F742-B545-2D3F4A703E0C}" destId="{96A8B2CA-4568-6A4F-B83E-6D28CA73C25D}" srcOrd="2" destOrd="0" presId="urn:microsoft.com/office/officeart/2005/8/layout/chart3"/>
    <dgm:cxn modelId="{758CE3DD-C393-BE41-AE87-3072EC485C9F}" type="presParOf" srcId="{4A0F166E-211B-F742-B545-2D3F4A703E0C}" destId="{36FDCED9-E2A1-E44B-8FC7-0576326866EE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3FBD7-E6AB-4F1D-90C9-3ED168B7A686}">
      <dsp:nvSpPr>
        <dsp:cNvPr id="0" name=""/>
        <dsp:cNvSpPr/>
      </dsp:nvSpPr>
      <dsp:spPr>
        <a:xfrm>
          <a:off x="13573" y="181078"/>
          <a:ext cx="1143575" cy="10158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D4BBB-DF73-4C3C-B63E-EDB2F5DA99D0}">
      <dsp:nvSpPr>
        <dsp:cNvPr id="0" name=""/>
        <dsp:cNvSpPr/>
      </dsp:nvSpPr>
      <dsp:spPr>
        <a:xfrm>
          <a:off x="13573" y="1319772"/>
          <a:ext cx="3267359" cy="69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Dataset:</a:t>
          </a:r>
          <a:r>
            <a:rPr lang="en-US" sz="1400" kern="1200"/>
            <a:t> The dataset is loaded using the Hugging Face datasets library, which provides easy access to numerous NLP datasets.</a:t>
          </a:r>
        </a:p>
      </dsp:txBody>
      <dsp:txXfrm>
        <a:off x="13573" y="1319772"/>
        <a:ext cx="3267359" cy="694560"/>
      </dsp:txXfrm>
    </dsp:sp>
    <dsp:sp modelId="{0F03CE8C-0335-4E80-9382-A8C03667FC3A}">
      <dsp:nvSpPr>
        <dsp:cNvPr id="0" name=""/>
        <dsp:cNvSpPr/>
      </dsp:nvSpPr>
      <dsp:spPr>
        <a:xfrm>
          <a:off x="13573" y="2071455"/>
          <a:ext cx="3267359" cy="9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71CED-D689-47F9-A527-09ACC5E6F0B6}">
      <dsp:nvSpPr>
        <dsp:cNvPr id="0" name=""/>
        <dsp:cNvSpPr/>
      </dsp:nvSpPr>
      <dsp:spPr>
        <a:xfrm>
          <a:off x="3852720" y="181078"/>
          <a:ext cx="1143575" cy="10158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9DFC4-D067-40F7-9E50-05923B64D313}">
      <dsp:nvSpPr>
        <dsp:cNvPr id="0" name=""/>
        <dsp:cNvSpPr/>
      </dsp:nvSpPr>
      <dsp:spPr>
        <a:xfrm>
          <a:off x="3852720" y="1319772"/>
          <a:ext cx="3267359" cy="69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Classes:</a:t>
          </a:r>
          <a:r>
            <a:rPr lang="en-US" sz="1400" kern="1200"/>
            <a:t> The text corpus is divided into three categories (e.g., positive, negative, neutral or any other provided in the code).</a:t>
          </a:r>
        </a:p>
      </dsp:txBody>
      <dsp:txXfrm>
        <a:off x="3852720" y="1319772"/>
        <a:ext cx="3267359" cy="694560"/>
      </dsp:txXfrm>
    </dsp:sp>
    <dsp:sp modelId="{5C8263F9-5289-4974-B65F-097E85DF3ADE}">
      <dsp:nvSpPr>
        <dsp:cNvPr id="0" name=""/>
        <dsp:cNvSpPr/>
      </dsp:nvSpPr>
      <dsp:spPr>
        <a:xfrm>
          <a:off x="3852720" y="2071455"/>
          <a:ext cx="3267359" cy="9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662BE-A26A-4D86-AB09-03D2FBFDB2AB}">
      <dsp:nvSpPr>
        <dsp:cNvPr id="0" name=""/>
        <dsp:cNvSpPr/>
      </dsp:nvSpPr>
      <dsp:spPr>
        <a:xfrm>
          <a:off x="7691867" y="181078"/>
          <a:ext cx="1143575" cy="10158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46933-DC7D-4A9F-9360-7E30643EA278}">
      <dsp:nvSpPr>
        <dsp:cNvPr id="0" name=""/>
        <dsp:cNvSpPr/>
      </dsp:nvSpPr>
      <dsp:spPr>
        <a:xfrm>
          <a:off x="7691867" y="1319772"/>
          <a:ext cx="3267359" cy="69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Preprocessing Steps:</a:t>
          </a:r>
          <a:endParaRPr lang="en-US" sz="1400" kern="1200"/>
        </a:p>
      </dsp:txBody>
      <dsp:txXfrm>
        <a:off x="7691867" y="1319772"/>
        <a:ext cx="3267359" cy="694560"/>
      </dsp:txXfrm>
    </dsp:sp>
    <dsp:sp modelId="{89541550-CCDA-4FF5-86BB-4A0EC6D0A15B}">
      <dsp:nvSpPr>
        <dsp:cNvPr id="0" name=""/>
        <dsp:cNvSpPr/>
      </dsp:nvSpPr>
      <dsp:spPr>
        <a:xfrm>
          <a:off x="7705426" y="1732524"/>
          <a:ext cx="3267359" cy="9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Tokenization: Text is tokenized using </a:t>
          </a:r>
          <a:r>
            <a:rPr lang="en-US" sz="1100" kern="1200" dirty="0" err="1"/>
            <a:t>BertTokenizer</a:t>
          </a:r>
          <a:r>
            <a:rPr lang="en-US" sz="1100" kern="1200" dirty="0"/>
            <a:t>, converting each sentence into tokens that BERT can understand.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Padding and Truncation: Ensures that all sequences have the same length for efficient batch processing.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Splitting: The dataset is divided into training, validation, and test sets to evaluate the model’s performance.</a:t>
          </a:r>
        </a:p>
      </dsp:txBody>
      <dsp:txXfrm>
        <a:off x="7705426" y="1732524"/>
        <a:ext cx="3267359" cy="965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06488-A700-458F-85EE-C60129D22936}">
      <dsp:nvSpPr>
        <dsp:cNvPr id="0" name=""/>
        <dsp:cNvSpPr/>
      </dsp:nvSpPr>
      <dsp:spPr>
        <a:xfrm>
          <a:off x="769466" y="530857"/>
          <a:ext cx="1067985" cy="10679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FBFED-1D0F-4186-84A6-964352FF493F}">
      <dsp:nvSpPr>
        <dsp:cNvPr id="0" name=""/>
        <dsp:cNvSpPr/>
      </dsp:nvSpPr>
      <dsp:spPr>
        <a:xfrm>
          <a:off x="116808" y="1922430"/>
          <a:ext cx="23733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Multi-head Self-Attention:</a:t>
          </a:r>
          <a:r>
            <a:rPr lang="en-US" sz="1100" kern="1200"/>
            <a:t> Allows the model to weigh the importance of each token in a sequence relative to others, capturing global dependencies.</a:t>
          </a:r>
        </a:p>
      </dsp:txBody>
      <dsp:txXfrm>
        <a:off x="116808" y="1922430"/>
        <a:ext cx="2373300" cy="765000"/>
      </dsp:txXfrm>
    </dsp:sp>
    <dsp:sp modelId="{1E8906E5-E717-458F-85D7-94C2B0BDBF4C}">
      <dsp:nvSpPr>
        <dsp:cNvPr id="0" name=""/>
        <dsp:cNvSpPr/>
      </dsp:nvSpPr>
      <dsp:spPr>
        <a:xfrm>
          <a:off x="3558093" y="530857"/>
          <a:ext cx="1067985" cy="10679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26DF4-7E16-4816-858C-7BCF13DB3E1A}">
      <dsp:nvSpPr>
        <dsp:cNvPr id="0" name=""/>
        <dsp:cNvSpPr/>
      </dsp:nvSpPr>
      <dsp:spPr>
        <a:xfrm>
          <a:off x="2905436" y="1922430"/>
          <a:ext cx="23733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Feed-Forward Networks (FFN):</a:t>
          </a:r>
          <a:r>
            <a:rPr lang="en-US" sz="1100" kern="1200"/>
            <a:t> Applies non-linear transformations to each token embedding independently after attention.</a:t>
          </a:r>
        </a:p>
      </dsp:txBody>
      <dsp:txXfrm>
        <a:off x="2905436" y="1922430"/>
        <a:ext cx="2373300" cy="765000"/>
      </dsp:txXfrm>
    </dsp:sp>
    <dsp:sp modelId="{E5D9B13E-AAF9-4332-91C4-1C4AECEA1838}">
      <dsp:nvSpPr>
        <dsp:cNvPr id="0" name=""/>
        <dsp:cNvSpPr/>
      </dsp:nvSpPr>
      <dsp:spPr>
        <a:xfrm>
          <a:off x="6346721" y="530857"/>
          <a:ext cx="1067985" cy="10679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EEF03-F01D-473C-96D0-3BD1E34DA3C4}">
      <dsp:nvSpPr>
        <dsp:cNvPr id="0" name=""/>
        <dsp:cNvSpPr/>
      </dsp:nvSpPr>
      <dsp:spPr>
        <a:xfrm>
          <a:off x="5694063" y="1922430"/>
          <a:ext cx="23733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Positional Encoding:</a:t>
          </a:r>
          <a:r>
            <a:rPr lang="en-US" sz="1100" kern="1200"/>
            <a:t> Adds information about token positions since transformers do not have inherent sequence order awareness.</a:t>
          </a:r>
        </a:p>
      </dsp:txBody>
      <dsp:txXfrm>
        <a:off x="5694063" y="1922430"/>
        <a:ext cx="2373300" cy="765000"/>
      </dsp:txXfrm>
    </dsp:sp>
    <dsp:sp modelId="{24D0E5BC-41F6-4716-BFC1-1D1AEF31D510}">
      <dsp:nvSpPr>
        <dsp:cNvPr id="0" name=""/>
        <dsp:cNvSpPr/>
      </dsp:nvSpPr>
      <dsp:spPr>
        <a:xfrm>
          <a:off x="9135348" y="530857"/>
          <a:ext cx="1067985" cy="10679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09688-2348-4378-BD4A-B037F0179BD8}">
      <dsp:nvSpPr>
        <dsp:cNvPr id="0" name=""/>
        <dsp:cNvSpPr/>
      </dsp:nvSpPr>
      <dsp:spPr>
        <a:xfrm>
          <a:off x="8482691" y="1922430"/>
          <a:ext cx="23733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Layer Normalization &amp; Residual Connections:</a:t>
          </a:r>
          <a:r>
            <a:rPr lang="en-US" sz="1100" kern="1200"/>
            <a:t> Stabilizes the learning process, prevents vanishing gradients, and accelerates training convergence.</a:t>
          </a:r>
        </a:p>
      </dsp:txBody>
      <dsp:txXfrm>
        <a:off x="8482691" y="1922430"/>
        <a:ext cx="2373300" cy="76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923C0-84EF-4C19-BD68-A2D7DA8A6C22}">
      <dsp:nvSpPr>
        <dsp:cNvPr id="0" name=""/>
        <dsp:cNvSpPr/>
      </dsp:nvSpPr>
      <dsp:spPr>
        <a:xfrm>
          <a:off x="579602" y="201496"/>
          <a:ext cx="1447713" cy="144771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098C4-EFB1-4068-8CAF-CA0AE5BB4CA5}">
      <dsp:nvSpPr>
        <dsp:cNvPr id="0" name=""/>
        <dsp:cNvSpPr/>
      </dsp:nvSpPr>
      <dsp:spPr>
        <a:xfrm>
          <a:off x="888131" y="510025"/>
          <a:ext cx="830654" cy="830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CE2E2-BA92-4CC1-B7B0-9F71C366D9F7}">
      <dsp:nvSpPr>
        <dsp:cNvPr id="0" name=""/>
        <dsp:cNvSpPr/>
      </dsp:nvSpPr>
      <dsp:spPr>
        <a:xfrm>
          <a:off x="116808" y="2100136"/>
          <a:ext cx="2373300" cy="91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BERT Architecture:</a:t>
          </a:r>
          <a:r>
            <a:rPr lang="en-US" sz="1100" kern="1200"/>
            <a:t> Composed of multiple layers of transformer encoders, each with its own self-attention and FFN blocks.</a:t>
          </a:r>
        </a:p>
      </dsp:txBody>
      <dsp:txXfrm>
        <a:off x="116808" y="2100136"/>
        <a:ext cx="2373300" cy="916655"/>
      </dsp:txXfrm>
    </dsp:sp>
    <dsp:sp modelId="{7F953384-BD1C-45F2-8D04-8DD0EAFF2C1E}">
      <dsp:nvSpPr>
        <dsp:cNvPr id="0" name=""/>
        <dsp:cNvSpPr/>
      </dsp:nvSpPr>
      <dsp:spPr>
        <a:xfrm>
          <a:off x="3368229" y="201496"/>
          <a:ext cx="1447713" cy="144771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EB959-9DB9-4652-A49D-56F68FAE6F57}">
      <dsp:nvSpPr>
        <dsp:cNvPr id="0" name=""/>
        <dsp:cNvSpPr/>
      </dsp:nvSpPr>
      <dsp:spPr>
        <a:xfrm>
          <a:off x="3676758" y="510025"/>
          <a:ext cx="830654" cy="830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7572A-3D40-46A6-BC5B-6729E3710C16}">
      <dsp:nvSpPr>
        <dsp:cNvPr id="0" name=""/>
        <dsp:cNvSpPr/>
      </dsp:nvSpPr>
      <dsp:spPr>
        <a:xfrm>
          <a:off x="2905436" y="2100136"/>
          <a:ext cx="2373300" cy="91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Sequence Classification Head:</a:t>
          </a:r>
          <a:r>
            <a:rPr lang="en-US" sz="1100" kern="1200"/>
            <a:t> A linear layer is placed on top of the [CLS] token embedding (special token at the start of each input) for classification.</a:t>
          </a:r>
        </a:p>
      </dsp:txBody>
      <dsp:txXfrm>
        <a:off x="2905436" y="2100136"/>
        <a:ext cx="2373300" cy="916655"/>
      </dsp:txXfrm>
    </dsp:sp>
    <dsp:sp modelId="{C95CFE35-13FE-45ED-A027-CBA7A41ED708}">
      <dsp:nvSpPr>
        <dsp:cNvPr id="0" name=""/>
        <dsp:cNvSpPr/>
      </dsp:nvSpPr>
      <dsp:spPr>
        <a:xfrm>
          <a:off x="6156857" y="201496"/>
          <a:ext cx="1447713" cy="144771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072C4-2E9A-48A8-AF0E-1E772CCF99EF}">
      <dsp:nvSpPr>
        <dsp:cNvPr id="0" name=""/>
        <dsp:cNvSpPr/>
      </dsp:nvSpPr>
      <dsp:spPr>
        <a:xfrm>
          <a:off x="6465386" y="510025"/>
          <a:ext cx="830654" cy="830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48DF8-3992-4886-B96C-1F811D51B131}">
      <dsp:nvSpPr>
        <dsp:cNvPr id="0" name=""/>
        <dsp:cNvSpPr/>
      </dsp:nvSpPr>
      <dsp:spPr>
        <a:xfrm>
          <a:off x="5694063" y="2100136"/>
          <a:ext cx="2373300" cy="91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Optimizer:</a:t>
          </a:r>
          <a:r>
            <a:rPr lang="en-US" sz="1100" kern="1200"/>
            <a:t> AdamW optimizer is used, which integrates weight decay to prevent overfitting.</a:t>
          </a:r>
        </a:p>
      </dsp:txBody>
      <dsp:txXfrm>
        <a:off x="5694063" y="2100136"/>
        <a:ext cx="2373300" cy="916655"/>
      </dsp:txXfrm>
    </dsp:sp>
    <dsp:sp modelId="{9F59996D-43FB-44C0-BC87-B9B68F3F657C}">
      <dsp:nvSpPr>
        <dsp:cNvPr id="0" name=""/>
        <dsp:cNvSpPr/>
      </dsp:nvSpPr>
      <dsp:spPr>
        <a:xfrm>
          <a:off x="8945484" y="201496"/>
          <a:ext cx="1447713" cy="144771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43ABF-A98C-48D0-8771-1DF8B6B64517}">
      <dsp:nvSpPr>
        <dsp:cNvPr id="0" name=""/>
        <dsp:cNvSpPr/>
      </dsp:nvSpPr>
      <dsp:spPr>
        <a:xfrm>
          <a:off x="9254013" y="510025"/>
          <a:ext cx="830654" cy="830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32368-CDBC-4C4C-9DC2-30867188A7DB}">
      <dsp:nvSpPr>
        <dsp:cNvPr id="0" name=""/>
        <dsp:cNvSpPr/>
      </dsp:nvSpPr>
      <dsp:spPr>
        <a:xfrm>
          <a:off x="8482691" y="2100136"/>
          <a:ext cx="2373300" cy="91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Learning Rate Scheduler:</a:t>
          </a:r>
          <a:r>
            <a:rPr lang="en-US" sz="1100" kern="1200"/>
            <a:t> A linear decay schedule with warm-up steps (get_linear_schedule_with_warmup) ensures stable training.</a:t>
          </a:r>
        </a:p>
      </dsp:txBody>
      <dsp:txXfrm>
        <a:off x="8482691" y="2100136"/>
        <a:ext cx="2373300" cy="916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04804-A003-4874-BB18-3F19CB582F51}">
      <dsp:nvSpPr>
        <dsp:cNvPr id="0" name=""/>
        <dsp:cNvSpPr/>
      </dsp:nvSpPr>
      <dsp:spPr>
        <a:xfrm>
          <a:off x="0" y="1675"/>
          <a:ext cx="10972800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1CE75-7D6D-42B4-9E22-0F281CEE7F48}">
      <dsp:nvSpPr>
        <dsp:cNvPr id="0" name=""/>
        <dsp:cNvSpPr/>
      </dsp:nvSpPr>
      <dsp:spPr>
        <a:xfrm>
          <a:off x="256850" y="192720"/>
          <a:ext cx="467000" cy="467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F1684-1A95-42B5-92A3-902859D45DA2}">
      <dsp:nvSpPr>
        <dsp:cNvPr id="0" name=""/>
        <dsp:cNvSpPr/>
      </dsp:nvSpPr>
      <dsp:spPr>
        <a:xfrm>
          <a:off x="980700" y="1675"/>
          <a:ext cx="9992099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Batching:</a:t>
          </a:r>
          <a:r>
            <a:rPr lang="en-US" sz="2100" kern="1200"/>
            <a:t> DataLoader is used to batch the dataset, allowing for efficient GPU utilization.</a:t>
          </a:r>
        </a:p>
      </dsp:txBody>
      <dsp:txXfrm>
        <a:off x="980700" y="1675"/>
        <a:ext cx="9992099" cy="849091"/>
      </dsp:txXfrm>
    </dsp:sp>
    <dsp:sp modelId="{D5307DFD-F63C-4FD8-9F58-8EE5D289A9F9}">
      <dsp:nvSpPr>
        <dsp:cNvPr id="0" name=""/>
        <dsp:cNvSpPr/>
      </dsp:nvSpPr>
      <dsp:spPr>
        <a:xfrm>
          <a:off x="0" y="1063039"/>
          <a:ext cx="10972800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6609E-464E-4256-9F65-5672C4F65FEE}">
      <dsp:nvSpPr>
        <dsp:cNvPr id="0" name=""/>
        <dsp:cNvSpPr/>
      </dsp:nvSpPr>
      <dsp:spPr>
        <a:xfrm>
          <a:off x="256850" y="1254084"/>
          <a:ext cx="467000" cy="467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D999C-E38D-4E96-9208-A095FF8CBDF8}">
      <dsp:nvSpPr>
        <dsp:cNvPr id="0" name=""/>
        <dsp:cNvSpPr/>
      </dsp:nvSpPr>
      <dsp:spPr>
        <a:xfrm>
          <a:off x="980700" y="1063039"/>
          <a:ext cx="9992099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Forward Pass:</a:t>
          </a:r>
          <a:r>
            <a:rPr lang="en-US" sz="2100" kern="1200"/>
            <a:t> BERT processes input sequences and outputs logits for each class.</a:t>
          </a:r>
        </a:p>
      </dsp:txBody>
      <dsp:txXfrm>
        <a:off x="980700" y="1063039"/>
        <a:ext cx="9992099" cy="849091"/>
      </dsp:txXfrm>
    </dsp:sp>
    <dsp:sp modelId="{14A7DC25-EEEA-4385-94F8-BE5DA2E68D7B}">
      <dsp:nvSpPr>
        <dsp:cNvPr id="0" name=""/>
        <dsp:cNvSpPr/>
      </dsp:nvSpPr>
      <dsp:spPr>
        <a:xfrm>
          <a:off x="0" y="2124403"/>
          <a:ext cx="10972800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620BC-830D-4D57-9727-778C971FDE51}">
      <dsp:nvSpPr>
        <dsp:cNvPr id="0" name=""/>
        <dsp:cNvSpPr/>
      </dsp:nvSpPr>
      <dsp:spPr>
        <a:xfrm>
          <a:off x="256850" y="2315448"/>
          <a:ext cx="467000" cy="467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DF0FC-05C5-4EE5-9731-A851D1A86B86}">
      <dsp:nvSpPr>
        <dsp:cNvPr id="0" name=""/>
        <dsp:cNvSpPr/>
      </dsp:nvSpPr>
      <dsp:spPr>
        <a:xfrm>
          <a:off x="980700" y="2124403"/>
          <a:ext cx="9992099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Loss Function:</a:t>
          </a:r>
          <a:r>
            <a:rPr lang="en-US" sz="2100" kern="1200"/>
            <a:t> Cross-entropy loss measures the difference between predicted and actual classes.</a:t>
          </a:r>
        </a:p>
      </dsp:txBody>
      <dsp:txXfrm>
        <a:off x="980700" y="2124403"/>
        <a:ext cx="9992099" cy="849091"/>
      </dsp:txXfrm>
    </dsp:sp>
    <dsp:sp modelId="{B4F1F8A2-415A-4852-ACDC-287C0AA2AECC}">
      <dsp:nvSpPr>
        <dsp:cNvPr id="0" name=""/>
        <dsp:cNvSpPr/>
      </dsp:nvSpPr>
      <dsp:spPr>
        <a:xfrm>
          <a:off x="0" y="3185767"/>
          <a:ext cx="10972800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A4377-24F4-47FB-B946-C55B60CAB784}">
      <dsp:nvSpPr>
        <dsp:cNvPr id="0" name=""/>
        <dsp:cNvSpPr/>
      </dsp:nvSpPr>
      <dsp:spPr>
        <a:xfrm>
          <a:off x="256850" y="3376812"/>
          <a:ext cx="467000" cy="467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B85F8-2673-4828-AA8C-CC7DCFDA6FE0}">
      <dsp:nvSpPr>
        <dsp:cNvPr id="0" name=""/>
        <dsp:cNvSpPr/>
      </dsp:nvSpPr>
      <dsp:spPr>
        <a:xfrm>
          <a:off x="980700" y="3185767"/>
          <a:ext cx="9992099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Backpropagation:</a:t>
          </a:r>
          <a:r>
            <a:rPr lang="en-US" sz="2100" kern="1200"/>
            <a:t> Updates the model’s parameters using computed gradients to minimize the loss.</a:t>
          </a:r>
        </a:p>
      </dsp:txBody>
      <dsp:txXfrm>
        <a:off x="980700" y="3185767"/>
        <a:ext cx="9992099" cy="8490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A9EE5-71A5-AB44-93B6-6193533E063F}">
      <dsp:nvSpPr>
        <dsp:cNvPr id="0" name=""/>
        <dsp:cNvSpPr/>
      </dsp:nvSpPr>
      <dsp:spPr>
        <a:xfrm>
          <a:off x="0" y="466429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F266D-7095-CC45-93DD-D7D4220D3319}">
      <dsp:nvSpPr>
        <dsp:cNvPr id="0" name=""/>
        <dsp:cNvSpPr/>
      </dsp:nvSpPr>
      <dsp:spPr>
        <a:xfrm>
          <a:off x="342900" y="792184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Evaluation Metrics:</a:t>
          </a:r>
          <a:r>
            <a:rPr lang="en-US" sz="1600" kern="1200"/>
            <a:t> Accuracy (correct predictions over total predictions), Precision (true positives over total predicted positives), and Recall (true positives over actual positives).</a:t>
          </a:r>
        </a:p>
      </dsp:txBody>
      <dsp:txXfrm>
        <a:off x="400297" y="849581"/>
        <a:ext cx="2971305" cy="1844879"/>
      </dsp:txXfrm>
    </dsp:sp>
    <dsp:sp modelId="{77A2D6E3-6EB6-E54D-A0EA-08D1B7103975}">
      <dsp:nvSpPr>
        <dsp:cNvPr id="0" name=""/>
        <dsp:cNvSpPr/>
      </dsp:nvSpPr>
      <dsp:spPr>
        <a:xfrm>
          <a:off x="3771900" y="466429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6D6E8-8AC8-ED40-8D68-C0C0D6D243EB}">
      <dsp:nvSpPr>
        <dsp:cNvPr id="0" name=""/>
        <dsp:cNvSpPr/>
      </dsp:nvSpPr>
      <dsp:spPr>
        <a:xfrm>
          <a:off x="4114800" y="792184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Tools Used:</a:t>
          </a:r>
          <a:r>
            <a:rPr lang="en-US" sz="1600" kern="1200"/>
            <a:t> accuracy_score from sklearn and similar metrics calculated using Python libraries.</a:t>
          </a:r>
        </a:p>
      </dsp:txBody>
      <dsp:txXfrm>
        <a:off x="4172197" y="849581"/>
        <a:ext cx="2971305" cy="1844879"/>
      </dsp:txXfrm>
    </dsp:sp>
    <dsp:sp modelId="{90EAC153-4CF7-3349-95D3-B2B0E910F138}">
      <dsp:nvSpPr>
        <dsp:cNvPr id="0" name=""/>
        <dsp:cNvSpPr/>
      </dsp:nvSpPr>
      <dsp:spPr>
        <a:xfrm>
          <a:off x="7543800" y="466429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FCBF9-F7A8-7C42-943F-FF3D85408F5B}">
      <dsp:nvSpPr>
        <dsp:cNvPr id="0" name=""/>
        <dsp:cNvSpPr/>
      </dsp:nvSpPr>
      <dsp:spPr>
        <a:xfrm>
          <a:off x="7886699" y="792184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Results:</a:t>
          </a:r>
          <a:r>
            <a:rPr lang="en-US" sz="1600" kern="1200"/>
            <a:t> (Include actual accuracy and other metrics from the code execution to present a concrete analysis.)</a:t>
          </a:r>
        </a:p>
      </dsp:txBody>
      <dsp:txXfrm>
        <a:off x="7944096" y="849581"/>
        <a:ext cx="2971305" cy="18448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A6D08-9467-7C41-934C-B2FAF08E909D}">
      <dsp:nvSpPr>
        <dsp:cNvPr id="0" name=""/>
        <dsp:cNvSpPr/>
      </dsp:nvSpPr>
      <dsp:spPr>
        <a:xfrm>
          <a:off x="689626" y="380872"/>
          <a:ext cx="3999166" cy="3999166"/>
        </a:xfrm>
        <a:prstGeom prst="pie">
          <a:avLst>
            <a:gd name="adj1" fmla="val 16200000"/>
            <a:gd name="adj2" fmla="val 54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Summary:</a:t>
          </a:r>
          <a:r>
            <a:rPr lang="en-US" sz="1400" kern="1200"/>
            <a:t> Successfully implemented a BERT-based classification model that categorizes text into three classes with promising accuracy.</a:t>
          </a:r>
        </a:p>
      </dsp:txBody>
      <dsp:txXfrm>
        <a:off x="2689209" y="975986"/>
        <a:ext cx="1404469" cy="2808938"/>
      </dsp:txXfrm>
    </dsp:sp>
    <dsp:sp modelId="{96A8B2CA-4568-6A4F-B83E-6D28CA73C25D}">
      <dsp:nvSpPr>
        <dsp:cNvPr id="0" name=""/>
        <dsp:cNvSpPr/>
      </dsp:nvSpPr>
      <dsp:spPr>
        <a:xfrm>
          <a:off x="594407" y="380872"/>
          <a:ext cx="3999166" cy="3999166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Challenges:</a:t>
          </a:r>
          <a:r>
            <a:rPr lang="en-US" sz="1400" kern="1200"/>
            <a:t> Faced data imbalance issues, potential overfitting, and the need for careful hyperparameter tuning.</a:t>
          </a:r>
        </a:p>
      </dsp:txBody>
      <dsp:txXfrm>
        <a:off x="1165717" y="975986"/>
        <a:ext cx="1404469" cy="2808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5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3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5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8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0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1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0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8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7B6A8-50FB-F044-E784-66DF85A8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812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B54C7-0837-D050-DD46-FD99B012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13" y="1122363"/>
            <a:ext cx="3541909" cy="2387600"/>
          </a:xfrm>
        </p:spPr>
        <p:txBody>
          <a:bodyPr>
            <a:normAutofit/>
          </a:bodyPr>
          <a:lstStyle/>
          <a:p>
            <a:r>
              <a:rPr lang="en-US" sz="5000" b="1"/>
              <a:t>Problem Statement</a:t>
            </a:r>
            <a:br>
              <a:rPr lang="en-US" sz="5000"/>
            </a:b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7E101-8359-AA23-B3A5-D0343195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613" y="3602038"/>
            <a:ext cx="3541909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 dirty="0"/>
              <a:t>Task:</a:t>
            </a:r>
            <a:r>
              <a:rPr lang="en-US" sz="1700" dirty="0"/>
              <a:t> The primary goal is to classify a given text corpus into three distinct classes using a pretrained BERT model. This involves understanding BERT's internal mechanisms and leveraging its capabilities for text classification.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1C3FF-899C-F6FA-25F1-D926BD450CF5}"/>
              </a:ext>
            </a:extLst>
          </p:cNvPr>
          <p:cNvSpPr txBox="1"/>
          <p:nvPr/>
        </p:nvSpPr>
        <p:spPr>
          <a:xfrm>
            <a:off x="8518382" y="5989638"/>
            <a:ext cx="311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Sathwik Reddy Chelemela</a:t>
            </a:r>
          </a:p>
        </p:txBody>
      </p:sp>
    </p:spTree>
    <p:extLst>
      <p:ext uri="{BB962C8B-B14F-4D97-AF65-F5344CB8AC3E}">
        <p14:creationId xmlns:p14="http://schemas.microsoft.com/office/powerpoint/2010/main" val="57857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E6D31-0A16-00AA-BDF5-165F007C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b="1" dirty="0"/>
              <a:t>Data and Preparation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C3045E-13EC-C7DA-9AB4-AAED01571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573151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7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8CA18-B09B-9B9A-2406-68602EB9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sz="4100" b="1" dirty="0"/>
              <a:t>Approach (Transformer Encoder Internals)</a:t>
            </a:r>
            <a:br>
              <a:rPr lang="en-US" sz="4100" dirty="0"/>
            </a:br>
            <a:endParaRPr lang="en-US" sz="4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69769C-18E5-DA0F-E219-AD657ABE4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031958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91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30F0B-5CD5-685A-8164-B7FEE5F6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b="1" dirty="0"/>
              <a:t>Approach (BERT Model Details)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96FBB7-B4D3-69EE-C539-30E5F5DFF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945339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4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004B-ACC6-BE06-8B9B-48407425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Training Process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B1CEBF-397A-2291-C513-A1B3B809B0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79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2567-D95F-F8E9-2C76-E513896B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b="1" dirty="0"/>
              <a:t>Evaluation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13F2B49-9BF9-11DC-CCC1-2910FFDCA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18512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28EA49-5FC8-2A6C-AED8-65FF1BFC5F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115" y="1007638"/>
            <a:ext cx="52832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5EBA7-3DE7-8D34-AC2C-23D962F4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b="1" dirty="0"/>
              <a:t>Conclusion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2A38D7-2D84-A335-AAAB-CA3EB0D8F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291268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31ED5C-D6BB-6D3D-8495-100A79027031}"/>
              </a:ext>
            </a:extLst>
          </p:cNvPr>
          <p:cNvSpPr txBox="1"/>
          <p:nvPr/>
        </p:nvSpPr>
        <p:spPr>
          <a:xfrm>
            <a:off x="4835236" y="401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5598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4E8"/>
      </a:lt2>
      <a:accent1>
        <a:srgbClr val="B69D7A"/>
      </a:accent1>
      <a:accent2>
        <a:srgbClr val="BA897F"/>
      </a:accent2>
      <a:accent3>
        <a:srgbClr val="C4929E"/>
      </a:accent3>
      <a:accent4>
        <a:srgbClr val="BA7FA6"/>
      </a:accent4>
      <a:accent5>
        <a:srgbClr val="C193C5"/>
      </a:accent5>
      <a:accent6>
        <a:srgbClr val="9D7FBA"/>
      </a:accent6>
      <a:hlink>
        <a:srgbClr val="6582AC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504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Posterama</vt:lpstr>
      <vt:lpstr>SplashVTI</vt:lpstr>
      <vt:lpstr>Problem Statement </vt:lpstr>
      <vt:lpstr>Data and Preparation </vt:lpstr>
      <vt:lpstr>Approach (Transformer Encoder Internals) </vt:lpstr>
      <vt:lpstr>Approach (BERT Model Details) </vt:lpstr>
      <vt:lpstr>Training Process </vt:lpstr>
      <vt:lpstr>Evaluation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Sathwik Reddy Chelemela</dc:creator>
  <cp:lastModifiedBy>Sathwik Reddy Chelemela</cp:lastModifiedBy>
  <cp:revision>3</cp:revision>
  <dcterms:created xsi:type="dcterms:W3CDTF">2025-02-16T20:11:12Z</dcterms:created>
  <dcterms:modified xsi:type="dcterms:W3CDTF">2025-02-17T00:58:47Z</dcterms:modified>
</cp:coreProperties>
</file>