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72" r:id="rId9"/>
    <p:sldId id="262" r:id="rId10"/>
    <p:sldId id="269" r:id="rId11"/>
    <p:sldId id="264" r:id="rId12"/>
    <p:sldId id="265" r:id="rId13"/>
    <p:sldId id="266" r:id="rId14"/>
    <p:sldId id="267" r:id="rId15"/>
    <p:sldId id="273" r:id="rId16"/>
    <p:sldId id="268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28"/>
  </p:normalViewPr>
  <p:slideViewPr>
    <p:cSldViewPr snapToGrid="0">
      <p:cViewPr>
        <p:scale>
          <a:sx n="89" d="100"/>
          <a:sy n="89" d="100"/>
        </p:scale>
        <p:origin x="32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614AB-8F51-4157-9317-6CAF3382539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837634-4153-4F21-8076-3F7DC685ABCF}">
      <dgm:prSet/>
      <dgm:spPr/>
      <dgm:t>
        <a:bodyPr/>
        <a:lstStyle/>
        <a:p>
          <a:r>
            <a:rPr lang="en-US" b="1"/>
            <a:t>Chosen Models:</a:t>
          </a:r>
          <a:endParaRPr lang="en-US"/>
        </a:p>
      </dgm:t>
    </dgm:pt>
    <dgm:pt modelId="{1194AC56-270D-450F-B49D-8A63AA3CE18C}" type="parTrans" cxnId="{66A06DCD-2E6C-4792-A27A-04A8DCCFE51F}">
      <dgm:prSet/>
      <dgm:spPr/>
      <dgm:t>
        <a:bodyPr/>
        <a:lstStyle/>
        <a:p>
          <a:endParaRPr lang="en-US"/>
        </a:p>
      </dgm:t>
    </dgm:pt>
    <dgm:pt modelId="{4C5B1118-7BFD-4676-9EF7-1E31D40A800D}" type="sibTrans" cxnId="{66A06DCD-2E6C-4792-A27A-04A8DCCFE51F}">
      <dgm:prSet/>
      <dgm:spPr/>
      <dgm:t>
        <a:bodyPr/>
        <a:lstStyle/>
        <a:p>
          <a:endParaRPr lang="en-US"/>
        </a:p>
      </dgm:t>
    </dgm:pt>
    <dgm:pt modelId="{8F893AA2-CFE0-4BFD-9345-B6CF6A4B431F}">
      <dgm:prSet/>
      <dgm:spPr/>
      <dgm:t>
        <a:bodyPr/>
        <a:lstStyle/>
        <a:p>
          <a:r>
            <a:rPr lang="en-US" b="1" dirty="0" err="1"/>
            <a:t>DeepSeek</a:t>
          </a:r>
          <a:r>
            <a:rPr lang="en-US" dirty="0"/>
            <a:t>: Efficient model known for its robustness and capability in understanding structured data.</a:t>
          </a:r>
        </a:p>
      </dgm:t>
    </dgm:pt>
    <dgm:pt modelId="{307E5638-1331-4985-BE10-8F287F43E2BD}" type="parTrans" cxnId="{CFA82248-47DA-4611-80B6-114C1C141A2F}">
      <dgm:prSet/>
      <dgm:spPr/>
      <dgm:t>
        <a:bodyPr/>
        <a:lstStyle/>
        <a:p>
          <a:endParaRPr lang="en-US"/>
        </a:p>
      </dgm:t>
    </dgm:pt>
    <dgm:pt modelId="{1DCAB3E2-1798-46DA-AA87-7B159C02F1E7}" type="sibTrans" cxnId="{CFA82248-47DA-4611-80B6-114C1C141A2F}">
      <dgm:prSet/>
      <dgm:spPr/>
      <dgm:t>
        <a:bodyPr/>
        <a:lstStyle/>
        <a:p>
          <a:endParaRPr lang="en-US"/>
        </a:p>
      </dgm:t>
    </dgm:pt>
    <dgm:pt modelId="{540BE1C9-5831-4788-B48E-E933D6838C1A}">
      <dgm:prSet/>
      <dgm:spPr/>
      <dgm:t>
        <a:bodyPr/>
        <a:lstStyle/>
        <a:p>
          <a:r>
            <a:rPr lang="en-US" b="1" dirty="0"/>
            <a:t>Llama 3.2</a:t>
          </a:r>
          <a:r>
            <a:rPr lang="en-US" dirty="0"/>
            <a:t>: Known for performance, computational efficiency, and flexibility in fine-tuning.</a:t>
          </a:r>
        </a:p>
      </dgm:t>
    </dgm:pt>
    <dgm:pt modelId="{4483C466-7534-4444-BA93-6E9F847720F0}" type="parTrans" cxnId="{25D77B10-4019-4E4E-B0AF-2AE95F0D4881}">
      <dgm:prSet/>
      <dgm:spPr/>
      <dgm:t>
        <a:bodyPr/>
        <a:lstStyle/>
        <a:p>
          <a:endParaRPr lang="en-US"/>
        </a:p>
      </dgm:t>
    </dgm:pt>
    <dgm:pt modelId="{684D18F4-164F-4660-BFEE-05F5D93533C2}" type="sibTrans" cxnId="{25D77B10-4019-4E4E-B0AF-2AE95F0D4881}">
      <dgm:prSet/>
      <dgm:spPr/>
      <dgm:t>
        <a:bodyPr/>
        <a:lstStyle/>
        <a:p>
          <a:endParaRPr lang="en-US"/>
        </a:p>
      </dgm:t>
    </dgm:pt>
    <dgm:pt modelId="{D71F81A5-DA9E-454F-9937-20F510FF5D54}" type="pres">
      <dgm:prSet presAssocID="{D4D614AB-8F51-4157-9317-6CAF338253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04E094B-ED2D-0A4F-A642-7433AEB4AB43}" type="pres">
      <dgm:prSet presAssocID="{B4837634-4153-4F21-8076-3F7DC685ABCF}" presName="hierRoot1" presStyleCnt="0"/>
      <dgm:spPr/>
    </dgm:pt>
    <dgm:pt modelId="{F61A045C-866C-C44D-8FA2-C14C86907E4B}" type="pres">
      <dgm:prSet presAssocID="{B4837634-4153-4F21-8076-3F7DC685ABCF}" presName="composite" presStyleCnt="0"/>
      <dgm:spPr/>
    </dgm:pt>
    <dgm:pt modelId="{4BD24D0D-8001-E941-A259-4B6F6AB24DDE}" type="pres">
      <dgm:prSet presAssocID="{B4837634-4153-4F21-8076-3F7DC685ABCF}" presName="background" presStyleLbl="node0" presStyleIdx="0" presStyleCnt="3"/>
      <dgm:spPr/>
    </dgm:pt>
    <dgm:pt modelId="{F219ECAE-CD5F-4B46-9CBB-8761C5A7C512}" type="pres">
      <dgm:prSet presAssocID="{B4837634-4153-4F21-8076-3F7DC685ABCF}" presName="text" presStyleLbl="fgAcc0" presStyleIdx="0" presStyleCnt="3">
        <dgm:presLayoutVars>
          <dgm:chPref val="3"/>
        </dgm:presLayoutVars>
      </dgm:prSet>
      <dgm:spPr/>
    </dgm:pt>
    <dgm:pt modelId="{D0649F1D-9E98-F548-BB84-2751603CFD9C}" type="pres">
      <dgm:prSet presAssocID="{B4837634-4153-4F21-8076-3F7DC685ABCF}" presName="hierChild2" presStyleCnt="0"/>
      <dgm:spPr/>
    </dgm:pt>
    <dgm:pt modelId="{C805C77A-06FE-D542-A805-1A0DCAEAFB8D}" type="pres">
      <dgm:prSet presAssocID="{8F893AA2-CFE0-4BFD-9345-B6CF6A4B431F}" presName="hierRoot1" presStyleCnt="0"/>
      <dgm:spPr/>
    </dgm:pt>
    <dgm:pt modelId="{06442636-7402-9A45-AFCA-18ABCB89AEEC}" type="pres">
      <dgm:prSet presAssocID="{8F893AA2-CFE0-4BFD-9345-B6CF6A4B431F}" presName="composite" presStyleCnt="0"/>
      <dgm:spPr/>
    </dgm:pt>
    <dgm:pt modelId="{90A1B7EE-780E-1E4D-910D-D204FDC3AA69}" type="pres">
      <dgm:prSet presAssocID="{8F893AA2-CFE0-4BFD-9345-B6CF6A4B431F}" presName="background" presStyleLbl="node0" presStyleIdx="1" presStyleCnt="3"/>
      <dgm:spPr/>
    </dgm:pt>
    <dgm:pt modelId="{D789086B-5E40-2748-B1B6-58B40DA0766F}" type="pres">
      <dgm:prSet presAssocID="{8F893AA2-CFE0-4BFD-9345-B6CF6A4B431F}" presName="text" presStyleLbl="fgAcc0" presStyleIdx="1" presStyleCnt="3">
        <dgm:presLayoutVars>
          <dgm:chPref val="3"/>
        </dgm:presLayoutVars>
      </dgm:prSet>
      <dgm:spPr/>
    </dgm:pt>
    <dgm:pt modelId="{7E2DCBD2-3A65-BE4D-88DC-90CB7989EDB3}" type="pres">
      <dgm:prSet presAssocID="{8F893AA2-CFE0-4BFD-9345-B6CF6A4B431F}" presName="hierChild2" presStyleCnt="0"/>
      <dgm:spPr/>
    </dgm:pt>
    <dgm:pt modelId="{D817A7E6-A371-B64C-A91D-96BCE93FE1E9}" type="pres">
      <dgm:prSet presAssocID="{540BE1C9-5831-4788-B48E-E933D6838C1A}" presName="hierRoot1" presStyleCnt="0"/>
      <dgm:spPr/>
    </dgm:pt>
    <dgm:pt modelId="{CAE6E7F2-5727-D349-B4DE-EC3168C9B921}" type="pres">
      <dgm:prSet presAssocID="{540BE1C9-5831-4788-B48E-E933D6838C1A}" presName="composite" presStyleCnt="0"/>
      <dgm:spPr/>
    </dgm:pt>
    <dgm:pt modelId="{6D4E47F2-0C8C-A142-8410-DE769FE45642}" type="pres">
      <dgm:prSet presAssocID="{540BE1C9-5831-4788-B48E-E933D6838C1A}" presName="background" presStyleLbl="node0" presStyleIdx="2" presStyleCnt="3"/>
      <dgm:spPr/>
    </dgm:pt>
    <dgm:pt modelId="{9D2CA30B-1153-034F-8C69-2BC5088EE189}" type="pres">
      <dgm:prSet presAssocID="{540BE1C9-5831-4788-B48E-E933D6838C1A}" presName="text" presStyleLbl="fgAcc0" presStyleIdx="2" presStyleCnt="3">
        <dgm:presLayoutVars>
          <dgm:chPref val="3"/>
        </dgm:presLayoutVars>
      </dgm:prSet>
      <dgm:spPr/>
    </dgm:pt>
    <dgm:pt modelId="{D5B9E1B6-C7CF-7C49-A156-BB2D1C377A1E}" type="pres">
      <dgm:prSet presAssocID="{540BE1C9-5831-4788-B48E-E933D6838C1A}" presName="hierChild2" presStyleCnt="0"/>
      <dgm:spPr/>
    </dgm:pt>
  </dgm:ptLst>
  <dgm:cxnLst>
    <dgm:cxn modelId="{25D77B10-4019-4E4E-B0AF-2AE95F0D4881}" srcId="{D4D614AB-8F51-4157-9317-6CAF3382539F}" destId="{540BE1C9-5831-4788-B48E-E933D6838C1A}" srcOrd="2" destOrd="0" parTransId="{4483C466-7534-4444-BA93-6E9F847720F0}" sibTransId="{684D18F4-164F-4660-BFEE-05F5D93533C2}"/>
    <dgm:cxn modelId="{3A7C5B17-7CDB-6E41-89FC-6EC8FADFFB4A}" type="presOf" srcId="{8F893AA2-CFE0-4BFD-9345-B6CF6A4B431F}" destId="{D789086B-5E40-2748-B1B6-58B40DA0766F}" srcOrd="0" destOrd="0" presId="urn:microsoft.com/office/officeart/2005/8/layout/hierarchy1"/>
    <dgm:cxn modelId="{CFA82248-47DA-4611-80B6-114C1C141A2F}" srcId="{D4D614AB-8F51-4157-9317-6CAF3382539F}" destId="{8F893AA2-CFE0-4BFD-9345-B6CF6A4B431F}" srcOrd="1" destOrd="0" parTransId="{307E5638-1331-4985-BE10-8F287F43E2BD}" sibTransId="{1DCAB3E2-1798-46DA-AA87-7B159C02F1E7}"/>
    <dgm:cxn modelId="{E6873749-B8BD-A74E-A654-3B16F12C05E5}" type="presOf" srcId="{D4D614AB-8F51-4157-9317-6CAF3382539F}" destId="{D71F81A5-DA9E-454F-9937-20F510FF5D54}" srcOrd="0" destOrd="0" presId="urn:microsoft.com/office/officeart/2005/8/layout/hierarchy1"/>
    <dgm:cxn modelId="{D4F42DA0-FF71-F74A-B832-E27A8D14C225}" type="presOf" srcId="{B4837634-4153-4F21-8076-3F7DC685ABCF}" destId="{F219ECAE-CD5F-4B46-9CBB-8761C5A7C512}" srcOrd="0" destOrd="0" presId="urn:microsoft.com/office/officeart/2005/8/layout/hierarchy1"/>
    <dgm:cxn modelId="{66A06DCD-2E6C-4792-A27A-04A8DCCFE51F}" srcId="{D4D614AB-8F51-4157-9317-6CAF3382539F}" destId="{B4837634-4153-4F21-8076-3F7DC685ABCF}" srcOrd="0" destOrd="0" parTransId="{1194AC56-270D-450F-B49D-8A63AA3CE18C}" sibTransId="{4C5B1118-7BFD-4676-9EF7-1E31D40A800D}"/>
    <dgm:cxn modelId="{AE3A90DC-6FDE-C545-BC1E-96CAF690FE8F}" type="presOf" srcId="{540BE1C9-5831-4788-B48E-E933D6838C1A}" destId="{9D2CA30B-1153-034F-8C69-2BC5088EE189}" srcOrd="0" destOrd="0" presId="urn:microsoft.com/office/officeart/2005/8/layout/hierarchy1"/>
    <dgm:cxn modelId="{9178BA3C-4E00-E949-A91D-36FE0EB3E0DD}" type="presParOf" srcId="{D71F81A5-DA9E-454F-9937-20F510FF5D54}" destId="{A04E094B-ED2D-0A4F-A642-7433AEB4AB43}" srcOrd="0" destOrd="0" presId="urn:microsoft.com/office/officeart/2005/8/layout/hierarchy1"/>
    <dgm:cxn modelId="{D316096A-88DF-4841-83D4-6C227E14F683}" type="presParOf" srcId="{A04E094B-ED2D-0A4F-A642-7433AEB4AB43}" destId="{F61A045C-866C-C44D-8FA2-C14C86907E4B}" srcOrd="0" destOrd="0" presId="urn:microsoft.com/office/officeart/2005/8/layout/hierarchy1"/>
    <dgm:cxn modelId="{1F78A2C9-6B6F-434E-A521-20FD78058D88}" type="presParOf" srcId="{F61A045C-866C-C44D-8FA2-C14C86907E4B}" destId="{4BD24D0D-8001-E941-A259-4B6F6AB24DDE}" srcOrd="0" destOrd="0" presId="urn:microsoft.com/office/officeart/2005/8/layout/hierarchy1"/>
    <dgm:cxn modelId="{13FF5799-65BB-4641-A279-BE6971EF4688}" type="presParOf" srcId="{F61A045C-866C-C44D-8FA2-C14C86907E4B}" destId="{F219ECAE-CD5F-4B46-9CBB-8761C5A7C512}" srcOrd="1" destOrd="0" presId="urn:microsoft.com/office/officeart/2005/8/layout/hierarchy1"/>
    <dgm:cxn modelId="{EF55654F-50C0-5F43-8F08-98E87DB7B064}" type="presParOf" srcId="{A04E094B-ED2D-0A4F-A642-7433AEB4AB43}" destId="{D0649F1D-9E98-F548-BB84-2751603CFD9C}" srcOrd="1" destOrd="0" presId="urn:microsoft.com/office/officeart/2005/8/layout/hierarchy1"/>
    <dgm:cxn modelId="{AB22D30B-6107-4846-AF52-9A6FB30C22A7}" type="presParOf" srcId="{D71F81A5-DA9E-454F-9937-20F510FF5D54}" destId="{C805C77A-06FE-D542-A805-1A0DCAEAFB8D}" srcOrd="1" destOrd="0" presId="urn:microsoft.com/office/officeart/2005/8/layout/hierarchy1"/>
    <dgm:cxn modelId="{8FB037AD-5EB4-614B-8004-571CCD9E6F26}" type="presParOf" srcId="{C805C77A-06FE-D542-A805-1A0DCAEAFB8D}" destId="{06442636-7402-9A45-AFCA-18ABCB89AEEC}" srcOrd="0" destOrd="0" presId="urn:microsoft.com/office/officeart/2005/8/layout/hierarchy1"/>
    <dgm:cxn modelId="{C862B165-2820-624E-9AF8-9F7206011916}" type="presParOf" srcId="{06442636-7402-9A45-AFCA-18ABCB89AEEC}" destId="{90A1B7EE-780E-1E4D-910D-D204FDC3AA69}" srcOrd="0" destOrd="0" presId="urn:microsoft.com/office/officeart/2005/8/layout/hierarchy1"/>
    <dgm:cxn modelId="{644A94EC-E2DC-D843-9844-6ED1C26A0072}" type="presParOf" srcId="{06442636-7402-9A45-AFCA-18ABCB89AEEC}" destId="{D789086B-5E40-2748-B1B6-58B40DA0766F}" srcOrd="1" destOrd="0" presId="urn:microsoft.com/office/officeart/2005/8/layout/hierarchy1"/>
    <dgm:cxn modelId="{C02BEE68-2018-F44F-8BB9-09339B7FC0A2}" type="presParOf" srcId="{C805C77A-06FE-D542-A805-1A0DCAEAFB8D}" destId="{7E2DCBD2-3A65-BE4D-88DC-90CB7989EDB3}" srcOrd="1" destOrd="0" presId="urn:microsoft.com/office/officeart/2005/8/layout/hierarchy1"/>
    <dgm:cxn modelId="{7324D20E-29CA-0F47-9F52-1B3054F97F93}" type="presParOf" srcId="{D71F81A5-DA9E-454F-9937-20F510FF5D54}" destId="{D817A7E6-A371-B64C-A91D-96BCE93FE1E9}" srcOrd="2" destOrd="0" presId="urn:microsoft.com/office/officeart/2005/8/layout/hierarchy1"/>
    <dgm:cxn modelId="{CADEDEDF-3CD8-294C-985C-907DE7C58BF2}" type="presParOf" srcId="{D817A7E6-A371-B64C-A91D-96BCE93FE1E9}" destId="{CAE6E7F2-5727-D349-B4DE-EC3168C9B921}" srcOrd="0" destOrd="0" presId="urn:microsoft.com/office/officeart/2005/8/layout/hierarchy1"/>
    <dgm:cxn modelId="{6B9C0F3D-26C7-FD48-B0F2-E55E0A22523F}" type="presParOf" srcId="{CAE6E7F2-5727-D349-B4DE-EC3168C9B921}" destId="{6D4E47F2-0C8C-A142-8410-DE769FE45642}" srcOrd="0" destOrd="0" presId="urn:microsoft.com/office/officeart/2005/8/layout/hierarchy1"/>
    <dgm:cxn modelId="{A1D90AF5-7F7D-004E-A9B1-1EE99A74F34D}" type="presParOf" srcId="{CAE6E7F2-5727-D349-B4DE-EC3168C9B921}" destId="{9D2CA30B-1153-034F-8C69-2BC5088EE189}" srcOrd="1" destOrd="0" presId="urn:microsoft.com/office/officeart/2005/8/layout/hierarchy1"/>
    <dgm:cxn modelId="{4FDD68F2-496C-264D-98F2-C7DF2D070A78}" type="presParOf" srcId="{D817A7E6-A371-B64C-A91D-96BCE93FE1E9}" destId="{D5B9E1B6-C7CF-7C49-A156-BB2D1C377A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C0AF5-E240-4D86-8CBC-331FCC528ED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539A71-CC04-4AC2-86F9-A5F594C0A6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Domain:</a:t>
          </a:r>
          <a:r>
            <a:rPr lang="en-US"/>
            <a:t> Automobile sales data. </a:t>
          </a:r>
          <a:endParaRPr lang="en-US" dirty="0"/>
        </a:p>
      </dgm:t>
    </dgm:pt>
    <dgm:pt modelId="{36CD01F4-EF7F-485B-BA16-A04F53D85086}" type="parTrans" cxnId="{710682FA-0895-41FC-A39D-7D9B8960F931}">
      <dgm:prSet/>
      <dgm:spPr/>
      <dgm:t>
        <a:bodyPr/>
        <a:lstStyle/>
        <a:p>
          <a:endParaRPr lang="en-US"/>
        </a:p>
      </dgm:t>
    </dgm:pt>
    <dgm:pt modelId="{B0DF7144-B141-41C3-893C-8963090E8F28}" type="sibTrans" cxnId="{710682FA-0895-41FC-A39D-7D9B8960F9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C740BDA-9355-402E-BD4E-CB9DC78BC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Example schema used: </a:t>
          </a:r>
          <a:r>
            <a:rPr lang="en-US" dirty="0"/>
            <a:t>CREATE TABLE </a:t>
          </a:r>
          <a:r>
            <a:rPr lang="en-US" dirty="0" err="1"/>
            <a:t>CarSales</a:t>
          </a:r>
          <a:r>
            <a:rPr lang="en-US" dirty="0"/>
            <a:t> ( Manufacturer VARCHAR(50), Model VARCHAR(50), </a:t>
          </a:r>
          <a:r>
            <a:rPr lang="en-US" dirty="0" err="1"/>
            <a:t>CarsSold</a:t>
          </a:r>
          <a:r>
            <a:rPr lang="en-US" dirty="0"/>
            <a:t> INT, Year INT );</a:t>
          </a:r>
        </a:p>
      </dgm:t>
    </dgm:pt>
    <dgm:pt modelId="{B6E0C4E2-6ECA-47AF-89AA-90D3A22B5E9C}" type="parTrans" cxnId="{16DBE06B-6A9E-4801-8378-1EEFB29134AD}">
      <dgm:prSet/>
      <dgm:spPr/>
      <dgm:t>
        <a:bodyPr/>
        <a:lstStyle/>
        <a:p>
          <a:endParaRPr lang="en-US"/>
        </a:p>
      </dgm:t>
    </dgm:pt>
    <dgm:pt modelId="{0104FA3C-26D2-4362-9002-DBB4BC561876}" type="sibTrans" cxnId="{16DBE06B-6A9E-4801-8378-1EEFB29134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6ECFE5-E71B-8647-9ADF-AACFB102B3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Sample Data: </a:t>
          </a:r>
        </a:p>
        <a:p>
          <a:pPr>
            <a:lnSpc>
              <a:spcPct val="100000"/>
            </a:lnSpc>
          </a:pPr>
          <a:r>
            <a:rPr lang="en-US"/>
            <a:t>('Toyota', 'Camry', 450000, 2023), </a:t>
          </a:r>
        </a:p>
        <a:p>
          <a:pPr>
            <a:lnSpc>
              <a:spcPct val="100000"/>
            </a:lnSpc>
          </a:pPr>
          <a:r>
            <a:rPr lang="en-US"/>
            <a:t>('Ford', 'F-150', 800000, 2023),</a:t>
          </a:r>
        </a:p>
        <a:p>
          <a:pPr>
            <a:lnSpc>
              <a:spcPct val="100000"/>
            </a:lnSpc>
          </a:pPr>
          <a:r>
            <a:rPr lang="en-US"/>
            <a:t> ('BMW', '3 Series’,300000, 2023)</a:t>
          </a:r>
          <a:endParaRPr lang="en-US" dirty="0"/>
        </a:p>
      </dgm:t>
    </dgm:pt>
    <dgm:pt modelId="{74B84068-4D85-BB43-9A4D-F9AE21CA9DD3}" type="parTrans" cxnId="{A73EBAD9-47CD-6543-8F80-D99D23C63091}">
      <dgm:prSet/>
      <dgm:spPr/>
      <dgm:t>
        <a:bodyPr/>
        <a:lstStyle/>
        <a:p>
          <a:endParaRPr lang="en-US"/>
        </a:p>
      </dgm:t>
    </dgm:pt>
    <dgm:pt modelId="{078E3E13-7627-3B48-8305-D8A58CE09108}" type="sibTrans" cxnId="{A73EBAD9-47CD-6543-8F80-D99D23C63091}">
      <dgm:prSet/>
      <dgm:spPr/>
      <dgm:t>
        <a:bodyPr/>
        <a:lstStyle/>
        <a:p>
          <a:endParaRPr lang="en-US"/>
        </a:p>
      </dgm:t>
    </dgm:pt>
    <dgm:pt modelId="{DAA2268D-3890-44B0-ACFE-71ABCDFD6A2D}" type="pres">
      <dgm:prSet presAssocID="{E99C0AF5-E240-4D86-8CBC-331FCC528EDF}" presName="root" presStyleCnt="0">
        <dgm:presLayoutVars>
          <dgm:dir/>
          <dgm:resizeHandles val="exact"/>
        </dgm:presLayoutVars>
      </dgm:prSet>
      <dgm:spPr/>
    </dgm:pt>
    <dgm:pt modelId="{34494C61-326D-4F21-8159-05A10C7B34DF}" type="pres">
      <dgm:prSet presAssocID="{E99C0AF5-E240-4D86-8CBC-331FCC528EDF}" presName="container" presStyleCnt="0">
        <dgm:presLayoutVars>
          <dgm:dir/>
          <dgm:resizeHandles val="exact"/>
        </dgm:presLayoutVars>
      </dgm:prSet>
      <dgm:spPr/>
    </dgm:pt>
    <dgm:pt modelId="{2E951C20-6943-4553-8CF5-58A36BA8D647}" type="pres">
      <dgm:prSet presAssocID="{D3539A71-CC04-4AC2-86F9-A5F594C0A64D}" presName="compNode" presStyleCnt="0"/>
      <dgm:spPr/>
    </dgm:pt>
    <dgm:pt modelId="{22F75434-2B3C-4421-926A-94AF1E74B0DC}" type="pres">
      <dgm:prSet presAssocID="{D3539A71-CC04-4AC2-86F9-A5F594C0A64D}" presName="iconBgRect" presStyleLbl="bgShp" presStyleIdx="0" presStyleCnt="3"/>
      <dgm:spPr/>
    </dgm:pt>
    <dgm:pt modelId="{5B2F309F-5E37-439A-BF90-86D8BEA09D52}" type="pres">
      <dgm:prSet presAssocID="{D3539A71-CC04-4AC2-86F9-A5F594C0A6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E464B1B-0147-4C39-8367-BB6680DDC498}" type="pres">
      <dgm:prSet presAssocID="{D3539A71-CC04-4AC2-86F9-A5F594C0A64D}" presName="spaceRect" presStyleCnt="0"/>
      <dgm:spPr/>
    </dgm:pt>
    <dgm:pt modelId="{620B94EF-C2B0-4F39-9EC2-4963D1A6452F}" type="pres">
      <dgm:prSet presAssocID="{D3539A71-CC04-4AC2-86F9-A5F594C0A64D}" presName="textRect" presStyleLbl="revTx" presStyleIdx="0" presStyleCnt="3">
        <dgm:presLayoutVars>
          <dgm:chMax val="1"/>
          <dgm:chPref val="1"/>
        </dgm:presLayoutVars>
      </dgm:prSet>
      <dgm:spPr/>
    </dgm:pt>
    <dgm:pt modelId="{9BF25EE0-CAFD-4623-9EAF-7DBF3A493440}" type="pres">
      <dgm:prSet presAssocID="{B0DF7144-B141-41C3-893C-8963090E8F28}" presName="sibTrans" presStyleLbl="sibTrans2D1" presStyleIdx="0" presStyleCnt="0"/>
      <dgm:spPr/>
    </dgm:pt>
    <dgm:pt modelId="{D2C3D2F7-5E9A-45AF-918E-CEBE2AE11B8B}" type="pres">
      <dgm:prSet presAssocID="{8C740BDA-9355-402E-BD4E-CB9DC78BC5C6}" presName="compNode" presStyleCnt="0"/>
      <dgm:spPr/>
    </dgm:pt>
    <dgm:pt modelId="{744F1ACE-E428-40DA-978E-697D4DC04CEE}" type="pres">
      <dgm:prSet presAssocID="{8C740BDA-9355-402E-BD4E-CB9DC78BC5C6}" presName="iconBgRect" presStyleLbl="bgShp" presStyleIdx="1" presStyleCnt="3"/>
      <dgm:spPr/>
    </dgm:pt>
    <dgm:pt modelId="{7937C2AA-7B57-487D-BEC5-51AABEFEB69C}" type="pres">
      <dgm:prSet presAssocID="{8C740BDA-9355-402E-BD4E-CB9DC78BC5C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42BA68C-5559-4302-9489-574F83186CD8}" type="pres">
      <dgm:prSet presAssocID="{8C740BDA-9355-402E-BD4E-CB9DC78BC5C6}" presName="spaceRect" presStyleCnt="0"/>
      <dgm:spPr/>
    </dgm:pt>
    <dgm:pt modelId="{9F3B401C-FAB6-45B3-A677-CB66A39399F8}" type="pres">
      <dgm:prSet presAssocID="{8C740BDA-9355-402E-BD4E-CB9DC78BC5C6}" presName="textRect" presStyleLbl="revTx" presStyleIdx="1" presStyleCnt="3">
        <dgm:presLayoutVars>
          <dgm:chMax val="1"/>
          <dgm:chPref val="1"/>
        </dgm:presLayoutVars>
      </dgm:prSet>
      <dgm:spPr/>
    </dgm:pt>
    <dgm:pt modelId="{8C390D31-1552-4127-8516-41E59B3FB3B3}" type="pres">
      <dgm:prSet presAssocID="{0104FA3C-26D2-4362-9002-DBB4BC561876}" presName="sibTrans" presStyleLbl="sibTrans2D1" presStyleIdx="0" presStyleCnt="0"/>
      <dgm:spPr/>
    </dgm:pt>
    <dgm:pt modelId="{6A3EBC3E-74B3-4C9B-A200-63AE9FA92863}" type="pres">
      <dgm:prSet presAssocID="{5C6ECFE5-E71B-8647-9ADF-AACFB102B322}" presName="compNode" presStyleCnt="0"/>
      <dgm:spPr/>
    </dgm:pt>
    <dgm:pt modelId="{C62C8A9A-A233-4A63-8F20-897FED461FE1}" type="pres">
      <dgm:prSet presAssocID="{5C6ECFE5-E71B-8647-9ADF-AACFB102B322}" presName="iconBgRect" presStyleLbl="bgShp" presStyleIdx="2" presStyleCnt="3"/>
      <dgm:spPr/>
    </dgm:pt>
    <dgm:pt modelId="{E3CD005E-AA3D-480C-9387-74C61BEB531E}" type="pres">
      <dgm:prSet presAssocID="{5C6ECFE5-E71B-8647-9ADF-AACFB102B3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3033CFB-41AB-4545-B40A-F874CA99144D}" type="pres">
      <dgm:prSet presAssocID="{5C6ECFE5-E71B-8647-9ADF-AACFB102B322}" presName="spaceRect" presStyleCnt="0"/>
      <dgm:spPr/>
    </dgm:pt>
    <dgm:pt modelId="{3F63B306-E4CC-4549-8681-A27C8EF96C1F}" type="pres">
      <dgm:prSet presAssocID="{5C6ECFE5-E71B-8647-9ADF-AACFB102B3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A9C056-0E7E-BF42-BF5B-5AC7D803CCF9}" type="presOf" srcId="{E99C0AF5-E240-4D86-8CBC-331FCC528EDF}" destId="{DAA2268D-3890-44B0-ACFE-71ABCDFD6A2D}" srcOrd="0" destOrd="0" presId="urn:microsoft.com/office/officeart/2018/2/layout/IconCircleList"/>
    <dgm:cxn modelId="{16DBE06B-6A9E-4801-8378-1EEFB29134AD}" srcId="{E99C0AF5-E240-4D86-8CBC-331FCC528EDF}" destId="{8C740BDA-9355-402E-BD4E-CB9DC78BC5C6}" srcOrd="1" destOrd="0" parTransId="{B6E0C4E2-6ECA-47AF-89AA-90D3A22B5E9C}" sibTransId="{0104FA3C-26D2-4362-9002-DBB4BC561876}"/>
    <dgm:cxn modelId="{E409FB8F-3921-D944-8868-D280731F29B4}" type="presOf" srcId="{B0DF7144-B141-41C3-893C-8963090E8F28}" destId="{9BF25EE0-CAFD-4623-9EAF-7DBF3A493440}" srcOrd="0" destOrd="0" presId="urn:microsoft.com/office/officeart/2018/2/layout/IconCircleList"/>
    <dgm:cxn modelId="{FCA8A39F-5995-F149-BB98-7526364A2DA6}" type="presOf" srcId="{0104FA3C-26D2-4362-9002-DBB4BC561876}" destId="{8C390D31-1552-4127-8516-41E59B3FB3B3}" srcOrd="0" destOrd="0" presId="urn:microsoft.com/office/officeart/2018/2/layout/IconCircleList"/>
    <dgm:cxn modelId="{3020F4B4-A6AF-474E-8CE3-E5164070FC44}" type="presOf" srcId="{5C6ECFE5-E71B-8647-9ADF-AACFB102B322}" destId="{3F63B306-E4CC-4549-8681-A27C8EF96C1F}" srcOrd="0" destOrd="0" presId="urn:microsoft.com/office/officeart/2018/2/layout/IconCircleList"/>
    <dgm:cxn modelId="{45B8BCCA-16C9-B343-8669-2810FD5ED563}" type="presOf" srcId="{D3539A71-CC04-4AC2-86F9-A5F594C0A64D}" destId="{620B94EF-C2B0-4F39-9EC2-4963D1A6452F}" srcOrd="0" destOrd="0" presId="urn:microsoft.com/office/officeart/2018/2/layout/IconCircleList"/>
    <dgm:cxn modelId="{4B1BE0CE-118B-C448-A7BF-3F40AF33252A}" type="presOf" srcId="{8C740BDA-9355-402E-BD4E-CB9DC78BC5C6}" destId="{9F3B401C-FAB6-45B3-A677-CB66A39399F8}" srcOrd="0" destOrd="0" presId="urn:microsoft.com/office/officeart/2018/2/layout/IconCircleList"/>
    <dgm:cxn modelId="{A73EBAD9-47CD-6543-8F80-D99D23C63091}" srcId="{E99C0AF5-E240-4D86-8CBC-331FCC528EDF}" destId="{5C6ECFE5-E71B-8647-9ADF-AACFB102B322}" srcOrd="2" destOrd="0" parTransId="{74B84068-4D85-BB43-9A4D-F9AE21CA9DD3}" sibTransId="{078E3E13-7627-3B48-8305-D8A58CE09108}"/>
    <dgm:cxn modelId="{710682FA-0895-41FC-A39D-7D9B8960F931}" srcId="{E99C0AF5-E240-4D86-8CBC-331FCC528EDF}" destId="{D3539A71-CC04-4AC2-86F9-A5F594C0A64D}" srcOrd="0" destOrd="0" parTransId="{36CD01F4-EF7F-485B-BA16-A04F53D85086}" sibTransId="{B0DF7144-B141-41C3-893C-8963090E8F28}"/>
    <dgm:cxn modelId="{2B361542-6A92-F640-9277-74FE8528F75C}" type="presParOf" srcId="{DAA2268D-3890-44B0-ACFE-71ABCDFD6A2D}" destId="{34494C61-326D-4F21-8159-05A10C7B34DF}" srcOrd="0" destOrd="0" presId="urn:microsoft.com/office/officeart/2018/2/layout/IconCircleList"/>
    <dgm:cxn modelId="{099B1B5B-EA3C-5A49-8AC9-33F0B8DE7EEB}" type="presParOf" srcId="{34494C61-326D-4F21-8159-05A10C7B34DF}" destId="{2E951C20-6943-4553-8CF5-58A36BA8D647}" srcOrd="0" destOrd="0" presId="urn:microsoft.com/office/officeart/2018/2/layout/IconCircleList"/>
    <dgm:cxn modelId="{6215D30E-568F-F34F-8C26-61A6FF4A2137}" type="presParOf" srcId="{2E951C20-6943-4553-8CF5-58A36BA8D647}" destId="{22F75434-2B3C-4421-926A-94AF1E74B0DC}" srcOrd="0" destOrd="0" presId="urn:microsoft.com/office/officeart/2018/2/layout/IconCircleList"/>
    <dgm:cxn modelId="{E53F36AA-2450-EE41-94DD-9F649DFFBD2B}" type="presParOf" srcId="{2E951C20-6943-4553-8CF5-58A36BA8D647}" destId="{5B2F309F-5E37-439A-BF90-86D8BEA09D52}" srcOrd="1" destOrd="0" presId="urn:microsoft.com/office/officeart/2018/2/layout/IconCircleList"/>
    <dgm:cxn modelId="{5C72F900-EF32-C045-8A1D-90F07A535A54}" type="presParOf" srcId="{2E951C20-6943-4553-8CF5-58A36BA8D647}" destId="{AE464B1B-0147-4C39-8367-BB6680DDC498}" srcOrd="2" destOrd="0" presId="urn:microsoft.com/office/officeart/2018/2/layout/IconCircleList"/>
    <dgm:cxn modelId="{915F0AA8-E656-194A-A3E5-22DBAF0F262C}" type="presParOf" srcId="{2E951C20-6943-4553-8CF5-58A36BA8D647}" destId="{620B94EF-C2B0-4F39-9EC2-4963D1A6452F}" srcOrd="3" destOrd="0" presId="urn:microsoft.com/office/officeart/2018/2/layout/IconCircleList"/>
    <dgm:cxn modelId="{32B8F965-8BF7-3248-98ED-08FE7596898F}" type="presParOf" srcId="{34494C61-326D-4F21-8159-05A10C7B34DF}" destId="{9BF25EE0-CAFD-4623-9EAF-7DBF3A493440}" srcOrd="1" destOrd="0" presId="urn:microsoft.com/office/officeart/2018/2/layout/IconCircleList"/>
    <dgm:cxn modelId="{B192969F-8AE6-A243-BB91-93936C74D820}" type="presParOf" srcId="{34494C61-326D-4F21-8159-05A10C7B34DF}" destId="{D2C3D2F7-5E9A-45AF-918E-CEBE2AE11B8B}" srcOrd="2" destOrd="0" presId="urn:microsoft.com/office/officeart/2018/2/layout/IconCircleList"/>
    <dgm:cxn modelId="{C31BAED6-AC2B-8547-AA5F-F11D45EE71D0}" type="presParOf" srcId="{D2C3D2F7-5E9A-45AF-918E-CEBE2AE11B8B}" destId="{744F1ACE-E428-40DA-978E-697D4DC04CEE}" srcOrd="0" destOrd="0" presId="urn:microsoft.com/office/officeart/2018/2/layout/IconCircleList"/>
    <dgm:cxn modelId="{5DC9509D-F745-5B49-AF8D-3EBE0E84B9AB}" type="presParOf" srcId="{D2C3D2F7-5E9A-45AF-918E-CEBE2AE11B8B}" destId="{7937C2AA-7B57-487D-BEC5-51AABEFEB69C}" srcOrd="1" destOrd="0" presId="urn:microsoft.com/office/officeart/2018/2/layout/IconCircleList"/>
    <dgm:cxn modelId="{CFF46632-DB2B-5648-915F-327F43DEA5DB}" type="presParOf" srcId="{D2C3D2F7-5E9A-45AF-918E-CEBE2AE11B8B}" destId="{F42BA68C-5559-4302-9489-574F83186CD8}" srcOrd="2" destOrd="0" presId="urn:microsoft.com/office/officeart/2018/2/layout/IconCircleList"/>
    <dgm:cxn modelId="{70B476BD-AAD5-5D4A-A5B4-4423FF218CF3}" type="presParOf" srcId="{D2C3D2F7-5E9A-45AF-918E-CEBE2AE11B8B}" destId="{9F3B401C-FAB6-45B3-A677-CB66A39399F8}" srcOrd="3" destOrd="0" presId="urn:microsoft.com/office/officeart/2018/2/layout/IconCircleList"/>
    <dgm:cxn modelId="{532FD8A4-7EA7-B74F-8448-DF35BCA67CD8}" type="presParOf" srcId="{34494C61-326D-4F21-8159-05A10C7B34DF}" destId="{8C390D31-1552-4127-8516-41E59B3FB3B3}" srcOrd="3" destOrd="0" presId="urn:microsoft.com/office/officeart/2018/2/layout/IconCircleList"/>
    <dgm:cxn modelId="{BE6DEA88-3F8C-894B-BA01-70D444E2DCF0}" type="presParOf" srcId="{34494C61-326D-4F21-8159-05A10C7B34DF}" destId="{6A3EBC3E-74B3-4C9B-A200-63AE9FA92863}" srcOrd="4" destOrd="0" presId="urn:microsoft.com/office/officeart/2018/2/layout/IconCircleList"/>
    <dgm:cxn modelId="{A8371EAB-4F79-4042-875A-A41904CAC77A}" type="presParOf" srcId="{6A3EBC3E-74B3-4C9B-A200-63AE9FA92863}" destId="{C62C8A9A-A233-4A63-8F20-897FED461FE1}" srcOrd="0" destOrd="0" presId="urn:microsoft.com/office/officeart/2018/2/layout/IconCircleList"/>
    <dgm:cxn modelId="{11049B18-C090-4647-B5CA-1E593DFB1489}" type="presParOf" srcId="{6A3EBC3E-74B3-4C9B-A200-63AE9FA92863}" destId="{E3CD005E-AA3D-480C-9387-74C61BEB531E}" srcOrd="1" destOrd="0" presId="urn:microsoft.com/office/officeart/2018/2/layout/IconCircleList"/>
    <dgm:cxn modelId="{8D1F5EFD-A04D-E044-8DAC-90A6CD9EB9D9}" type="presParOf" srcId="{6A3EBC3E-74B3-4C9B-A200-63AE9FA92863}" destId="{03033CFB-41AB-4545-B40A-F874CA99144D}" srcOrd="2" destOrd="0" presId="urn:microsoft.com/office/officeart/2018/2/layout/IconCircleList"/>
    <dgm:cxn modelId="{406D10D7-D6EE-734F-BDFE-B50ABC80CDFD}" type="presParOf" srcId="{6A3EBC3E-74B3-4C9B-A200-63AE9FA92863}" destId="{3F63B306-E4CC-4549-8681-A27C8EF96C1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C6C77F-2B8C-42AE-B352-3FD481245EAD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61C924-4C22-416E-8AFE-FF24DA735096}">
      <dgm:prSet/>
      <dgm:spPr/>
      <dgm:t>
        <a:bodyPr/>
        <a:lstStyle/>
        <a:p>
          <a:r>
            <a:rPr lang="en-US" b="1"/>
            <a:t>Steps Taken:</a:t>
          </a:r>
          <a:endParaRPr lang="en-US"/>
        </a:p>
      </dgm:t>
    </dgm:pt>
    <dgm:pt modelId="{C40FD27E-5A0D-43EC-9378-0ED27F2EAE74}" type="parTrans" cxnId="{70E65C44-DD53-4A12-8BDC-6965B32AE53A}">
      <dgm:prSet/>
      <dgm:spPr/>
      <dgm:t>
        <a:bodyPr/>
        <a:lstStyle/>
        <a:p>
          <a:endParaRPr lang="en-US"/>
        </a:p>
      </dgm:t>
    </dgm:pt>
    <dgm:pt modelId="{2AA4D33C-19DA-4382-89DE-D9BF06C7D8AB}" type="sibTrans" cxnId="{70E65C44-DD53-4A12-8BDC-6965B32AE53A}">
      <dgm:prSet/>
      <dgm:spPr/>
      <dgm:t>
        <a:bodyPr/>
        <a:lstStyle/>
        <a:p>
          <a:endParaRPr lang="en-US"/>
        </a:p>
      </dgm:t>
    </dgm:pt>
    <dgm:pt modelId="{7B1DD18B-F434-4903-8676-415DD5606E23}">
      <dgm:prSet/>
      <dgm:spPr/>
      <dgm:t>
        <a:bodyPr/>
        <a:lstStyle/>
        <a:p>
          <a:r>
            <a:rPr lang="en-US"/>
            <a:t>Loading datasets into a structured format compatible with Hugging Face datasets library.</a:t>
          </a:r>
        </a:p>
      </dgm:t>
    </dgm:pt>
    <dgm:pt modelId="{09B09634-B344-454E-907C-135FBC3BF471}" type="parTrans" cxnId="{7FC215DE-08C5-4333-841E-75BCE1D1E9E5}">
      <dgm:prSet/>
      <dgm:spPr/>
      <dgm:t>
        <a:bodyPr/>
        <a:lstStyle/>
        <a:p>
          <a:endParaRPr lang="en-US"/>
        </a:p>
      </dgm:t>
    </dgm:pt>
    <dgm:pt modelId="{2CA9B68A-AA10-408D-A8CB-4E1D2F105A19}" type="sibTrans" cxnId="{7FC215DE-08C5-4333-841E-75BCE1D1E9E5}">
      <dgm:prSet/>
      <dgm:spPr/>
      <dgm:t>
        <a:bodyPr/>
        <a:lstStyle/>
        <a:p>
          <a:endParaRPr lang="en-US"/>
        </a:p>
      </dgm:t>
    </dgm:pt>
    <dgm:pt modelId="{87109BD2-45F8-442F-ADC2-6F7F8801D831}">
      <dgm:prSet/>
      <dgm:spPr/>
      <dgm:t>
        <a:bodyPr/>
        <a:lstStyle/>
        <a:p>
          <a:r>
            <a:rPr lang="en-US"/>
            <a:t>Normalization of queries and schema representations.</a:t>
          </a:r>
        </a:p>
      </dgm:t>
    </dgm:pt>
    <dgm:pt modelId="{5404EBC7-0381-482F-A2C7-C921358D187A}" type="parTrans" cxnId="{771CA5FC-2CAE-41F8-A936-E65F88AD926A}">
      <dgm:prSet/>
      <dgm:spPr/>
      <dgm:t>
        <a:bodyPr/>
        <a:lstStyle/>
        <a:p>
          <a:endParaRPr lang="en-US"/>
        </a:p>
      </dgm:t>
    </dgm:pt>
    <dgm:pt modelId="{908E666E-6175-49EB-85C8-660978AD353F}" type="sibTrans" cxnId="{771CA5FC-2CAE-41F8-A936-E65F88AD926A}">
      <dgm:prSet/>
      <dgm:spPr/>
      <dgm:t>
        <a:bodyPr/>
        <a:lstStyle/>
        <a:p>
          <a:endParaRPr lang="en-US"/>
        </a:p>
      </dgm:t>
    </dgm:pt>
    <dgm:pt modelId="{3DF59621-258A-4735-A3A3-4DFE1FB92394}">
      <dgm:prSet/>
      <dgm:spPr/>
      <dgm:t>
        <a:bodyPr/>
        <a:lstStyle/>
        <a:p>
          <a:r>
            <a:rPr lang="en-US"/>
            <a:t>Creating training prompts that clearly define user intent and expected SQL outcomes.</a:t>
          </a:r>
        </a:p>
      </dgm:t>
    </dgm:pt>
    <dgm:pt modelId="{12985AF8-C6B1-4AD6-84E6-8F2050F0333D}" type="parTrans" cxnId="{F6C8E401-0C62-4ACD-A20C-AA931ADDA2F5}">
      <dgm:prSet/>
      <dgm:spPr/>
      <dgm:t>
        <a:bodyPr/>
        <a:lstStyle/>
        <a:p>
          <a:endParaRPr lang="en-US"/>
        </a:p>
      </dgm:t>
    </dgm:pt>
    <dgm:pt modelId="{F9BFFEE6-B397-49C8-BF28-921BB84A178D}" type="sibTrans" cxnId="{F6C8E401-0C62-4ACD-A20C-AA931ADDA2F5}">
      <dgm:prSet/>
      <dgm:spPr/>
      <dgm:t>
        <a:bodyPr/>
        <a:lstStyle/>
        <a:p>
          <a:endParaRPr lang="en-US"/>
        </a:p>
      </dgm:t>
    </dgm:pt>
    <dgm:pt modelId="{1D396210-D02C-1642-A4ED-880C7E77F8AC}" type="pres">
      <dgm:prSet presAssocID="{4EC6C77F-2B8C-42AE-B352-3FD481245EAD}" presName="outerComposite" presStyleCnt="0">
        <dgm:presLayoutVars>
          <dgm:chMax val="5"/>
          <dgm:dir/>
          <dgm:resizeHandles val="exact"/>
        </dgm:presLayoutVars>
      </dgm:prSet>
      <dgm:spPr/>
    </dgm:pt>
    <dgm:pt modelId="{EC01A8CE-470A-0545-8A90-0C973C4C88F5}" type="pres">
      <dgm:prSet presAssocID="{4EC6C77F-2B8C-42AE-B352-3FD481245EAD}" presName="dummyMaxCanvas" presStyleCnt="0">
        <dgm:presLayoutVars/>
      </dgm:prSet>
      <dgm:spPr/>
    </dgm:pt>
    <dgm:pt modelId="{5FCD12E1-9674-124B-8D19-C62ED576A117}" type="pres">
      <dgm:prSet presAssocID="{4EC6C77F-2B8C-42AE-B352-3FD481245EAD}" presName="FourNodes_1" presStyleLbl="node1" presStyleIdx="0" presStyleCnt="4">
        <dgm:presLayoutVars>
          <dgm:bulletEnabled val="1"/>
        </dgm:presLayoutVars>
      </dgm:prSet>
      <dgm:spPr/>
    </dgm:pt>
    <dgm:pt modelId="{8EAC7046-D6B7-A749-BBE9-30BC1FD56FBD}" type="pres">
      <dgm:prSet presAssocID="{4EC6C77F-2B8C-42AE-B352-3FD481245EAD}" presName="FourNodes_2" presStyleLbl="node1" presStyleIdx="1" presStyleCnt="4">
        <dgm:presLayoutVars>
          <dgm:bulletEnabled val="1"/>
        </dgm:presLayoutVars>
      </dgm:prSet>
      <dgm:spPr/>
    </dgm:pt>
    <dgm:pt modelId="{AA0AD4D5-E989-764D-B03D-75C9857C5E18}" type="pres">
      <dgm:prSet presAssocID="{4EC6C77F-2B8C-42AE-B352-3FD481245EAD}" presName="FourNodes_3" presStyleLbl="node1" presStyleIdx="2" presStyleCnt="4">
        <dgm:presLayoutVars>
          <dgm:bulletEnabled val="1"/>
        </dgm:presLayoutVars>
      </dgm:prSet>
      <dgm:spPr/>
    </dgm:pt>
    <dgm:pt modelId="{8F11A7A0-DA07-824C-AA1E-25E2A5763394}" type="pres">
      <dgm:prSet presAssocID="{4EC6C77F-2B8C-42AE-B352-3FD481245EAD}" presName="FourNodes_4" presStyleLbl="node1" presStyleIdx="3" presStyleCnt="4">
        <dgm:presLayoutVars>
          <dgm:bulletEnabled val="1"/>
        </dgm:presLayoutVars>
      </dgm:prSet>
      <dgm:spPr/>
    </dgm:pt>
    <dgm:pt modelId="{5BAA0FB8-F5CF-FE48-9E05-D2B4B5859B02}" type="pres">
      <dgm:prSet presAssocID="{4EC6C77F-2B8C-42AE-B352-3FD481245EAD}" presName="FourConn_1-2" presStyleLbl="fgAccFollowNode1" presStyleIdx="0" presStyleCnt="3">
        <dgm:presLayoutVars>
          <dgm:bulletEnabled val="1"/>
        </dgm:presLayoutVars>
      </dgm:prSet>
      <dgm:spPr/>
    </dgm:pt>
    <dgm:pt modelId="{16F5C3F2-5FC7-ED44-B2CA-3EE1C4D4EAAF}" type="pres">
      <dgm:prSet presAssocID="{4EC6C77F-2B8C-42AE-B352-3FD481245EAD}" presName="FourConn_2-3" presStyleLbl="fgAccFollowNode1" presStyleIdx="1" presStyleCnt="3">
        <dgm:presLayoutVars>
          <dgm:bulletEnabled val="1"/>
        </dgm:presLayoutVars>
      </dgm:prSet>
      <dgm:spPr/>
    </dgm:pt>
    <dgm:pt modelId="{13049874-F968-9E4F-96A7-16B6B6662D16}" type="pres">
      <dgm:prSet presAssocID="{4EC6C77F-2B8C-42AE-B352-3FD481245EAD}" presName="FourConn_3-4" presStyleLbl="fgAccFollowNode1" presStyleIdx="2" presStyleCnt="3">
        <dgm:presLayoutVars>
          <dgm:bulletEnabled val="1"/>
        </dgm:presLayoutVars>
      </dgm:prSet>
      <dgm:spPr/>
    </dgm:pt>
    <dgm:pt modelId="{73E6AD3E-D9A8-4E44-B5DF-8B1993D16066}" type="pres">
      <dgm:prSet presAssocID="{4EC6C77F-2B8C-42AE-B352-3FD481245EAD}" presName="FourNodes_1_text" presStyleLbl="node1" presStyleIdx="3" presStyleCnt="4">
        <dgm:presLayoutVars>
          <dgm:bulletEnabled val="1"/>
        </dgm:presLayoutVars>
      </dgm:prSet>
      <dgm:spPr/>
    </dgm:pt>
    <dgm:pt modelId="{D4B6D045-0397-B041-9E06-CED6530ADF5C}" type="pres">
      <dgm:prSet presAssocID="{4EC6C77F-2B8C-42AE-B352-3FD481245EAD}" presName="FourNodes_2_text" presStyleLbl="node1" presStyleIdx="3" presStyleCnt="4">
        <dgm:presLayoutVars>
          <dgm:bulletEnabled val="1"/>
        </dgm:presLayoutVars>
      </dgm:prSet>
      <dgm:spPr/>
    </dgm:pt>
    <dgm:pt modelId="{4B6CF8FA-27CD-6F48-BA0C-92FB59D8F333}" type="pres">
      <dgm:prSet presAssocID="{4EC6C77F-2B8C-42AE-B352-3FD481245EAD}" presName="FourNodes_3_text" presStyleLbl="node1" presStyleIdx="3" presStyleCnt="4">
        <dgm:presLayoutVars>
          <dgm:bulletEnabled val="1"/>
        </dgm:presLayoutVars>
      </dgm:prSet>
      <dgm:spPr/>
    </dgm:pt>
    <dgm:pt modelId="{6331D188-355C-C543-8F36-4CA378B7FEDD}" type="pres">
      <dgm:prSet presAssocID="{4EC6C77F-2B8C-42AE-B352-3FD481245EA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6C8E401-0C62-4ACD-A20C-AA931ADDA2F5}" srcId="{4EC6C77F-2B8C-42AE-B352-3FD481245EAD}" destId="{3DF59621-258A-4735-A3A3-4DFE1FB92394}" srcOrd="3" destOrd="0" parTransId="{12985AF8-C6B1-4AD6-84E6-8F2050F0333D}" sibTransId="{F9BFFEE6-B397-49C8-BF28-921BB84A178D}"/>
    <dgm:cxn modelId="{ACED9C3F-3677-9C44-9198-07A32E509EC2}" type="presOf" srcId="{3DF59621-258A-4735-A3A3-4DFE1FB92394}" destId="{6331D188-355C-C543-8F36-4CA378B7FEDD}" srcOrd="1" destOrd="0" presId="urn:microsoft.com/office/officeart/2005/8/layout/vProcess5"/>
    <dgm:cxn modelId="{70E65C44-DD53-4A12-8BDC-6965B32AE53A}" srcId="{4EC6C77F-2B8C-42AE-B352-3FD481245EAD}" destId="{EE61C924-4C22-416E-8AFE-FF24DA735096}" srcOrd="0" destOrd="0" parTransId="{C40FD27E-5A0D-43EC-9378-0ED27F2EAE74}" sibTransId="{2AA4D33C-19DA-4382-89DE-D9BF06C7D8AB}"/>
    <dgm:cxn modelId="{2A4EEA6B-A1D8-CE41-A86E-3873583BC8AB}" type="presOf" srcId="{2AA4D33C-19DA-4382-89DE-D9BF06C7D8AB}" destId="{5BAA0FB8-F5CF-FE48-9E05-D2B4B5859B02}" srcOrd="0" destOrd="0" presId="urn:microsoft.com/office/officeart/2005/8/layout/vProcess5"/>
    <dgm:cxn modelId="{8B06247B-25DD-9548-80B2-87AD53B610A2}" type="presOf" srcId="{EE61C924-4C22-416E-8AFE-FF24DA735096}" destId="{73E6AD3E-D9A8-4E44-B5DF-8B1993D16066}" srcOrd="1" destOrd="0" presId="urn:microsoft.com/office/officeart/2005/8/layout/vProcess5"/>
    <dgm:cxn modelId="{09557C7E-7153-C64A-B60E-BC0B16E9F7ED}" type="presOf" srcId="{2CA9B68A-AA10-408D-A8CB-4E1D2F105A19}" destId="{16F5C3F2-5FC7-ED44-B2CA-3EE1C4D4EAAF}" srcOrd="0" destOrd="0" presId="urn:microsoft.com/office/officeart/2005/8/layout/vProcess5"/>
    <dgm:cxn modelId="{94BF0384-3E81-3945-95B6-3C94DC77A08E}" type="presOf" srcId="{EE61C924-4C22-416E-8AFE-FF24DA735096}" destId="{5FCD12E1-9674-124B-8D19-C62ED576A117}" srcOrd="0" destOrd="0" presId="urn:microsoft.com/office/officeart/2005/8/layout/vProcess5"/>
    <dgm:cxn modelId="{3D4FC7C4-C7C1-5844-A934-B958CEB5CAEA}" type="presOf" srcId="{7B1DD18B-F434-4903-8676-415DD5606E23}" destId="{D4B6D045-0397-B041-9E06-CED6530ADF5C}" srcOrd="1" destOrd="0" presId="urn:microsoft.com/office/officeart/2005/8/layout/vProcess5"/>
    <dgm:cxn modelId="{B0DE38C6-DCD1-8D47-9FF3-263E254330E0}" type="presOf" srcId="{87109BD2-45F8-442F-ADC2-6F7F8801D831}" destId="{4B6CF8FA-27CD-6F48-BA0C-92FB59D8F333}" srcOrd="1" destOrd="0" presId="urn:microsoft.com/office/officeart/2005/8/layout/vProcess5"/>
    <dgm:cxn modelId="{7627E0D2-0A0B-E142-84D9-871BA4A586B4}" type="presOf" srcId="{87109BD2-45F8-442F-ADC2-6F7F8801D831}" destId="{AA0AD4D5-E989-764D-B03D-75C9857C5E18}" srcOrd="0" destOrd="0" presId="urn:microsoft.com/office/officeart/2005/8/layout/vProcess5"/>
    <dgm:cxn modelId="{D0A823D6-0F7C-5647-B39C-07FDA7860652}" type="presOf" srcId="{7B1DD18B-F434-4903-8676-415DD5606E23}" destId="{8EAC7046-D6B7-A749-BBE9-30BC1FD56FBD}" srcOrd="0" destOrd="0" presId="urn:microsoft.com/office/officeart/2005/8/layout/vProcess5"/>
    <dgm:cxn modelId="{7FC215DE-08C5-4333-841E-75BCE1D1E9E5}" srcId="{4EC6C77F-2B8C-42AE-B352-3FD481245EAD}" destId="{7B1DD18B-F434-4903-8676-415DD5606E23}" srcOrd="1" destOrd="0" parTransId="{09B09634-B344-454E-907C-135FBC3BF471}" sibTransId="{2CA9B68A-AA10-408D-A8CB-4E1D2F105A19}"/>
    <dgm:cxn modelId="{7A499DE9-928C-9644-B125-241BCE7EDABF}" type="presOf" srcId="{908E666E-6175-49EB-85C8-660978AD353F}" destId="{13049874-F968-9E4F-96A7-16B6B6662D16}" srcOrd="0" destOrd="0" presId="urn:microsoft.com/office/officeart/2005/8/layout/vProcess5"/>
    <dgm:cxn modelId="{9BE6E3EE-0EF2-2349-AD64-14F77A42CA0F}" type="presOf" srcId="{3DF59621-258A-4735-A3A3-4DFE1FB92394}" destId="{8F11A7A0-DA07-824C-AA1E-25E2A5763394}" srcOrd="0" destOrd="0" presId="urn:microsoft.com/office/officeart/2005/8/layout/vProcess5"/>
    <dgm:cxn modelId="{08D8F6F1-5A1C-9647-B304-06ECF70C4D49}" type="presOf" srcId="{4EC6C77F-2B8C-42AE-B352-3FD481245EAD}" destId="{1D396210-D02C-1642-A4ED-880C7E77F8AC}" srcOrd="0" destOrd="0" presId="urn:microsoft.com/office/officeart/2005/8/layout/vProcess5"/>
    <dgm:cxn modelId="{771CA5FC-2CAE-41F8-A936-E65F88AD926A}" srcId="{4EC6C77F-2B8C-42AE-B352-3FD481245EAD}" destId="{87109BD2-45F8-442F-ADC2-6F7F8801D831}" srcOrd="2" destOrd="0" parTransId="{5404EBC7-0381-482F-A2C7-C921358D187A}" sibTransId="{908E666E-6175-49EB-85C8-660978AD353F}"/>
    <dgm:cxn modelId="{667BBF9D-A8D5-6942-8ACC-04A53B3D55D6}" type="presParOf" srcId="{1D396210-D02C-1642-A4ED-880C7E77F8AC}" destId="{EC01A8CE-470A-0545-8A90-0C973C4C88F5}" srcOrd="0" destOrd="0" presId="urn:microsoft.com/office/officeart/2005/8/layout/vProcess5"/>
    <dgm:cxn modelId="{FA71A475-9818-464C-9255-D88FA5448E95}" type="presParOf" srcId="{1D396210-D02C-1642-A4ED-880C7E77F8AC}" destId="{5FCD12E1-9674-124B-8D19-C62ED576A117}" srcOrd="1" destOrd="0" presId="urn:microsoft.com/office/officeart/2005/8/layout/vProcess5"/>
    <dgm:cxn modelId="{0023C2FF-DB16-F84B-818E-03156B7AF0D9}" type="presParOf" srcId="{1D396210-D02C-1642-A4ED-880C7E77F8AC}" destId="{8EAC7046-D6B7-A749-BBE9-30BC1FD56FBD}" srcOrd="2" destOrd="0" presId="urn:microsoft.com/office/officeart/2005/8/layout/vProcess5"/>
    <dgm:cxn modelId="{1EB965D9-C6E7-2A47-95C8-E9BDB35E52DB}" type="presParOf" srcId="{1D396210-D02C-1642-A4ED-880C7E77F8AC}" destId="{AA0AD4D5-E989-764D-B03D-75C9857C5E18}" srcOrd="3" destOrd="0" presId="urn:microsoft.com/office/officeart/2005/8/layout/vProcess5"/>
    <dgm:cxn modelId="{E177472A-94D2-5A48-9AA0-0054C7B7DB0E}" type="presParOf" srcId="{1D396210-D02C-1642-A4ED-880C7E77F8AC}" destId="{8F11A7A0-DA07-824C-AA1E-25E2A5763394}" srcOrd="4" destOrd="0" presId="urn:microsoft.com/office/officeart/2005/8/layout/vProcess5"/>
    <dgm:cxn modelId="{ADE4F235-DDD3-2942-B432-74A20B48FA55}" type="presParOf" srcId="{1D396210-D02C-1642-A4ED-880C7E77F8AC}" destId="{5BAA0FB8-F5CF-FE48-9E05-D2B4B5859B02}" srcOrd="5" destOrd="0" presId="urn:microsoft.com/office/officeart/2005/8/layout/vProcess5"/>
    <dgm:cxn modelId="{E7C2770A-D25A-5B4E-84DF-E524A581AD5E}" type="presParOf" srcId="{1D396210-D02C-1642-A4ED-880C7E77F8AC}" destId="{16F5C3F2-5FC7-ED44-B2CA-3EE1C4D4EAAF}" srcOrd="6" destOrd="0" presId="urn:microsoft.com/office/officeart/2005/8/layout/vProcess5"/>
    <dgm:cxn modelId="{3B5B7969-D5FB-5746-9F49-5B9A4D281A0A}" type="presParOf" srcId="{1D396210-D02C-1642-A4ED-880C7E77F8AC}" destId="{13049874-F968-9E4F-96A7-16B6B6662D16}" srcOrd="7" destOrd="0" presId="urn:microsoft.com/office/officeart/2005/8/layout/vProcess5"/>
    <dgm:cxn modelId="{5DFC6C94-3019-9D43-B51D-B49AE8ED4D76}" type="presParOf" srcId="{1D396210-D02C-1642-A4ED-880C7E77F8AC}" destId="{73E6AD3E-D9A8-4E44-B5DF-8B1993D16066}" srcOrd="8" destOrd="0" presId="urn:microsoft.com/office/officeart/2005/8/layout/vProcess5"/>
    <dgm:cxn modelId="{92869AE5-35FC-2948-802E-84794398A137}" type="presParOf" srcId="{1D396210-D02C-1642-A4ED-880C7E77F8AC}" destId="{D4B6D045-0397-B041-9E06-CED6530ADF5C}" srcOrd="9" destOrd="0" presId="urn:microsoft.com/office/officeart/2005/8/layout/vProcess5"/>
    <dgm:cxn modelId="{DBB016A0-6EC6-244D-B6EE-DB06E036D9A6}" type="presParOf" srcId="{1D396210-D02C-1642-A4ED-880C7E77F8AC}" destId="{4B6CF8FA-27CD-6F48-BA0C-92FB59D8F333}" srcOrd="10" destOrd="0" presId="urn:microsoft.com/office/officeart/2005/8/layout/vProcess5"/>
    <dgm:cxn modelId="{65C837D8-1C22-CD4C-9CC7-9F9D78BA233A}" type="presParOf" srcId="{1D396210-D02C-1642-A4ED-880C7E77F8AC}" destId="{6331D188-355C-C543-8F36-4CA378B7FED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99AD41-28A3-4992-987D-A8A4575D8085}" type="doc">
      <dgm:prSet loTypeId="urn:microsoft.com/office/officeart/2005/8/layout/vProcess5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5F458E8-74E0-428F-99B3-9DAEC35FC48B}">
      <dgm:prSet/>
      <dgm:spPr/>
      <dgm:t>
        <a:bodyPr/>
        <a:lstStyle/>
        <a:p>
          <a:r>
            <a:rPr lang="en-US" b="1" dirty="0"/>
            <a:t>Configuration:</a:t>
          </a:r>
          <a:endParaRPr lang="en-US" dirty="0"/>
        </a:p>
      </dgm:t>
    </dgm:pt>
    <dgm:pt modelId="{3D1FA9BC-C398-4358-A25A-EEC2F4EE4C69}" type="parTrans" cxnId="{7E76AC22-E476-4534-B045-A9DAE722E13B}">
      <dgm:prSet/>
      <dgm:spPr/>
      <dgm:t>
        <a:bodyPr/>
        <a:lstStyle/>
        <a:p>
          <a:endParaRPr lang="en-US"/>
        </a:p>
      </dgm:t>
    </dgm:pt>
    <dgm:pt modelId="{EFE71DDC-C2E7-42EA-B436-4D529F289026}" type="sibTrans" cxnId="{7E76AC22-E476-4534-B045-A9DAE722E13B}">
      <dgm:prSet/>
      <dgm:spPr/>
      <dgm:t>
        <a:bodyPr/>
        <a:lstStyle/>
        <a:p>
          <a:endParaRPr lang="en-US"/>
        </a:p>
      </dgm:t>
    </dgm:pt>
    <dgm:pt modelId="{77CEC896-E698-4386-A409-847E645F2B87}">
      <dgm:prSet/>
      <dgm:spPr/>
      <dgm:t>
        <a:bodyPr/>
        <a:lstStyle/>
        <a:p>
          <a:r>
            <a:rPr lang="en-US"/>
            <a:t>Quantization for efficient inference (8-bit computations).</a:t>
          </a:r>
        </a:p>
      </dgm:t>
    </dgm:pt>
    <dgm:pt modelId="{82B64B9C-5867-4E70-8BAF-2BF4EE6A702F}" type="parTrans" cxnId="{5D17194B-401F-4CB3-A93F-DA8DF04FC372}">
      <dgm:prSet/>
      <dgm:spPr/>
      <dgm:t>
        <a:bodyPr/>
        <a:lstStyle/>
        <a:p>
          <a:endParaRPr lang="en-US"/>
        </a:p>
      </dgm:t>
    </dgm:pt>
    <dgm:pt modelId="{8DC2EEB7-22E0-474E-8F98-91ED504DD446}" type="sibTrans" cxnId="{5D17194B-401F-4CB3-A93F-DA8DF04FC372}">
      <dgm:prSet/>
      <dgm:spPr/>
      <dgm:t>
        <a:bodyPr/>
        <a:lstStyle/>
        <a:p>
          <a:endParaRPr lang="en-US"/>
        </a:p>
      </dgm:t>
    </dgm:pt>
    <dgm:pt modelId="{9E53B5DB-178C-4F56-B034-6286D0458E4A}">
      <dgm:prSet/>
      <dgm:spPr/>
      <dgm:t>
        <a:bodyPr/>
        <a:lstStyle/>
        <a:p>
          <a:r>
            <a:rPr lang="en-US" dirty="0" err="1"/>
            <a:t>LoRA</a:t>
          </a:r>
          <a:r>
            <a:rPr lang="en-US" dirty="0"/>
            <a:t> for parameter-efficient fine-tuning, reducing computational costs significantly.</a:t>
          </a:r>
        </a:p>
      </dgm:t>
    </dgm:pt>
    <dgm:pt modelId="{8B49CB4C-AA08-43B3-8501-BE28F6E605E2}" type="parTrans" cxnId="{C078F15F-542B-4AA4-BBA7-588EA2B59B73}">
      <dgm:prSet/>
      <dgm:spPr/>
      <dgm:t>
        <a:bodyPr/>
        <a:lstStyle/>
        <a:p>
          <a:endParaRPr lang="en-US"/>
        </a:p>
      </dgm:t>
    </dgm:pt>
    <dgm:pt modelId="{FF89E4AA-1B5E-4E36-9F21-BB9276D93572}" type="sibTrans" cxnId="{C078F15F-542B-4AA4-BBA7-588EA2B59B73}">
      <dgm:prSet/>
      <dgm:spPr/>
      <dgm:t>
        <a:bodyPr/>
        <a:lstStyle/>
        <a:p>
          <a:endParaRPr lang="en-US"/>
        </a:p>
      </dgm:t>
    </dgm:pt>
    <dgm:pt modelId="{EB67B9C9-94E0-4507-B6F5-3499352B6E58}">
      <dgm:prSet/>
      <dgm:spPr/>
      <dgm:t>
        <a:bodyPr/>
        <a:lstStyle/>
        <a:p>
          <a:r>
            <a:rPr lang="en-US" b="1" dirty="0"/>
            <a:t>Hyperparameters: </a:t>
          </a:r>
          <a:r>
            <a:rPr lang="en-US" dirty="0"/>
            <a:t>Temperature: 0.7, </a:t>
          </a:r>
          <a:r>
            <a:rPr lang="en-US" dirty="0" err="1"/>
            <a:t>Top_p</a:t>
          </a:r>
          <a:r>
            <a:rPr lang="en-US" dirty="0"/>
            <a:t>: 0.95, Repetition Penalty: 1.0</a:t>
          </a:r>
        </a:p>
      </dgm:t>
    </dgm:pt>
    <dgm:pt modelId="{3D4A7DAB-E1E1-4750-BDA5-95E98FE8DC7E}" type="parTrans" cxnId="{117C7403-4341-4B8B-B3B9-F9CC8C1193D3}">
      <dgm:prSet/>
      <dgm:spPr/>
      <dgm:t>
        <a:bodyPr/>
        <a:lstStyle/>
        <a:p>
          <a:endParaRPr lang="en-US"/>
        </a:p>
      </dgm:t>
    </dgm:pt>
    <dgm:pt modelId="{24A770A1-0194-468F-BCF8-F68E4F06ED4D}" type="sibTrans" cxnId="{117C7403-4341-4B8B-B3B9-F9CC8C1193D3}">
      <dgm:prSet/>
      <dgm:spPr/>
      <dgm:t>
        <a:bodyPr/>
        <a:lstStyle/>
        <a:p>
          <a:endParaRPr lang="en-US"/>
        </a:p>
      </dgm:t>
    </dgm:pt>
    <dgm:pt modelId="{34C5A4F5-12D4-45C7-857F-A32AB9A7106C}">
      <dgm:prSet/>
      <dgm:spPr/>
      <dgm:t>
        <a:bodyPr/>
        <a:lstStyle/>
        <a:p>
          <a:r>
            <a:rPr lang="en-US" b="1" dirty="0"/>
            <a:t>Tools Used:</a:t>
          </a:r>
          <a:r>
            <a:rPr lang="en-US" dirty="0"/>
            <a:t> Hugging Face Transformers, PEFT, </a:t>
          </a:r>
          <a:r>
            <a:rPr lang="en-US" dirty="0" err="1"/>
            <a:t>WandB</a:t>
          </a:r>
          <a:r>
            <a:rPr lang="en-US" dirty="0"/>
            <a:t> (Weights &amp; Biases) for monitoring and logging training performance.</a:t>
          </a:r>
        </a:p>
      </dgm:t>
    </dgm:pt>
    <dgm:pt modelId="{5AD5B329-FAA2-49F9-AC11-65E81B3E51A4}" type="parTrans" cxnId="{5274F408-6FCE-47F4-A9D3-E64597DC1152}">
      <dgm:prSet/>
      <dgm:spPr/>
      <dgm:t>
        <a:bodyPr/>
        <a:lstStyle/>
        <a:p>
          <a:endParaRPr lang="en-US"/>
        </a:p>
      </dgm:t>
    </dgm:pt>
    <dgm:pt modelId="{75DAA766-9402-4400-B9ED-B6F465901E26}" type="sibTrans" cxnId="{5274F408-6FCE-47F4-A9D3-E64597DC1152}">
      <dgm:prSet/>
      <dgm:spPr/>
      <dgm:t>
        <a:bodyPr/>
        <a:lstStyle/>
        <a:p>
          <a:endParaRPr lang="en-US"/>
        </a:p>
      </dgm:t>
    </dgm:pt>
    <dgm:pt modelId="{AEB92ECD-C6B8-344F-BD56-CF792E4FE872}" type="pres">
      <dgm:prSet presAssocID="{0899AD41-28A3-4992-987D-A8A4575D8085}" presName="outerComposite" presStyleCnt="0">
        <dgm:presLayoutVars>
          <dgm:chMax val="5"/>
          <dgm:dir/>
          <dgm:resizeHandles val="exact"/>
        </dgm:presLayoutVars>
      </dgm:prSet>
      <dgm:spPr/>
    </dgm:pt>
    <dgm:pt modelId="{10C41CB0-4594-AC4A-B898-2E10E0464FE6}" type="pres">
      <dgm:prSet presAssocID="{0899AD41-28A3-4992-987D-A8A4575D8085}" presName="dummyMaxCanvas" presStyleCnt="0">
        <dgm:presLayoutVars/>
      </dgm:prSet>
      <dgm:spPr/>
    </dgm:pt>
    <dgm:pt modelId="{56854BB7-9D6C-8548-A3C1-4D2EC7F9FBC2}" type="pres">
      <dgm:prSet presAssocID="{0899AD41-28A3-4992-987D-A8A4575D8085}" presName="FiveNodes_1" presStyleLbl="node1" presStyleIdx="0" presStyleCnt="5">
        <dgm:presLayoutVars>
          <dgm:bulletEnabled val="1"/>
        </dgm:presLayoutVars>
      </dgm:prSet>
      <dgm:spPr/>
    </dgm:pt>
    <dgm:pt modelId="{DE118212-35FD-AE45-9F15-355310391034}" type="pres">
      <dgm:prSet presAssocID="{0899AD41-28A3-4992-987D-A8A4575D8085}" presName="FiveNodes_2" presStyleLbl="node1" presStyleIdx="1" presStyleCnt="5">
        <dgm:presLayoutVars>
          <dgm:bulletEnabled val="1"/>
        </dgm:presLayoutVars>
      </dgm:prSet>
      <dgm:spPr/>
    </dgm:pt>
    <dgm:pt modelId="{C3F8C3AA-51CA-6743-BE09-B05A36008964}" type="pres">
      <dgm:prSet presAssocID="{0899AD41-28A3-4992-987D-A8A4575D8085}" presName="FiveNodes_3" presStyleLbl="node1" presStyleIdx="2" presStyleCnt="5">
        <dgm:presLayoutVars>
          <dgm:bulletEnabled val="1"/>
        </dgm:presLayoutVars>
      </dgm:prSet>
      <dgm:spPr/>
    </dgm:pt>
    <dgm:pt modelId="{0F6E81CF-4EC7-FC4E-A6DC-3C765D5DF16F}" type="pres">
      <dgm:prSet presAssocID="{0899AD41-28A3-4992-987D-A8A4575D8085}" presName="FiveNodes_4" presStyleLbl="node1" presStyleIdx="3" presStyleCnt="5">
        <dgm:presLayoutVars>
          <dgm:bulletEnabled val="1"/>
        </dgm:presLayoutVars>
      </dgm:prSet>
      <dgm:spPr/>
    </dgm:pt>
    <dgm:pt modelId="{1579DFCB-3DE8-0544-BC94-3E7AB95E4EE5}" type="pres">
      <dgm:prSet presAssocID="{0899AD41-28A3-4992-987D-A8A4575D8085}" presName="FiveNodes_5" presStyleLbl="node1" presStyleIdx="4" presStyleCnt="5">
        <dgm:presLayoutVars>
          <dgm:bulletEnabled val="1"/>
        </dgm:presLayoutVars>
      </dgm:prSet>
      <dgm:spPr/>
    </dgm:pt>
    <dgm:pt modelId="{21219B8F-C97F-7143-8B3D-0DD404F9A42F}" type="pres">
      <dgm:prSet presAssocID="{0899AD41-28A3-4992-987D-A8A4575D8085}" presName="FiveConn_1-2" presStyleLbl="fgAccFollowNode1" presStyleIdx="0" presStyleCnt="4">
        <dgm:presLayoutVars>
          <dgm:bulletEnabled val="1"/>
        </dgm:presLayoutVars>
      </dgm:prSet>
      <dgm:spPr/>
    </dgm:pt>
    <dgm:pt modelId="{B60D95F9-37BD-434F-8BAC-5568062BDB18}" type="pres">
      <dgm:prSet presAssocID="{0899AD41-28A3-4992-987D-A8A4575D8085}" presName="FiveConn_2-3" presStyleLbl="fgAccFollowNode1" presStyleIdx="1" presStyleCnt="4">
        <dgm:presLayoutVars>
          <dgm:bulletEnabled val="1"/>
        </dgm:presLayoutVars>
      </dgm:prSet>
      <dgm:spPr/>
    </dgm:pt>
    <dgm:pt modelId="{AB3F197D-15A1-0D4C-8B3E-16929CAA748D}" type="pres">
      <dgm:prSet presAssocID="{0899AD41-28A3-4992-987D-A8A4575D8085}" presName="FiveConn_3-4" presStyleLbl="fgAccFollowNode1" presStyleIdx="2" presStyleCnt="4">
        <dgm:presLayoutVars>
          <dgm:bulletEnabled val="1"/>
        </dgm:presLayoutVars>
      </dgm:prSet>
      <dgm:spPr/>
    </dgm:pt>
    <dgm:pt modelId="{D999E2F5-2D42-324A-B7B4-B7591D289C2A}" type="pres">
      <dgm:prSet presAssocID="{0899AD41-28A3-4992-987D-A8A4575D8085}" presName="FiveConn_4-5" presStyleLbl="fgAccFollowNode1" presStyleIdx="3" presStyleCnt="4">
        <dgm:presLayoutVars>
          <dgm:bulletEnabled val="1"/>
        </dgm:presLayoutVars>
      </dgm:prSet>
      <dgm:spPr/>
    </dgm:pt>
    <dgm:pt modelId="{622B682C-4F34-2A4A-A5F0-1EE59C46E988}" type="pres">
      <dgm:prSet presAssocID="{0899AD41-28A3-4992-987D-A8A4575D8085}" presName="FiveNodes_1_text" presStyleLbl="node1" presStyleIdx="4" presStyleCnt="5">
        <dgm:presLayoutVars>
          <dgm:bulletEnabled val="1"/>
        </dgm:presLayoutVars>
      </dgm:prSet>
      <dgm:spPr/>
    </dgm:pt>
    <dgm:pt modelId="{4A351B40-B94F-A240-BBD4-29CD2FFED225}" type="pres">
      <dgm:prSet presAssocID="{0899AD41-28A3-4992-987D-A8A4575D8085}" presName="FiveNodes_2_text" presStyleLbl="node1" presStyleIdx="4" presStyleCnt="5">
        <dgm:presLayoutVars>
          <dgm:bulletEnabled val="1"/>
        </dgm:presLayoutVars>
      </dgm:prSet>
      <dgm:spPr/>
    </dgm:pt>
    <dgm:pt modelId="{53B06679-150E-EF45-97BB-715C1A80E1E9}" type="pres">
      <dgm:prSet presAssocID="{0899AD41-28A3-4992-987D-A8A4575D8085}" presName="FiveNodes_3_text" presStyleLbl="node1" presStyleIdx="4" presStyleCnt="5">
        <dgm:presLayoutVars>
          <dgm:bulletEnabled val="1"/>
        </dgm:presLayoutVars>
      </dgm:prSet>
      <dgm:spPr/>
    </dgm:pt>
    <dgm:pt modelId="{0B556B96-A174-4048-8FFE-47F9FA6C5166}" type="pres">
      <dgm:prSet presAssocID="{0899AD41-28A3-4992-987D-A8A4575D8085}" presName="FiveNodes_4_text" presStyleLbl="node1" presStyleIdx="4" presStyleCnt="5">
        <dgm:presLayoutVars>
          <dgm:bulletEnabled val="1"/>
        </dgm:presLayoutVars>
      </dgm:prSet>
      <dgm:spPr/>
    </dgm:pt>
    <dgm:pt modelId="{7989252B-75F1-F747-8F19-F1CD0230D01F}" type="pres">
      <dgm:prSet presAssocID="{0899AD41-28A3-4992-987D-A8A4575D808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17C7403-4341-4B8B-B3B9-F9CC8C1193D3}" srcId="{0899AD41-28A3-4992-987D-A8A4575D8085}" destId="{EB67B9C9-94E0-4507-B6F5-3499352B6E58}" srcOrd="3" destOrd="0" parTransId="{3D4A7DAB-E1E1-4750-BDA5-95E98FE8DC7E}" sibTransId="{24A770A1-0194-468F-BCF8-F68E4F06ED4D}"/>
    <dgm:cxn modelId="{5274F408-6FCE-47F4-A9D3-E64597DC1152}" srcId="{0899AD41-28A3-4992-987D-A8A4575D8085}" destId="{34C5A4F5-12D4-45C7-857F-A32AB9A7106C}" srcOrd="4" destOrd="0" parTransId="{5AD5B329-FAA2-49F9-AC11-65E81B3E51A4}" sibTransId="{75DAA766-9402-4400-B9ED-B6F465901E26}"/>
    <dgm:cxn modelId="{12EBE814-5AC7-F548-941C-6B93EB365AC0}" type="presOf" srcId="{EB67B9C9-94E0-4507-B6F5-3499352B6E58}" destId="{0B556B96-A174-4048-8FFE-47F9FA6C5166}" srcOrd="1" destOrd="0" presId="urn:microsoft.com/office/officeart/2005/8/layout/vProcess5"/>
    <dgm:cxn modelId="{C6B17A16-2C52-D748-97D4-1F35AC299264}" type="presOf" srcId="{9E53B5DB-178C-4F56-B034-6286D0458E4A}" destId="{53B06679-150E-EF45-97BB-715C1A80E1E9}" srcOrd="1" destOrd="0" presId="urn:microsoft.com/office/officeart/2005/8/layout/vProcess5"/>
    <dgm:cxn modelId="{7E76AC22-E476-4534-B045-A9DAE722E13B}" srcId="{0899AD41-28A3-4992-987D-A8A4575D8085}" destId="{75F458E8-74E0-428F-99B3-9DAEC35FC48B}" srcOrd="0" destOrd="0" parTransId="{3D1FA9BC-C398-4358-A25A-EEC2F4EE4C69}" sibTransId="{EFE71DDC-C2E7-42EA-B436-4D529F289026}"/>
    <dgm:cxn modelId="{BDBC2428-7431-3143-B2FF-C3AF097A8CA7}" type="presOf" srcId="{34C5A4F5-12D4-45C7-857F-A32AB9A7106C}" destId="{1579DFCB-3DE8-0544-BC94-3E7AB95E4EE5}" srcOrd="0" destOrd="0" presId="urn:microsoft.com/office/officeart/2005/8/layout/vProcess5"/>
    <dgm:cxn modelId="{C80C4E2D-71FF-D444-9C5B-48F865E8BC3E}" type="presOf" srcId="{24A770A1-0194-468F-BCF8-F68E4F06ED4D}" destId="{D999E2F5-2D42-324A-B7B4-B7591D289C2A}" srcOrd="0" destOrd="0" presId="urn:microsoft.com/office/officeart/2005/8/layout/vProcess5"/>
    <dgm:cxn modelId="{BE029136-F2EE-A741-9A2D-4ECA4229E79C}" type="presOf" srcId="{77CEC896-E698-4386-A409-847E645F2B87}" destId="{4A351B40-B94F-A240-BBD4-29CD2FFED225}" srcOrd="1" destOrd="0" presId="urn:microsoft.com/office/officeart/2005/8/layout/vProcess5"/>
    <dgm:cxn modelId="{5D17194B-401F-4CB3-A93F-DA8DF04FC372}" srcId="{0899AD41-28A3-4992-987D-A8A4575D8085}" destId="{77CEC896-E698-4386-A409-847E645F2B87}" srcOrd="1" destOrd="0" parTransId="{82B64B9C-5867-4E70-8BAF-2BF4EE6A702F}" sibTransId="{8DC2EEB7-22E0-474E-8F98-91ED504DD446}"/>
    <dgm:cxn modelId="{B4EB8C4E-2422-F24A-82AA-0D07E9023166}" type="presOf" srcId="{8DC2EEB7-22E0-474E-8F98-91ED504DD446}" destId="{B60D95F9-37BD-434F-8BAC-5568062BDB18}" srcOrd="0" destOrd="0" presId="urn:microsoft.com/office/officeart/2005/8/layout/vProcess5"/>
    <dgm:cxn modelId="{7EFBC953-B7FA-4C43-B0F9-0B8A671A2E1D}" type="presOf" srcId="{EB67B9C9-94E0-4507-B6F5-3499352B6E58}" destId="{0F6E81CF-4EC7-FC4E-A6DC-3C765D5DF16F}" srcOrd="0" destOrd="0" presId="urn:microsoft.com/office/officeart/2005/8/layout/vProcess5"/>
    <dgm:cxn modelId="{C078F15F-542B-4AA4-BBA7-588EA2B59B73}" srcId="{0899AD41-28A3-4992-987D-A8A4575D8085}" destId="{9E53B5DB-178C-4F56-B034-6286D0458E4A}" srcOrd="2" destOrd="0" parTransId="{8B49CB4C-AA08-43B3-8501-BE28F6E605E2}" sibTransId="{FF89E4AA-1B5E-4E36-9F21-BB9276D93572}"/>
    <dgm:cxn modelId="{5FA6E17F-37CD-A447-BEE1-F3EACEC44372}" type="presOf" srcId="{77CEC896-E698-4386-A409-847E645F2B87}" destId="{DE118212-35FD-AE45-9F15-355310391034}" srcOrd="0" destOrd="0" presId="urn:microsoft.com/office/officeart/2005/8/layout/vProcess5"/>
    <dgm:cxn modelId="{88A91C93-32D2-0D40-BB78-4723898BF5B8}" type="presOf" srcId="{75F458E8-74E0-428F-99B3-9DAEC35FC48B}" destId="{622B682C-4F34-2A4A-A5F0-1EE59C46E988}" srcOrd="1" destOrd="0" presId="urn:microsoft.com/office/officeart/2005/8/layout/vProcess5"/>
    <dgm:cxn modelId="{7733DDB1-A968-614C-B4AF-D0344EEB710F}" type="presOf" srcId="{FF89E4AA-1B5E-4E36-9F21-BB9276D93572}" destId="{AB3F197D-15A1-0D4C-8B3E-16929CAA748D}" srcOrd="0" destOrd="0" presId="urn:microsoft.com/office/officeart/2005/8/layout/vProcess5"/>
    <dgm:cxn modelId="{77D887BA-1AF4-8240-9190-B2C2FDB90D34}" type="presOf" srcId="{9E53B5DB-178C-4F56-B034-6286D0458E4A}" destId="{C3F8C3AA-51CA-6743-BE09-B05A36008964}" srcOrd="0" destOrd="0" presId="urn:microsoft.com/office/officeart/2005/8/layout/vProcess5"/>
    <dgm:cxn modelId="{ED9E96D7-18EB-2C45-8C19-2A3EDC7135A1}" type="presOf" srcId="{75F458E8-74E0-428F-99B3-9DAEC35FC48B}" destId="{56854BB7-9D6C-8548-A3C1-4D2EC7F9FBC2}" srcOrd="0" destOrd="0" presId="urn:microsoft.com/office/officeart/2005/8/layout/vProcess5"/>
    <dgm:cxn modelId="{D0333BED-1255-5646-A53E-BEEBD48ECE60}" type="presOf" srcId="{34C5A4F5-12D4-45C7-857F-A32AB9A7106C}" destId="{7989252B-75F1-F747-8F19-F1CD0230D01F}" srcOrd="1" destOrd="0" presId="urn:microsoft.com/office/officeart/2005/8/layout/vProcess5"/>
    <dgm:cxn modelId="{222456F1-B944-8D46-9E22-D483ACCC74D8}" type="presOf" srcId="{0899AD41-28A3-4992-987D-A8A4575D8085}" destId="{AEB92ECD-C6B8-344F-BD56-CF792E4FE872}" srcOrd="0" destOrd="0" presId="urn:microsoft.com/office/officeart/2005/8/layout/vProcess5"/>
    <dgm:cxn modelId="{1A2C48FE-1878-014B-A96C-E9F830A4A9DA}" type="presOf" srcId="{EFE71DDC-C2E7-42EA-B436-4D529F289026}" destId="{21219B8F-C97F-7143-8B3D-0DD404F9A42F}" srcOrd="0" destOrd="0" presId="urn:microsoft.com/office/officeart/2005/8/layout/vProcess5"/>
    <dgm:cxn modelId="{6892471D-42CF-4B48-8C32-D9B8D9777578}" type="presParOf" srcId="{AEB92ECD-C6B8-344F-BD56-CF792E4FE872}" destId="{10C41CB0-4594-AC4A-B898-2E10E0464FE6}" srcOrd="0" destOrd="0" presId="urn:microsoft.com/office/officeart/2005/8/layout/vProcess5"/>
    <dgm:cxn modelId="{0B84F350-F79C-CD41-B651-4ABE64798CB3}" type="presParOf" srcId="{AEB92ECD-C6B8-344F-BD56-CF792E4FE872}" destId="{56854BB7-9D6C-8548-A3C1-4D2EC7F9FBC2}" srcOrd="1" destOrd="0" presId="urn:microsoft.com/office/officeart/2005/8/layout/vProcess5"/>
    <dgm:cxn modelId="{7A1204FA-AB8A-B24F-9984-8BFACE1BFF93}" type="presParOf" srcId="{AEB92ECD-C6B8-344F-BD56-CF792E4FE872}" destId="{DE118212-35FD-AE45-9F15-355310391034}" srcOrd="2" destOrd="0" presId="urn:microsoft.com/office/officeart/2005/8/layout/vProcess5"/>
    <dgm:cxn modelId="{F425C6EB-3689-B24B-B851-502E49D9D3B7}" type="presParOf" srcId="{AEB92ECD-C6B8-344F-BD56-CF792E4FE872}" destId="{C3F8C3AA-51CA-6743-BE09-B05A36008964}" srcOrd="3" destOrd="0" presId="urn:microsoft.com/office/officeart/2005/8/layout/vProcess5"/>
    <dgm:cxn modelId="{159A6CF3-72DE-D845-AE0F-F4769BC9FBB8}" type="presParOf" srcId="{AEB92ECD-C6B8-344F-BD56-CF792E4FE872}" destId="{0F6E81CF-4EC7-FC4E-A6DC-3C765D5DF16F}" srcOrd="4" destOrd="0" presId="urn:microsoft.com/office/officeart/2005/8/layout/vProcess5"/>
    <dgm:cxn modelId="{8D693FD5-0AF1-BA47-8A8C-039C4075C0A8}" type="presParOf" srcId="{AEB92ECD-C6B8-344F-BD56-CF792E4FE872}" destId="{1579DFCB-3DE8-0544-BC94-3E7AB95E4EE5}" srcOrd="5" destOrd="0" presId="urn:microsoft.com/office/officeart/2005/8/layout/vProcess5"/>
    <dgm:cxn modelId="{B6858D51-991F-CB43-BE7E-0CEDE8DA2EF4}" type="presParOf" srcId="{AEB92ECD-C6B8-344F-BD56-CF792E4FE872}" destId="{21219B8F-C97F-7143-8B3D-0DD404F9A42F}" srcOrd="6" destOrd="0" presId="urn:microsoft.com/office/officeart/2005/8/layout/vProcess5"/>
    <dgm:cxn modelId="{EF85BEDD-C140-4A4A-A045-5029D4E316EE}" type="presParOf" srcId="{AEB92ECD-C6B8-344F-BD56-CF792E4FE872}" destId="{B60D95F9-37BD-434F-8BAC-5568062BDB18}" srcOrd="7" destOrd="0" presId="urn:microsoft.com/office/officeart/2005/8/layout/vProcess5"/>
    <dgm:cxn modelId="{A104BB0B-CAD9-9A4D-A3F6-FEB93B5E1955}" type="presParOf" srcId="{AEB92ECD-C6B8-344F-BD56-CF792E4FE872}" destId="{AB3F197D-15A1-0D4C-8B3E-16929CAA748D}" srcOrd="8" destOrd="0" presId="urn:microsoft.com/office/officeart/2005/8/layout/vProcess5"/>
    <dgm:cxn modelId="{05D5F928-E805-4541-BD85-AA7E1176D8CE}" type="presParOf" srcId="{AEB92ECD-C6B8-344F-BD56-CF792E4FE872}" destId="{D999E2F5-2D42-324A-B7B4-B7591D289C2A}" srcOrd="9" destOrd="0" presId="urn:microsoft.com/office/officeart/2005/8/layout/vProcess5"/>
    <dgm:cxn modelId="{53E33F25-2E98-394E-A97D-5FFBBBC2AEF5}" type="presParOf" srcId="{AEB92ECD-C6B8-344F-BD56-CF792E4FE872}" destId="{622B682C-4F34-2A4A-A5F0-1EE59C46E988}" srcOrd="10" destOrd="0" presId="urn:microsoft.com/office/officeart/2005/8/layout/vProcess5"/>
    <dgm:cxn modelId="{D87CFC82-8E5F-6845-85C9-A0120BFAF56D}" type="presParOf" srcId="{AEB92ECD-C6B8-344F-BD56-CF792E4FE872}" destId="{4A351B40-B94F-A240-BBD4-29CD2FFED225}" srcOrd="11" destOrd="0" presId="urn:microsoft.com/office/officeart/2005/8/layout/vProcess5"/>
    <dgm:cxn modelId="{FC152F0F-7606-194F-AF3A-9BC79F935379}" type="presParOf" srcId="{AEB92ECD-C6B8-344F-BD56-CF792E4FE872}" destId="{53B06679-150E-EF45-97BB-715C1A80E1E9}" srcOrd="12" destOrd="0" presId="urn:microsoft.com/office/officeart/2005/8/layout/vProcess5"/>
    <dgm:cxn modelId="{2230B6B4-DA37-0C48-9400-0A1A306C207E}" type="presParOf" srcId="{AEB92ECD-C6B8-344F-BD56-CF792E4FE872}" destId="{0B556B96-A174-4048-8FFE-47F9FA6C5166}" srcOrd="13" destOrd="0" presId="urn:microsoft.com/office/officeart/2005/8/layout/vProcess5"/>
    <dgm:cxn modelId="{6274499C-CD9D-3C4C-8F50-467FE2C9AFD4}" type="presParOf" srcId="{AEB92ECD-C6B8-344F-BD56-CF792E4FE872}" destId="{7989252B-75F1-F747-8F19-F1CD0230D01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092330-7EEF-4305-A6D8-EA9B74E7AC1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F25D0B5-2F3C-4CE9-B331-1B38997F4E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Provides easy input fields for user queries.</a:t>
          </a:r>
        </a:p>
      </dgm:t>
    </dgm:pt>
    <dgm:pt modelId="{D412DAFE-4B69-47EC-B2AC-0D9456FF599A}" type="parTrans" cxnId="{C875E2C7-F351-4336-A58C-729A090A0DC9}">
      <dgm:prSet/>
      <dgm:spPr/>
      <dgm:t>
        <a:bodyPr/>
        <a:lstStyle/>
        <a:p>
          <a:endParaRPr lang="en-US"/>
        </a:p>
      </dgm:t>
    </dgm:pt>
    <dgm:pt modelId="{7B9F2BFC-B996-428F-81CF-A2D6586FC4B5}" type="sibTrans" cxnId="{C875E2C7-F351-4336-A58C-729A090A0DC9}">
      <dgm:prSet/>
      <dgm:spPr/>
      <dgm:t>
        <a:bodyPr/>
        <a:lstStyle/>
        <a:p>
          <a:endParaRPr lang="en-US"/>
        </a:p>
      </dgm:t>
    </dgm:pt>
    <dgm:pt modelId="{CFF70608-6C7B-478B-A2DD-B315D96D36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 Allows selection between Base and Fine-Tuned models.</a:t>
          </a:r>
        </a:p>
      </dgm:t>
    </dgm:pt>
    <dgm:pt modelId="{E3877DC7-FC10-488D-AFFB-BAE37512B03E}" type="parTrans" cxnId="{20996CBB-38DC-4DC9-9F8A-0462E49CCB64}">
      <dgm:prSet/>
      <dgm:spPr/>
      <dgm:t>
        <a:bodyPr/>
        <a:lstStyle/>
        <a:p>
          <a:endParaRPr lang="en-US"/>
        </a:p>
      </dgm:t>
    </dgm:pt>
    <dgm:pt modelId="{AE13B723-9B94-4274-8146-0570B8005888}" type="sibTrans" cxnId="{20996CBB-38DC-4DC9-9F8A-0462E49CCB64}">
      <dgm:prSet/>
      <dgm:spPr/>
      <dgm:t>
        <a:bodyPr/>
        <a:lstStyle/>
        <a:p>
          <a:endParaRPr lang="en-US"/>
        </a:p>
      </dgm:t>
    </dgm:pt>
    <dgm:pt modelId="{22F07D07-45D5-46BD-ADD3-C4ECCE3C98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Generates SQL queries in real-time with explanations</a:t>
          </a:r>
        </a:p>
      </dgm:t>
    </dgm:pt>
    <dgm:pt modelId="{7BDB498E-0999-4665-AEE0-B337118C94F1}" type="parTrans" cxnId="{EAE1A4AC-A7D5-44D6-BA38-B21636DA4E8A}">
      <dgm:prSet/>
      <dgm:spPr/>
      <dgm:t>
        <a:bodyPr/>
        <a:lstStyle/>
        <a:p>
          <a:endParaRPr lang="en-US"/>
        </a:p>
      </dgm:t>
    </dgm:pt>
    <dgm:pt modelId="{46B76E07-CC3A-4143-A346-B907085926B6}" type="sibTrans" cxnId="{EAE1A4AC-A7D5-44D6-BA38-B21636DA4E8A}">
      <dgm:prSet/>
      <dgm:spPr/>
      <dgm:t>
        <a:bodyPr/>
        <a:lstStyle/>
        <a:p>
          <a:endParaRPr lang="en-US"/>
        </a:p>
      </dgm:t>
    </dgm:pt>
    <dgm:pt modelId="{B339EFF7-E388-435B-BF6C-2A561E9AF0D7}" type="pres">
      <dgm:prSet presAssocID="{52092330-7EEF-4305-A6D8-EA9B74E7AC1E}" presName="root" presStyleCnt="0">
        <dgm:presLayoutVars>
          <dgm:dir/>
          <dgm:resizeHandles val="exact"/>
        </dgm:presLayoutVars>
      </dgm:prSet>
      <dgm:spPr/>
    </dgm:pt>
    <dgm:pt modelId="{AFD83256-5AEF-4C57-983E-B0DFDB843A82}" type="pres">
      <dgm:prSet presAssocID="{0F25D0B5-2F3C-4CE9-B331-1B38997F4EDE}" presName="compNode" presStyleCnt="0"/>
      <dgm:spPr/>
    </dgm:pt>
    <dgm:pt modelId="{22F496E1-1860-4F72-9998-6878698C6107}" type="pres">
      <dgm:prSet presAssocID="{0F25D0B5-2F3C-4CE9-B331-1B38997F4ED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6C49C6-2B16-4F0A-8B1A-2F0815204EAD}" type="pres">
      <dgm:prSet presAssocID="{0F25D0B5-2F3C-4CE9-B331-1B38997F4E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59D59DAE-F74E-474A-B172-D8A1C8BDA2B0}" type="pres">
      <dgm:prSet presAssocID="{0F25D0B5-2F3C-4CE9-B331-1B38997F4EDE}" presName="spaceRect" presStyleCnt="0"/>
      <dgm:spPr/>
    </dgm:pt>
    <dgm:pt modelId="{3913A075-94B3-428A-B86B-8C704D4AF8BC}" type="pres">
      <dgm:prSet presAssocID="{0F25D0B5-2F3C-4CE9-B331-1B38997F4EDE}" presName="textRect" presStyleLbl="revTx" presStyleIdx="0" presStyleCnt="3">
        <dgm:presLayoutVars>
          <dgm:chMax val="1"/>
          <dgm:chPref val="1"/>
        </dgm:presLayoutVars>
      </dgm:prSet>
      <dgm:spPr/>
    </dgm:pt>
    <dgm:pt modelId="{6A46DEA8-AE4C-4639-A672-2B747C0E1190}" type="pres">
      <dgm:prSet presAssocID="{7B9F2BFC-B996-428F-81CF-A2D6586FC4B5}" presName="sibTrans" presStyleCnt="0"/>
      <dgm:spPr/>
    </dgm:pt>
    <dgm:pt modelId="{020D0401-B07D-43F2-9535-29AA5F9C53A0}" type="pres">
      <dgm:prSet presAssocID="{22F07D07-45D5-46BD-ADD3-C4ECCE3C983F}" presName="compNode" presStyleCnt="0"/>
      <dgm:spPr/>
    </dgm:pt>
    <dgm:pt modelId="{CC39C7E2-F78E-40E1-968A-A98FFC45D343}" type="pres">
      <dgm:prSet presAssocID="{22F07D07-45D5-46BD-ADD3-C4ECCE3C983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96520DC-DAEA-4AFC-83DA-1B2C64F15631}" type="pres">
      <dgm:prSet presAssocID="{22F07D07-45D5-46BD-ADD3-C4ECCE3C98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F18CC2D-40CD-48EC-9638-D19547E9CAF6}" type="pres">
      <dgm:prSet presAssocID="{22F07D07-45D5-46BD-ADD3-C4ECCE3C983F}" presName="spaceRect" presStyleCnt="0"/>
      <dgm:spPr/>
    </dgm:pt>
    <dgm:pt modelId="{C8660D45-10D0-4A6A-BF17-FFAA1B3129A3}" type="pres">
      <dgm:prSet presAssocID="{22F07D07-45D5-46BD-ADD3-C4ECCE3C983F}" presName="textRect" presStyleLbl="revTx" presStyleIdx="1" presStyleCnt="3">
        <dgm:presLayoutVars>
          <dgm:chMax val="1"/>
          <dgm:chPref val="1"/>
        </dgm:presLayoutVars>
      </dgm:prSet>
      <dgm:spPr/>
    </dgm:pt>
    <dgm:pt modelId="{87E5C24D-1E98-A94C-BA4D-A55D6E963C85}" type="pres">
      <dgm:prSet presAssocID="{46B76E07-CC3A-4143-A346-B907085926B6}" presName="sibTrans" presStyleCnt="0"/>
      <dgm:spPr/>
    </dgm:pt>
    <dgm:pt modelId="{E31997EB-58CE-4179-8D17-BF4C22302FD0}" type="pres">
      <dgm:prSet presAssocID="{CFF70608-6C7B-478B-A2DD-B315D96D3631}" presName="compNode" presStyleCnt="0"/>
      <dgm:spPr/>
    </dgm:pt>
    <dgm:pt modelId="{160D23CC-7D25-416D-A145-8E07F4BD7F02}" type="pres">
      <dgm:prSet presAssocID="{CFF70608-6C7B-478B-A2DD-B315D96D363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8B5C7F1-EAFE-4542-B225-33B51E1D6CA8}" type="pres">
      <dgm:prSet presAssocID="{CFF70608-6C7B-478B-A2DD-B315D96D36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D28FA3B-3FB7-4B80-9E3E-A01F096C7293}" type="pres">
      <dgm:prSet presAssocID="{CFF70608-6C7B-478B-A2DD-B315D96D3631}" presName="spaceRect" presStyleCnt="0"/>
      <dgm:spPr/>
    </dgm:pt>
    <dgm:pt modelId="{0A76EE73-E73C-429F-8C3B-B86A5C8B7A72}" type="pres">
      <dgm:prSet presAssocID="{CFF70608-6C7B-478B-A2DD-B315D96D363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65F684-E681-D74B-8221-293A899AF533}" type="presOf" srcId="{CFF70608-6C7B-478B-A2DD-B315D96D3631}" destId="{0A76EE73-E73C-429F-8C3B-B86A5C8B7A72}" srcOrd="0" destOrd="0" presId="urn:microsoft.com/office/officeart/2018/5/layout/IconLeafLabelList"/>
    <dgm:cxn modelId="{D352048B-06D3-4550-A2B5-4B06AA1E1D28}" type="presOf" srcId="{52092330-7EEF-4305-A6D8-EA9B74E7AC1E}" destId="{B339EFF7-E388-435B-BF6C-2A561E9AF0D7}" srcOrd="0" destOrd="0" presId="urn:microsoft.com/office/officeart/2018/5/layout/IconLeafLabelList"/>
    <dgm:cxn modelId="{EAE1A4AC-A7D5-44D6-BA38-B21636DA4E8A}" srcId="{52092330-7EEF-4305-A6D8-EA9B74E7AC1E}" destId="{22F07D07-45D5-46BD-ADD3-C4ECCE3C983F}" srcOrd="1" destOrd="0" parTransId="{7BDB498E-0999-4665-AEE0-B337118C94F1}" sibTransId="{46B76E07-CC3A-4143-A346-B907085926B6}"/>
    <dgm:cxn modelId="{20996CBB-38DC-4DC9-9F8A-0462E49CCB64}" srcId="{52092330-7EEF-4305-A6D8-EA9B74E7AC1E}" destId="{CFF70608-6C7B-478B-A2DD-B315D96D3631}" srcOrd="2" destOrd="0" parTransId="{E3877DC7-FC10-488D-AFFB-BAE37512B03E}" sibTransId="{AE13B723-9B94-4274-8146-0570B8005888}"/>
    <dgm:cxn modelId="{C875E2C7-F351-4336-A58C-729A090A0DC9}" srcId="{52092330-7EEF-4305-A6D8-EA9B74E7AC1E}" destId="{0F25D0B5-2F3C-4CE9-B331-1B38997F4EDE}" srcOrd="0" destOrd="0" parTransId="{D412DAFE-4B69-47EC-B2AC-0D9456FF599A}" sibTransId="{7B9F2BFC-B996-428F-81CF-A2D6586FC4B5}"/>
    <dgm:cxn modelId="{124B66D2-F9E1-6F45-AED8-F6271DFCA669}" type="presOf" srcId="{0F25D0B5-2F3C-4CE9-B331-1B38997F4EDE}" destId="{3913A075-94B3-428A-B86B-8C704D4AF8BC}" srcOrd="0" destOrd="0" presId="urn:microsoft.com/office/officeart/2018/5/layout/IconLeafLabelList"/>
    <dgm:cxn modelId="{734007F2-7643-4D4A-A623-5299BE349C80}" type="presOf" srcId="{22F07D07-45D5-46BD-ADD3-C4ECCE3C983F}" destId="{C8660D45-10D0-4A6A-BF17-FFAA1B3129A3}" srcOrd="0" destOrd="0" presId="urn:microsoft.com/office/officeart/2018/5/layout/IconLeafLabelList"/>
    <dgm:cxn modelId="{4547B344-CF58-F64A-B589-B1CBED8A066D}" type="presParOf" srcId="{B339EFF7-E388-435B-BF6C-2A561E9AF0D7}" destId="{AFD83256-5AEF-4C57-983E-B0DFDB843A82}" srcOrd="0" destOrd="0" presId="urn:microsoft.com/office/officeart/2018/5/layout/IconLeafLabelList"/>
    <dgm:cxn modelId="{C4B119E9-93F5-8947-89A0-D62B5EB5AAD8}" type="presParOf" srcId="{AFD83256-5AEF-4C57-983E-B0DFDB843A82}" destId="{22F496E1-1860-4F72-9998-6878698C6107}" srcOrd="0" destOrd="0" presId="urn:microsoft.com/office/officeart/2018/5/layout/IconLeafLabelList"/>
    <dgm:cxn modelId="{B54C914A-7FDD-D043-8F0D-2DC1AB0EA5B3}" type="presParOf" srcId="{AFD83256-5AEF-4C57-983E-B0DFDB843A82}" destId="{576C49C6-2B16-4F0A-8B1A-2F0815204EAD}" srcOrd="1" destOrd="0" presId="urn:microsoft.com/office/officeart/2018/5/layout/IconLeafLabelList"/>
    <dgm:cxn modelId="{FB1F234E-A04E-4344-9C88-A7E4AB28267E}" type="presParOf" srcId="{AFD83256-5AEF-4C57-983E-B0DFDB843A82}" destId="{59D59DAE-F74E-474A-B172-D8A1C8BDA2B0}" srcOrd="2" destOrd="0" presId="urn:microsoft.com/office/officeart/2018/5/layout/IconLeafLabelList"/>
    <dgm:cxn modelId="{03DBE4E4-CFEE-F840-83F3-B27DB7797778}" type="presParOf" srcId="{AFD83256-5AEF-4C57-983E-B0DFDB843A82}" destId="{3913A075-94B3-428A-B86B-8C704D4AF8BC}" srcOrd="3" destOrd="0" presId="urn:microsoft.com/office/officeart/2018/5/layout/IconLeafLabelList"/>
    <dgm:cxn modelId="{FC9C6D6A-214E-874C-9071-B78EC8BE1595}" type="presParOf" srcId="{B339EFF7-E388-435B-BF6C-2A561E9AF0D7}" destId="{6A46DEA8-AE4C-4639-A672-2B747C0E1190}" srcOrd="1" destOrd="0" presId="urn:microsoft.com/office/officeart/2018/5/layout/IconLeafLabelList"/>
    <dgm:cxn modelId="{213F7220-C7ED-D44B-9D62-E5602A2CFF60}" type="presParOf" srcId="{B339EFF7-E388-435B-BF6C-2A561E9AF0D7}" destId="{020D0401-B07D-43F2-9535-29AA5F9C53A0}" srcOrd="2" destOrd="0" presId="urn:microsoft.com/office/officeart/2018/5/layout/IconLeafLabelList"/>
    <dgm:cxn modelId="{32150F60-7E57-754D-A38F-B835AFE87F63}" type="presParOf" srcId="{020D0401-B07D-43F2-9535-29AA5F9C53A0}" destId="{CC39C7E2-F78E-40E1-968A-A98FFC45D343}" srcOrd="0" destOrd="0" presId="urn:microsoft.com/office/officeart/2018/5/layout/IconLeafLabelList"/>
    <dgm:cxn modelId="{DCA94FF6-872A-D249-BE1A-A5F08CEF5A2B}" type="presParOf" srcId="{020D0401-B07D-43F2-9535-29AA5F9C53A0}" destId="{896520DC-DAEA-4AFC-83DA-1B2C64F15631}" srcOrd="1" destOrd="0" presId="urn:microsoft.com/office/officeart/2018/5/layout/IconLeafLabelList"/>
    <dgm:cxn modelId="{8EF3D898-ACF0-8143-A593-280580FF938E}" type="presParOf" srcId="{020D0401-B07D-43F2-9535-29AA5F9C53A0}" destId="{3F18CC2D-40CD-48EC-9638-D19547E9CAF6}" srcOrd="2" destOrd="0" presId="urn:microsoft.com/office/officeart/2018/5/layout/IconLeafLabelList"/>
    <dgm:cxn modelId="{183BE1EE-C757-4147-9EAD-26EA6C3FE543}" type="presParOf" srcId="{020D0401-B07D-43F2-9535-29AA5F9C53A0}" destId="{C8660D45-10D0-4A6A-BF17-FFAA1B3129A3}" srcOrd="3" destOrd="0" presId="urn:microsoft.com/office/officeart/2018/5/layout/IconLeafLabelList"/>
    <dgm:cxn modelId="{E8D160B3-FA5D-7E42-8E4C-C178B5311668}" type="presParOf" srcId="{B339EFF7-E388-435B-BF6C-2A561E9AF0D7}" destId="{87E5C24D-1E98-A94C-BA4D-A55D6E963C85}" srcOrd="3" destOrd="0" presId="urn:microsoft.com/office/officeart/2018/5/layout/IconLeafLabelList"/>
    <dgm:cxn modelId="{F7B0099D-C3E9-D148-AC05-3F3BE28B1F8D}" type="presParOf" srcId="{B339EFF7-E388-435B-BF6C-2A561E9AF0D7}" destId="{E31997EB-58CE-4179-8D17-BF4C22302FD0}" srcOrd="4" destOrd="0" presId="urn:microsoft.com/office/officeart/2018/5/layout/IconLeafLabelList"/>
    <dgm:cxn modelId="{E756C45A-3669-C94B-A8CA-28AF6E4CB9C8}" type="presParOf" srcId="{E31997EB-58CE-4179-8D17-BF4C22302FD0}" destId="{160D23CC-7D25-416D-A145-8E07F4BD7F02}" srcOrd="0" destOrd="0" presId="urn:microsoft.com/office/officeart/2018/5/layout/IconLeafLabelList"/>
    <dgm:cxn modelId="{E5FCACD3-B1AE-F24C-873B-A3921CD9EAED}" type="presParOf" srcId="{E31997EB-58CE-4179-8D17-BF4C22302FD0}" destId="{48B5C7F1-EAFE-4542-B225-33B51E1D6CA8}" srcOrd="1" destOrd="0" presId="urn:microsoft.com/office/officeart/2018/5/layout/IconLeafLabelList"/>
    <dgm:cxn modelId="{D3FF3910-7B8C-1B4F-AC9B-399E9382FBFC}" type="presParOf" srcId="{E31997EB-58CE-4179-8D17-BF4C22302FD0}" destId="{7D28FA3B-3FB7-4B80-9E3E-A01F096C7293}" srcOrd="2" destOrd="0" presId="urn:microsoft.com/office/officeart/2018/5/layout/IconLeafLabelList"/>
    <dgm:cxn modelId="{2FB0BCAC-636E-CA48-9C0B-2DE0C81C9820}" type="presParOf" srcId="{E31997EB-58CE-4179-8D17-BF4C22302FD0}" destId="{0A76EE73-E73C-429F-8C3B-B86A5C8B7A7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270493-4702-4BB1-A3FA-6CEA6E7B080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5822B0-BB60-4A5A-A8E2-4F6A1ABD5B34}">
      <dgm:prSet/>
      <dgm:spPr/>
      <dgm:t>
        <a:bodyPr/>
        <a:lstStyle/>
        <a:p>
          <a:r>
            <a:rPr lang="en-US" b="1"/>
            <a:t>Key Insights:</a:t>
          </a:r>
          <a:endParaRPr lang="en-US"/>
        </a:p>
      </dgm:t>
    </dgm:pt>
    <dgm:pt modelId="{E68779BB-80EC-4F94-9933-7AF8533B98A1}" type="parTrans" cxnId="{4B69B19D-C111-40F9-9D63-7C96A5A74F22}">
      <dgm:prSet/>
      <dgm:spPr/>
      <dgm:t>
        <a:bodyPr/>
        <a:lstStyle/>
        <a:p>
          <a:endParaRPr lang="en-US"/>
        </a:p>
      </dgm:t>
    </dgm:pt>
    <dgm:pt modelId="{9757C193-F66D-4714-A59F-E57E9C123952}" type="sibTrans" cxnId="{4B69B19D-C111-40F9-9D63-7C96A5A74F22}">
      <dgm:prSet/>
      <dgm:spPr/>
      <dgm:t>
        <a:bodyPr/>
        <a:lstStyle/>
        <a:p>
          <a:endParaRPr lang="en-US"/>
        </a:p>
      </dgm:t>
    </dgm:pt>
    <dgm:pt modelId="{91924EF9-4477-4BB1-AF17-D69CE68ABA0C}">
      <dgm:prSet/>
      <dgm:spPr/>
      <dgm:t>
        <a:bodyPr/>
        <a:lstStyle/>
        <a:p>
          <a:r>
            <a:rPr lang="en-US"/>
            <a:t>DeepSeek is highly effective for structured and clear-cut tasks.</a:t>
          </a:r>
        </a:p>
      </dgm:t>
    </dgm:pt>
    <dgm:pt modelId="{7A83B404-16DB-4090-BB11-47CE723B0A82}" type="parTrans" cxnId="{8FEBD951-3E90-45BE-A6DA-A6B76E3A543B}">
      <dgm:prSet/>
      <dgm:spPr/>
      <dgm:t>
        <a:bodyPr/>
        <a:lstStyle/>
        <a:p>
          <a:endParaRPr lang="en-US"/>
        </a:p>
      </dgm:t>
    </dgm:pt>
    <dgm:pt modelId="{0B72E45C-4C28-4516-A220-0560E4C69230}" type="sibTrans" cxnId="{8FEBD951-3E90-45BE-A6DA-A6B76E3A543B}">
      <dgm:prSet/>
      <dgm:spPr/>
      <dgm:t>
        <a:bodyPr/>
        <a:lstStyle/>
        <a:p>
          <a:endParaRPr lang="en-US"/>
        </a:p>
      </dgm:t>
    </dgm:pt>
    <dgm:pt modelId="{CB65A518-0558-4119-9F03-42DC32A3A850}">
      <dgm:prSet/>
      <dgm:spPr/>
      <dgm:t>
        <a:bodyPr/>
        <a:lstStyle/>
        <a:p>
          <a:r>
            <a:rPr lang="en-US"/>
            <a:t>Llama 3.2 shows more flexibility for varied, nuanced queries.</a:t>
          </a:r>
        </a:p>
      </dgm:t>
    </dgm:pt>
    <dgm:pt modelId="{2AAF2D1B-E0B4-48E3-829C-48FB0FCF1EE7}" type="parTrans" cxnId="{B628A760-BD49-4E2D-8257-3442046E7A52}">
      <dgm:prSet/>
      <dgm:spPr/>
      <dgm:t>
        <a:bodyPr/>
        <a:lstStyle/>
        <a:p>
          <a:endParaRPr lang="en-US"/>
        </a:p>
      </dgm:t>
    </dgm:pt>
    <dgm:pt modelId="{EAC67A52-C274-45F8-8B1E-F3BBB1B91CE8}" type="sibTrans" cxnId="{B628A760-BD49-4E2D-8257-3442046E7A52}">
      <dgm:prSet/>
      <dgm:spPr/>
      <dgm:t>
        <a:bodyPr/>
        <a:lstStyle/>
        <a:p>
          <a:endParaRPr lang="en-US"/>
        </a:p>
      </dgm:t>
    </dgm:pt>
    <dgm:pt modelId="{A5146F6E-B41C-4769-A8EC-E3BFC5CB031A}">
      <dgm:prSet/>
      <dgm:spPr/>
      <dgm:t>
        <a:bodyPr/>
        <a:lstStyle/>
        <a:p>
          <a:r>
            <a:rPr lang="en-US" b="1"/>
            <a:t>Observations:</a:t>
          </a:r>
          <a:endParaRPr lang="en-US"/>
        </a:p>
      </dgm:t>
    </dgm:pt>
    <dgm:pt modelId="{3572F60D-E4EB-4707-A737-144E89C35375}" type="parTrans" cxnId="{FE9050E4-D0F6-4C83-9745-892470247876}">
      <dgm:prSet/>
      <dgm:spPr/>
      <dgm:t>
        <a:bodyPr/>
        <a:lstStyle/>
        <a:p>
          <a:endParaRPr lang="en-US"/>
        </a:p>
      </dgm:t>
    </dgm:pt>
    <dgm:pt modelId="{363286B5-551E-4E1C-8DC7-AC81F9401259}" type="sibTrans" cxnId="{FE9050E4-D0F6-4C83-9745-892470247876}">
      <dgm:prSet/>
      <dgm:spPr/>
      <dgm:t>
        <a:bodyPr/>
        <a:lstStyle/>
        <a:p>
          <a:endParaRPr lang="en-US"/>
        </a:p>
      </dgm:t>
    </dgm:pt>
    <dgm:pt modelId="{706D43BA-6E3D-49E5-A354-9262ADAFE5E6}">
      <dgm:prSet/>
      <dgm:spPr/>
      <dgm:t>
        <a:bodyPr/>
        <a:lstStyle/>
        <a:p>
          <a:r>
            <a:rPr lang="en-US"/>
            <a:t>Fine-tuning significantly improves domain-specific performance.</a:t>
          </a:r>
        </a:p>
      </dgm:t>
    </dgm:pt>
    <dgm:pt modelId="{035DCE26-F0C6-4AEB-863A-F0D83107A43B}" type="parTrans" cxnId="{02A3A9F7-CCDA-4711-AB77-1788ED9F3957}">
      <dgm:prSet/>
      <dgm:spPr/>
      <dgm:t>
        <a:bodyPr/>
        <a:lstStyle/>
        <a:p>
          <a:endParaRPr lang="en-US"/>
        </a:p>
      </dgm:t>
    </dgm:pt>
    <dgm:pt modelId="{7B217412-B577-412A-A5BA-813EA6C14085}" type="sibTrans" cxnId="{02A3A9F7-CCDA-4711-AB77-1788ED9F3957}">
      <dgm:prSet/>
      <dgm:spPr/>
      <dgm:t>
        <a:bodyPr/>
        <a:lstStyle/>
        <a:p>
          <a:endParaRPr lang="en-US"/>
        </a:p>
      </dgm:t>
    </dgm:pt>
    <dgm:pt modelId="{531ED5B2-5ECA-42BB-8142-9B5C4AB4B084}">
      <dgm:prSet/>
      <dgm:spPr/>
      <dgm:t>
        <a:bodyPr/>
        <a:lstStyle/>
        <a:p>
          <a:r>
            <a:rPr lang="en-US"/>
            <a:t>Prompt clarity substantially influences result accuracy.</a:t>
          </a:r>
        </a:p>
      </dgm:t>
    </dgm:pt>
    <dgm:pt modelId="{5EDD4AFC-A915-40D5-B663-AB3743DB4749}" type="parTrans" cxnId="{75DF0DBC-D1CF-4848-9C42-C1E20F216EAE}">
      <dgm:prSet/>
      <dgm:spPr/>
      <dgm:t>
        <a:bodyPr/>
        <a:lstStyle/>
        <a:p>
          <a:endParaRPr lang="en-US"/>
        </a:p>
      </dgm:t>
    </dgm:pt>
    <dgm:pt modelId="{985F9DA0-E711-467A-8742-B5CE4CF9D38B}" type="sibTrans" cxnId="{75DF0DBC-D1CF-4848-9C42-C1E20F216EAE}">
      <dgm:prSet/>
      <dgm:spPr/>
      <dgm:t>
        <a:bodyPr/>
        <a:lstStyle/>
        <a:p>
          <a:endParaRPr lang="en-US"/>
        </a:p>
      </dgm:t>
    </dgm:pt>
    <dgm:pt modelId="{F49C7012-15E2-B54A-BEA5-60733D8CDCFF}" type="pres">
      <dgm:prSet presAssocID="{B1270493-4702-4BB1-A3FA-6CEA6E7B080B}" presName="linear" presStyleCnt="0">
        <dgm:presLayoutVars>
          <dgm:dir/>
          <dgm:animLvl val="lvl"/>
          <dgm:resizeHandles val="exact"/>
        </dgm:presLayoutVars>
      </dgm:prSet>
      <dgm:spPr/>
    </dgm:pt>
    <dgm:pt modelId="{F17C3B58-D1DF-D24E-849F-546004BE4E41}" type="pres">
      <dgm:prSet presAssocID="{E35822B0-BB60-4A5A-A8E2-4F6A1ABD5B34}" presName="parentLin" presStyleCnt="0"/>
      <dgm:spPr/>
    </dgm:pt>
    <dgm:pt modelId="{D47F3422-B1A6-C747-B699-27B0CC1313AD}" type="pres">
      <dgm:prSet presAssocID="{E35822B0-BB60-4A5A-A8E2-4F6A1ABD5B34}" presName="parentLeftMargin" presStyleLbl="node1" presStyleIdx="0" presStyleCnt="2"/>
      <dgm:spPr/>
    </dgm:pt>
    <dgm:pt modelId="{1FBCACA7-97E9-414D-9507-29B88EFC0C1F}" type="pres">
      <dgm:prSet presAssocID="{E35822B0-BB60-4A5A-A8E2-4F6A1ABD5B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CF964AD-05CB-304A-AAE8-3316D5E5C5EF}" type="pres">
      <dgm:prSet presAssocID="{E35822B0-BB60-4A5A-A8E2-4F6A1ABD5B34}" presName="negativeSpace" presStyleCnt="0"/>
      <dgm:spPr/>
    </dgm:pt>
    <dgm:pt modelId="{6FD5090D-1119-EE46-A00F-1EC5AB250C5D}" type="pres">
      <dgm:prSet presAssocID="{E35822B0-BB60-4A5A-A8E2-4F6A1ABD5B34}" presName="childText" presStyleLbl="conFgAcc1" presStyleIdx="0" presStyleCnt="2">
        <dgm:presLayoutVars>
          <dgm:bulletEnabled val="1"/>
        </dgm:presLayoutVars>
      </dgm:prSet>
      <dgm:spPr/>
    </dgm:pt>
    <dgm:pt modelId="{D93179FB-C4FA-2E42-A06E-78D466233E10}" type="pres">
      <dgm:prSet presAssocID="{9757C193-F66D-4714-A59F-E57E9C123952}" presName="spaceBetweenRectangles" presStyleCnt="0"/>
      <dgm:spPr/>
    </dgm:pt>
    <dgm:pt modelId="{475DCC0B-7AE6-9648-AE62-1FE0D1597A1B}" type="pres">
      <dgm:prSet presAssocID="{A5146F6E-B41C-4769-A8EC-E3BFC5CB031A}" presName="parentLin" presStyleCnt="0"/>
      <dgm:spPr/>
    </dgm:pt>
    <dgm:pt modelId="{D21EED7E-6F1D-A24B-B8EE-33E9FF249B64}" type="pres">
      <dgm:prSet presAssocID="{A5146F6E-B41C-4769-A8EC-E3BFC5CB031A}" presName="parentLeftMargin" presStyleLbl="node1" presStyleIdx="0" presStyleCnt="2"/>
      <dgm:spPr/>
    </dgm:pt>
    <dgm:pt modelId="{DBC36D9F-1AD7-9941-B043-EDBDBD746CBE}" type="pres">
      <dgm:prSet presAssocID="{A5146F6E-B41C-4769-A8EC-E3BFC5CB031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FA1424-B267-B44E-8AB3-4C65BD94997F}" type="pres">
      <dgm:prSet presAssocID="{A5146F6E-B41C-4769-A8EC-E3BFC5CB031A}" presName="negativeSpace" presStyleCnt="0"/>
      <dgm:spPr/>
    </dgm:pt>
    <dgm:pt modelId="{6CDDE096-6D24-974B-AA9B-C8C87435DF3D}" type="pres">
      <dgm:prSet presAssocID="{A5146F6E-B41C-4769-A8EC-E3BFC5CB031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1D7630F-66F4-2148-9576-A975F487B814}" type="presOf" srcId="{CB65A518-0558-4119-9F03-42DC32A3A850}" destId="{6FD5090D-1119-EE46-A00F-1EC5AB250C5D}" srcOrd="0" destOrd="1" presId="urn:microsoft.com/office/officeart/2005/8/layout/list1"/>
    <dgm:cxn modelId="{7B3CD310-F53C-9349-AECA-CF452A37FECE}" type="presOf" srcId="{A5146F6E-B41C-4769-A8EC-E3BFC5CB031A}" destId="{DBC36D9F-1AD7-9941-B043-EDBDBD746CBE}" srcOrd="1" destOrd="0" presId="urn:microsoft.com/office/officeart/2005/8/layout/list1"/>
    <dgm:cxn modelId="{01C66D1B-43C3-EC4F-B165-FAE0A31F0243}" type="presOf" srcId="{531ED5B2-5ECA-42BB-8142-9B5C4AB4B084}" destId="{6CDDE096-6D24-974B-AA9B-C8C87435DF3D}" srcOrd="0" destOrd="1" presId="urn:microsoft.com/office/officeart/2005/8/layout/list1"/>
    <dgm:cxn modelId="{8B361641-317E-0741-BE6F-488B7B892899}" type="presOf" srcId="{706D43BA-6E3D-49E5-A354-9262ADAFE5E6}" destId="{6CDDE096-6D24-974B-AA9B-C8C87435DF3D}" srcOrd="0" destOrd="0" presId="urn:microsoft.com/office/officeart/2005/8/layout/list1"/>
    <dgm:cxn modelId="{77B9C845-8D77-2A48-847B-4505D931A7C4}" type="presOf" srcId="{91924EF9-4477-4BB1-AF17-D69CE68ABA0C}" destId="{6FD5090D-1119-EE46-A00F-1EC5AB250C5D}" srcOrd="0" destOrd="0" presId="urn:microsoft.com/office/officeart/2005/8/layout/list1"/>
    <dgm:cxn modelId="{8FEBD951-3E90-45BE-A6DA-A6B76E3A543B}" srcId="{E35822B0-BB60-4A5A-A8E2-4F6A1ABD5B34}" destId="{91924EF9-4477-4BB1-AF17-D69CE68ABA0C}" srcOrd="0" destOrd="0" parTransId="{7A83B404-16DB-4090-BB11-47CE723B0A82}" sibTransId="{0B72E45C-4C28-4516-A220-0560E4C69230}"/>
    <dgm:cxn modelId="{B628A760-BD49-4E2D-8257-3442046E7A52}" srcId="{E35822B0-BB60-4A5A-A8E2-4F6A1ABD5B34}" destId="{CB65A518-0558-4119-9F03-42DC32A3A850}" srcOrd="1" destOrd="0" parTransId="{2AAF2D1B-E0B4-48E3-829C-48FB0FCF1EE7}" sibTransId="{EAC67A52-C274-45F8-8B1E-F3BBB1B91CE8}"/>
    <dgm:cxn modelId="{4B69B19D-C111-40F9-9D63-7C96A5A74F22}" srcId="{B1270493-4702-4BB1-A3FA-6CEA6E7B080B}" destId="{E35822B0-BB60-4A5A-A8E2-4F6A1ABD5B34}" srcOrd="0" destOrd="0" parTransId="{E68779BB-80EC-4F94-9933-7AF8533B98A1}" sibTransId="{9757C193-F66D-4714-A59F-E57E9C123952}"/>
    <dgm:cxn modelId="{8F072FB3-E1B1-3F4B-B146-584B99695CF3}" type="presOf" srcId="{E35822B0-BB60-4A5A-A8E2-4F6A1ABD5B34}" destId="{1FBCACA7-97E9-414D-9507-29B88EFC0C1F}" srcOrd="1" destOrd="0" presId="urn:microsoft.com/office/officeart/2005/8/layout/list1"/>
    <dgm:cxn modelId="{75DF0DBC-D1CF-4848-9C42-C1E20F216EAE}" srcId="{A5146F6E-B41C-4769-A8EC-E3BFC5CB031A}" destId="{531ED5B2-5ECA-42BB-8142-9B5C4AB4B084}" srcOrd="1" destOrd="0" parTransId="{5EDD4AFC-A915-40D5-B663-AB3743DB4749}" sibTransId="{985F9DA0-E711-467A-8742-B5CE4CF9D38B}"/>
    <dgm:cxn modelId="{FE8273C6-45EC-A045-A96E-362B32B6365F}" type="presOf" srcId="{E35822B0-BB60-4A5A-A8E2-4F6A1ABD5B34}" destId="{D47F3422-B1A6-C747-B699-27B0CC1313AD}" srcOrd="0" destOrd="0" presId="urn:microsoft.com/office/officeart/2005/8/layout/list1"/>
    <dgm:cxn modelId="{0C030EDD-1725-EA42-A192-B16E2E091DC2}" type="presOf" srcId="{B1270493-4702-4BB1-A3FA-6CEA6E7B080B}" destId="{F49C7012-15E2-B54A-BEA5-60733D8CDCFF}" srcOrd="0" destOrd="0" presId="urn:microsoft.com/office/officeart/2005/8/layout/list1"/>
    <dgm:cxn modelId="{FE9050E4-D0F6-4C83-9745-892470247876}" srcId="{B1270493-4702-4BB1-A3FA-6CEA6E7B080B}" destId="{A5146F6E-B41C-4769-A8EC-E3BFC5CB031A}" srcOrd="1" destOrd="0" parTransId="{3572F60D-E4EB-4707-A737-144E89C35375}" sibTransId="{363286B5-551E-4E1C-8DC7-AC81F9401259}"/>
    <dgm:cxn modelId="{02A3A9F7-CCDA-4711-AB77-1788ED9F3957}" srcId="{A5146F6E-B41C-4769-A8EC-E3BFC5CB031A}" destId="{706D43BA-6E3D-49E5-A354-9262ADAFE5E6}" srcOrd="0" destOrd="0" parTransId="{035DCE26-F0C6-4AEB-863A-F0D83107A43B}" sibTransId="{7B217412-B577-412A-A5BA-813EA6C14085}"/>
    <dgm:cxn modelId="{6A6379FA-90D9-5A45-BA55-668205F2E39A}" type="presOf" srcId="{A5146F6E-B41C-4769-A8EC-E3BFC5CB031A}" destId="{D21EED7E-6F1D-A24B-B8EE-33E9FF249B64}" srcOrd="0" destOrd="0" presId="urn:microsoft.com/office/officeart/2005/8/layout/list1"/>
    <dgm:cxn modelId="{6FAD8BBE-396E-E247-A286-42F7D0131C3D}" type="presParOf" srcId="{F49C7012-15E2-B54A-BEA5-60733D8CDCFF}" destId="{F17C3B58-D1DF-D24E-849F-546004BE4E41}" srcOrd="0" destOrd="0" presId="urn:microsoft.com/office/officeart/2005/8/layout/list1"/>
    <dgm:cxn modelId="{64A60D8C-0B40-8641-9C7B-287344CC6C19}" type="presParOf" srcId="{F17C3B58-D1DF-D24E-849F-546004BE4E41}" destId="{D47F3422-B1A6-C747-B699-27B0CC1313AD}" srcOrd="0" destOrd="0" presId="urn:microsoft.com/office/officeart/2005/8/layout/list1"/>
    <dgm:cxn modelId="{1150CED8-6B19-E543-B5A6-8BB285FD2276}" type="presParOf" srcId="{F17C3B58-D1DF-D24E-849F-546004BE4E41}" destId="{1FBCACA7-97E9-414D-9507-29B88EFC0C1F}" srcOrd="1" destOrd="0" presId="urn:microsoft.com/office/officeart/2005/8/layout/list1"/>
    <dgm:cxn modelId="{F45B89F5-04EB-EE4E-8553-BB1A3E2B4413}" type="presParOf" srcId="{F49C7012-15E2-B54A-BEA5-60733D8CDCFF}" destId="{2CF964AD-05CB-304A-AAE8-3316D5E5C5EF}" srcOrd="1" destOrd="0" presId="urn:microsoft.com/office/officeart/2005/8/layout/list1"/>
    <dgm:cxn modelId="{3461DBFD-8304-7147-86EA-5863562019A9}" type="presParOf" srcId="{F49C7012-15E2-B54A-BEA5-60733D8CDCFF}" destId="{6FD5090D-1119-EE46-A00F-1EC5AB250C5D}" srcOrd="2" destOrd="0" presId="urn:microsoft.com/office/officeart/2005/8/layout/list1"/>
    <dgm:cxn modelId="{CB2B2244-CEB7-0A44-8F9D-82F0B8E8B879}" type="presParOf" srcId="{F49C7012-15E2-B54A-BEA5-60733D8CDCFF}" destId="{D93179FB-C4FA-2E42-A06E-78D466233E10}" srcOrd="3" destOrd="0" presId="urn:microsoft.com/office/officeart/2005/8/layout/list1"/>
    <dgm:cxn modelId="{301A733D-5C53-2B4E-8829-797AB30C308C}" type="presParOf" srcId="{F49C7012-15E2-B54A-BEA5-60733D8CDCFF}" destId="{475DCC0B-7AE6-9648-AE62-1FE0D1597A1B}" srcOrd="4" destOrd="0" presId="urn:microsoft.com/office/officeart/2005/8/layout/list1"/>
    <dgm:cxn modelId="{9B111B8A-FDBE-6D4B-9EA1-A19460242773}" type="presParOf" srcId="{475DCC0B-7AE6-9648-AE62-1FE0D1597A1B}" destId="{D21EED7E-6F1D-A24B-B8EE-33E9FF249B64}" srcOrd="0" destOrd="0" presId="urn:microsoft.com/office/officeart/2005/8/layout/list1"/>
    <dgm:cxn modelId="{6B03E786-9427-3745-B01D-15E25B9D3DC8}" type="presParOf" srcId="{475DCC0B-7AE6-9648-AE62-1FE0D1597A1B}" destId="{DBC36D9F-1AD7-9941-B043-EDBDBD746CBE}" srcOrd="1" destOrd="0" presId="urn:microsoft.com/office/officeart/2005/8/layout/list1"/>
    <dgm:cxn modelId="{D67418FB-2612-314B-8DC5-B19772FA589A}" type="presParOf" srcId="{F49C7012-15E2-B54A-BEA5-60733D8CDCFF}" destId="{18FA1424-B267-B44E-8AB3-4C65BD94997F}" srcOrd="5" destOrd="0" presId="urn:microsoft.com/office/officeart/2005/8/layout/list1"/>
    <dgm:cxn modelId="{F50E3A32-C85D-164B-B140-A4BF65574426}" type="presParOf" srcId="{F49C7012-15E2-B54A-BEA5-60733D8CDCFF}" destId="{6CDDE096-6D24-974B-AA9B-C8C87435DF3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24D0D-8001-E941-A259-4B6F6AB24DDE}">
      <dsp:nvSpPr>
        <dsp:cNvPr id="0" name=""/>
        <dsp:cNvSpPr/>
      </dsp:nvSpPr>
      <dsp:spPr>
        <a:xfrm>
          <a:off x="0" y="372200"/>
          <a:ext cx="2646405" cy="1680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9ECAE-CD5F-4B46-9CBB-8761C5A7C512}">
      <dsp:nvSpPr>
        <dsp:cNvPr id="0" name=""/>
        <dsp:cNvSpPr/>
      </dsp:nvSpPr>
      <dsp:spPr>
        <a:xfrm>
          <a:off x="294045" y="651543"/>
          <a:ext cx="2646405" cy="1680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Chosen Models:</a:t>
          </a:r>
          <a:endParaRPr lang="en-US" sz="1700" kern="1200"/>
        </a:p>
      </dsp:txBody>
      <dsp:txXfrm>
        <a:off x="343264" y="700762"/>
        <a:ext cx="2547967" cy="1582029"/>
      </dsp:txXfrm>
    </dsp:sp>
    <dsp:sp modelId="{90A1B7EE-780E-1E4D-910D-D204FDC3AA69}">
      <dsp:nvSpPr>
        <dsp:cNvPr id="0" name=""/>
        <dsp:cNvSpPr/>
      </dsp:nvSpPr>
      <dsp:spPr>
        <a:xfrm>
          <a:off x="3234496" y="372200"/>
          <a:ext cx="2646405" cy="1680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9086B-5E40-2748-B1B6-58B40DA0766F}">
      <dsp:nvSpPr>
        <dsp:cNvPr id="0" name=""/>
        <dsp:cNvSpPr/>
      </dsp:nvSpPr>
      <dsp:spPr>
        <a:xfrm>
          <a:off x="3528541" y="651543"/>
          <a:ext cx="2646405" cy="1680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DeepSeek</a:t>
          </a:r>
          <a:r>
            <a:rPr lang="en-US" sz="1700" kern="1200" dirty="0"/>
            <a:t>: Efficient model known for its robustness and capability in understanding structured data.</a:t>
          </a:r>
        </a:p>
      </dsp:txBody>
      <dsp:txXfrm>
        <a:off x="3577760" y="700762"/>
        <a:ext cx="2547967" cy="1582029"/>
      </dsp:txXfrm>
    </dsp:sp>
    <dsp:sp modelId="{6D4E47F2-0C8C-A142-8410-DE769FE45642}">
      <dsp:nvSpPr>
        <dsp:cNvPr id="0" name=""/>
        <dsp:cNvSpPr/>
      </dsp:nvSpPr>
      <dsp:spPr>
        <a:xfrm>
          <a:off x="6468992" y="372200"/>
          <a:ext cx="2646405" cy="16804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CA30B-1153-034F-8C69-2BC5088EE189}">
      <dsp:nvSpPr>
        <dsp:cNvPr id="0" name=""/>
        <dsp:cNvSpPr/>
      </dsp:nvSpPr>
      <dsp:spPr>
        <a:xfrm>
          <a:off x="6763037" y="651543"/>
          <a:ext cx="2646405" cy="16804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Llama 3.2</a:t>
          </a:r>
          <a:r>
            <a:rPr lang="en-US" sz="1700" kern="1200" dirty="0"/>
            <a:t>: Known for performance, computational efficiency, and flexibility in fine-tuning.</a:t>
          </a:r>
        </a:p>
      </dsp:txBody>
      <dsp:txXfrm>
        <a:off x="6812256" y="700762"/>
        <a:ext cx="2547967" cy="1582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75434-2B3C-4421-926A-94AF1E74B0DC}">
      <dsp:nvSpPr>
        <dsp:cNvPr id="0" name=""/>
        <dsp:cNvSpPr/>
      </dsp:nvSpPr>
      <dsp:spPr>
        <a:xfrm>
          <a:off x="332054" y="1002429"/>
          <a:ext cx="811163" cy="8111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2F309F-5E37-439A-BF90-86D8BEA09D52}">
      <dsp:nvSpPr>
        <dsp:cNvPr id="0" name=""/>
        <dsp:cNvSpPr/>
      </dsp:nvSpPr>
      <dsp:spPr>
        <a:xfrm>
          <a:off x="502398" y="1172773"/>
          <a:ext cx="470474" cy="470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B94EF-C2B0-4F39-9EC2-4963D1A6452F}">
      <dsp:nvSpPr>
        <dsp:cNvPr id="0" name=""/>
        <dsp:cNvSpPr/>
      </dsp:nvSpPr>
      <dsp:spPr>
        <a:xfrm>
          <a:off x="1317037" y="1002429"/>
          <a:ext cx="1912027" cy="811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Domain:</a:t>
          </a:r>
          <a:r>
            <a:rPr lang="en-US" sz="1100" kern="1200"/>
            <a:t> Automobile sales data. </a:t>
          </a:r>
          <a:endParaRPr lang="en-US" sz="1100" kern="1200" dirty="0"/>
        </a:p>
      </dsp:txBody>
      <dsp:txXfrm>
        <a:off x="1317037" y="1002429"/>
        <a:ext cx="1912027" cy="811163"/>
      </dsp:txXfrm>
    </dsp:sp>
    <dsp:sp modelId="{744F1ACE-E428-40DA-978E-697D4DC04CEE}">
      <dsp:nvSpPr>
        <dsp:cNvPr id="0" name=""/>
        <dsp:cNvSpPr/>
      </dsp:nvSpPr>
      <dsp:spPr>
        <a:xfrm>
          <a:off x="3562221" y="1002429"/>
          <a:ext cx="811163" cy="81116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7C2AA-7B57-487D-BEC5-51AABEFEB69C}">
      <dsp:nvSpPr>
        <dsp:cNvPr id="0" name=""/>
        <dsp:cNvSpPr/>
      </dsp:nvSpPr>
      <dsp:spPr>
        <a:xfrm>
          <a:off x="3732566" y="1172773"/>
          <a:ext cx="470474" cy="470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B401C-FAB6-45B3-A677-CB66A39399F8}">
      <dsp:nvSpPr>
        <dsp:cNvPr id="0" name=""/>
        <dsp:cNvSpPr/>
      </dsp:nvSpPr>
      <dsp:spPr>
        <a:xfrm>
          <a:off x="4547205" y="1002429"/>
          <a:ext cx="1912027" cy="811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Example schema used: </a:t>
          </a:r>
          <a:r>
            <a:rPr lang="en-US" sz="1100" kern="1200" dirty="0"/>
            <a:t>CREATE TABLE </a:t>
          </a:r>
          <a:r>
            <a:rPr lang="en-US" sz="1100" kern="1200" dirty="0" err="1"/>
            <a:t>CarSales</a:t>
          </a:r>
          <a:r>
            <a:rPr lang="en-US" sz="1100" kern="1200" dirty="0"/>
            <a:t> ( Manufacturer VARCHAR(50), Model VARCHAR(50), </a:t>
          </a:r>
          <a:r>
            <a:rPr lang="en-US" sz="1100" kern="1200" dirty="0" err="1"/>
            <a:t>CarsSold</a:t>
          </a:r>
          <a:r>
            <a:rPr lang="en-US" sz="1100" kern="1200" dirty="0"/>
            <a:t> INT, Year INT );</a:t>
          </a:r>
        </a:p>
      </dsp:txBody>
      <dsp:txXfrm>
        <a:off x="4547205" y="1002429"/>
        <a:ext cx="1912027" cy="811163"/>
      </dsp:txXfrm>
    </dsp:sp>
    <dsp:sp modelId="{C62C8A9A-A233-4A63-8F20-897FED461FE1}">
      <dsp:nvSpPr>
        <dsp:cNvPr id="0" name=""/>
        <dsp:cNvSpPr/>
      </dsp:nvSpPr>
      <dsp:spPr>
        <a:xfrm>
          <a:off x="6792389" y="1002429"/>
          <a:ext cx="811163" cy="81116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D005E-AA3D-480C-9387-74C61BEB531E}">
      <dsp:nvSpPr>
        <dsp:cNvPr id="0" name=""/>
        <dsp:cNvSpPr/>
      </dsp:nvSpPr>
      <dsp:spPr>
        <a:xfrm>
          <a:off x="6962733" y="1172773"/>
          <a:ext cx="470474" cy="470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3B306-E4CC-4549-8681-A27C8EF96C1F}">
      <dsp:nvSpPr>
        <dsp:cNvPr id="0" name=""/>
        <dsp:cNvSpPr/>
      </dsp:nvSpPr>
      <dsp:spPr>
        <a:xfrm>
          <a:off x="7777373" y="1002429"/>
          <a:ext cx="1912027" cy="811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Sample Data: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('Toyota', 'Camry', 450000, 2023),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('Ford', 'F-150', 800000, 2023),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 ('BMW', '3 Series’,300000, 2023)</a:t>
          </a:r>
          <a:endParaRPr lang="en-US" sz="1100" kern="1200" dirty="0"/>
        </a:p>
      </dsp:txBody>
      <dsp:txXfrm>
        <a:off x="7777373" y="1002429"/>
        <a:ext cx="1912027" cy="811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D12E1-9674-124B-8D19-C62ED576A117}">
      <dsp:nvSpPr>
        <dsp:cNvPr id="0" name=""/>
        <dsp:cNvSpPr/>
      </dsp:nvSpPr>
      <dsp:spPr>
        <a:xfrm>
          <a:off x="0" y="0"/>
          <a:ext cx="5296204" cy="10923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Steps Taken:</a:t>
          </a:r>
          <a:endParaRPr lang="en-US" sz="2000" kern="1200"/>
        </a:p>
      </dsp:txBody>
      <dsp:txXfrm>
        <a:off x="31994" y="31994"/>
        <a:ext cx="4025178" cy="1028354"/>
      </dsp:txXfrm>
    </dsp:sp>
    <dsp:sp modelId="{8EAC7046-D6B7-A749-BBE9-30BC1FD56FBD}">
      <dsp:nvSpPr>
        <dsp:cNvPr id="0" name=""/>
        <dsp:cNvSpPr/>
      </dsp:nvSpPr>
      <dsp:spPr>
        <a:xfrm>
          <a:off x="443557" y="1290949"/>
          <a:ext cx="5296204" cy="10923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Loading datasets into a structured format compatible with Hugging Face datasets library.</a:t>
          </a:r>
        </a:p>
      </dsp:txBody>
      <dsp:txXfrm>
        <a:off x="475551" y="1322943"/>
        <a:ext cx="4078637" cy="1028354"/>
      </dsp:txXfrm>
    </dsp:sp>
    <dsp:sp modelId="{AA0AD4D5-E989-764D-B03D-75C9857C5E18}">
      <dsp:nvSpPr>
        <dsp:cNvPr id="0" name=""/>
        <dsp:cNvSpPr/>
      </dsp:nvSpPr>
      <dsp:spPr>
        <a:xfrm>
          <a:off x="880494" y="2581899"/>
          <a:ext cx="5296204" cy="10923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Normalization of queries and schema representations.</a:t>
          </a:r>
        </a:p>
      </dsp:txBody>
      <dsp:txXfrm>
        <a:off x="912488" y="2613893"/>
        <a:ext cx="4085257" cy="1028354"/>
      </dsp:txXfrm>
    </dsp:sp>
    <dsp:sp modelId="{8F11A7A0-DA07-824C-AA1E-25E2A5763394}">
      <dsp:nvSpPr>
        <dsp:cNvPr id="0" name=""/>
        <dsp:cNvSpPr/>
      </dsp:nvSpPr>
      <dsp:spPr>
        <a:xfrm>
          <a:off x="1324051" y="3872849"/>
          <a:ext cx="5296204" cy="10923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Creating training prompts that clearly define user intent and expected SQL outcomes.</a:t>
          </a:r>
        </a:p>
      </dsp:txBody>
      <dsp:txXfrm>
        <a:off x="1356045" y="3904843"/>
        <a:ext cx="4078637" cy="1028354"/>
      </dsp:txXfrm>
    </dsp:sp>
    <dsp:sp modelId="{5BAA0FB8-F5CF-FE48-9E05-D2B4B5859B02}">
      <dsp:nvSpPr>
        <dsp:cNvPr id="0" name=""/>
        <dsp:cNvSpPr/>
      </dsp:nvSpPr>
      <dsp:spPr>
        <a:xfrm>
          <a:off x="4586182" y="83663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745937" y="836634"/>
        <a:ext cx="390512" cy="534292"/>
      </dsp:txXfrm>
    </dsp:sp>
    <dsp:sp modelId="{16F5C3F2-5FC7-ED44-B2CA-3EE1C4D4EAAF}">
      <dsp:nvSpPr>
        <dsp:cNvPr id="0" name=""/>
        <dsp:cNvSpPr/>
      </dsp:nvSpPr>
      <dsp:spPr>
        <a:xfrm>
          <a:off x="5029739" y="212758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189494" y="2127584"/>
        <a:ext cx="390512" cy="534292"/>
      </dsp:txXfrm>
    </dsp:sp>
    <dsp:sp modelId="{13049874-F968-9E4F-96A7-16B6B6662D16}">
      <dsp:nvSpPr>
        <dsp:cNvPr id="0" name=""/>
        <dsp:cNvSpPr/>
      </dsp:nvSpPr>
      <dsp:spPr>
        <a:xfrm>
          <a:off x="5466676" y="3418534"/>
          <a:ext cx="710022" cy="71002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626431" y="3418534"/>
        <a:ext cx="390512" cy="534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54BB7-9D6C-8548-A3C1-4D2EC7F9FBC2}">
      <dsp:nvSpPr>
        <dsp:cNvPr id="0" name=""/>
        <dsp:cNvSpPr/>
      </dsp:nvSpPr>
      <dsp:spPr>
        <a:xfrm>
          <a:off x="0" y="0"/>
          <a:ext cx="4844285" cy="5945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Configuration:</a:t>
          </a:r>
          <a:endParaRPr lang="en-US" sz="1100" kern="1200" dirty="0"/>
        </a:p>
      </dsp:txBody>
      <dsp:txXfrm>
        <a:off x="17413" y="17413"/>
        <a:ext cx="4133173" cy="559711"/>
      </dsp:txXfrm>
    </dsp:sp>
    <dsp:sp modelId="{DE118212-35FD-AE45-9F15-355310391034}">
      <dsp:nvSpPr>
        <dsp:cNvPr id="0" name=""/>
        <dsp:cNvSpPr/>
      </dsp:nvSpPr>
      <dsp:spPr>
        <a:xfrm>
          <a:off x="361748" y="677111"/>
          <a:ext cx="4844285" cy="5945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Quantization for efficient inference (8-bit computations).</a:t>
          </a:r>
        </a:p>
      </dsp:txBody>
      <dsp:txXfrm>
        <a:off x="379161" y="694524"/>
        <a:ext cx="4061261" cy="559711"/>
      </dsp:txXfrm>
    </dsp:sp>
    <dsp:sp modelId="{C3F8C3AA-51CA-6743-BE09-B05A36008964}">
      <dsp:nvSpPr>
        <dsp:cNvPr id="0" name=""/>
        <dsp:cNvSpPr/>
      </dsp:nvSpPr>
      <dsp:spPr>
        <a:xfrm>
          <a:off x="723497" y="1354223"/>
          <a:ext cx="4844285" cy="5945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LoRA</a:t>
          </a:r>
          <a:r>
            <a:rPr lang="en-US" sz="1100" kern="1200" dirty="0"/>
            <a:t> for parameter-efficient fine-tuning, reducing computational costs significantly.</a:t>
          </a:r>
        </a:p>
      </dsp:txBody>
      <dsp:txXfrm>
        <a:off x="740910" y="1371636"/>
        <a:ext cx="4061261" cy="559711"/>
      </dsp:txXfrm>
    </dsp:sp>
    <dsp:sp modelId="{0F6E81CF-4EC7-FC4E-A6DC-3C765D5DF16F}">
      <dsp:nvSpPr>
        <dsp:cNvPr id="0" name=""/>
        <dsp:cNvSpPr/>
      </dsp:nvSpPr>
      <dsp:spPr>
        <a:xfrm>
          <a:off x="1085245" y="2031335"/>
          <a:ext cx="4844285" cy="5945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Hyperparameters: </a:t>
          </a:r>
          <a:r>
            <a:rPr lang="en-US" sz="1100" kern="1200" dirty="0"/>
            <a:t>Temperature: 0.7, </a:t>
          </a:r>
          <a:r>
            <a:rPr lang="en-US" sz="1100" kern="1200" dirty="0" err="1"/>
            <a:t>Top_p</a:t>
          </a:r>
          <a:r>
            <a:rPr lang="en-US" sz="1100" kern="1200" dirty="0"/>
            <a:t>: 0.95, Repetition Penalty: 1.0</a:t>
          </a:r>
        </a:p>
      </dsp:txBody>
      <dsp:txXfrm>
        <a:off x="1102658" y="2048748"/>
        <a:ext cx="4061261" cy="559711"/>
      </dsp:txXfrm>
    </dsp:sp>
    <dsp:sp modelId="{1579DFCB-3DE8-0544-BC94-3E7AB95E4EE5}">
      <dsp:nvSpPr>
        <dsp:cNvPr id="0" name=""/>
        <dsp:cNvSpPr/>
      </dsp:nvSpPr>
      <dsp:spPr>
        <a:xfrm>
          <a:off x="1446994" y="2708447"/>
          <a:ext cx="4844285" cy="5945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Tools Used:</a:t>
          </a:r>
          <a:r>
            <a:rPr lang="en-US" sz="1100" kern="1200" dirty="0"/>
            <a:t> Hugging Face Transformers, PEFT, </a:t>
          </a:r>
          <a:r>
            <a:rPr lang="en-US" sz="1100" kern="1200" dirty="0" err="1"/>
            <a:t>WandB</a:t>
          </a:r>
          <a:r>
            <a:rPr lang="en-US" sz="1100" kern="1200" dirty="0"/>
            <a:t> (Weights &amp; Biases) for monitoring and logging training performance.</a:t>
          </a:r>
        </a:p>
      </dsp:txBody>
      <dsp:txXfrm>
        <a:off x="1464407" y="2725860"/>
        <a:ext cx="4061261" cy="559711"/>
      </dsp:txXfrm>
    </dsp:sp>
    <dsp:sp modelId="{21219B8F-C97F-7143-8B3D-0DD404F9A42F}">
      <dsp:nvSpPr>
        <dsp:cNvPr id="0" name=""/>
        <dsp:cNvSpPr/>
      </dsp:nvSpPr>
      <dsp:spPr>
        <a:xfrm>
          <a:off x="4457836" y="434342"/>
          <a:ext cx="386449" cy="3864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544787" y="434342"/>
        <a:ext cx="212547" cy="290803"/>
      </dsp:txXfrm>
    </dsp:sp>
    <dsp:sp modelId="{B60D95F9-37BD-434F-8BAC-5568062BDB18}">
      <dsp:nvSpPr>
        <dsp:cNvPr id="0" name=""/>
        <dsp:cNvSpPr/>
      </dsp:nvSpPr>
      <dsp:spPr>
        <a:xfrm>
          <a:off x="4819584" y="1111454"/>
          <a:ext cx="386449" cy="3864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906535" y="1111454"/>
        <a:ext cx="212547" cy="290803"/>
      </dsp:txXfrm>
    </dsp:sp>
    <dsp:sp modelId="{AB3F197D-15A1-0D4C-8B3E-16929CAA748D}">
      <dsp:nvSpPr>
        <dsp:cNvPr id="0" name=""/>
        <dsp:cNvSpPr/>
      </dsp:nvSpPr>
      <dsp:spPr>
        <a:xfrm>
          <a:off x="5181333" y="1778657"/>
          <a:ext cx="386449" cy="3864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268284" y="1778657"/>
        <a:ext cx="212547" cy="290803"/>
      </dsp:txXfrm>
    </dsp:sp>
    <dsp:sp modelId="{D999E2F5-2D42-324A-B7B4-B7591D289C2A}">
      <dsp:nvSpPr>
        <dsp:cNvPr id="0" name=""/>
        <dsp:cNvSpPr/>
      </dsp:nvSpPr>
      <dsp:spPr>
        <a:xfrm>
          <a:off x="5543082" y="2462375"/>
          <a:ext cx="386449" cy="38644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630033" y="2462375"/>
        <a:ext cx="212547" cy="2908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96E1-1860-4F72-9998-6878698C6107}">
      <dsp:nvSpPr>
        <dsp:cNvPr id="0" name=""/>
        <dsp:cNvSpPr/>
      </dsp:nvSpPr>
      <dsp:spPr>
        <a:xfrm>
          <a:off x="1219440" y="39765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C49C6-2B16-4F0A-8B1A-2F0815204EAD}">
      <dsp:nvSpPr>
        <dsp:cNvPr id="0" name=""/>
        <dsp:cNvSpPr/>
      </dsp:nvSpPr>
      <dsp:spPr>
        <a:xfrm>
          <a:off x="1490002" y="310328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3A075-94B3-428A-B86B-8C704D4AF8BC}">
      <dsp:nvSpPr>
        <dsp:cNvPr id="0" name=""/>
        <dsp:cNvSpPr/>
      </dsp:nvSpPr>
      <dsp:spPr>
        <a:xfrm>
          <a:off x="813596" y="170476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 Provides easy input fields for user queries.</a:t>
          </a:r>
        </a:p>
      </dsp:txBody>
      <dsp:txXfrm>
        <a:off x="813596" y="1704765"/>
        <a:ext cx="2081250" cy="720000"/>
      </dsp:txXfrm>
    </dsp:sp>
    <dsp:sp modelId="{CC39C7E2-F78E-40E1-968A-A98FFC45D343}">
      <dsp:nvSpPr>
        <dsp:cNvPr id="0" name=""/>
        <dsp:cNvSpPr/>
      </dsp:nvSpPr>
      <dsp:spPr>
        <a:xfrm>
          <a:off x="3664909" y="39765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520DC-DAEA-4AFC-83DA-1B2C64F15631}">
      <dsp:nvSpPr>
        <dsp:cNvPr id="0" name=""/>
        <dsp:cNvSpPr/>
      </dsp:nvSpPr>
      <dsp:spPr>
        <a:xfrm>
          <a:off x="3935471" y="310328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660D45-10D0-4A6A-BF17-FFAA1B3129A3}">
      <dsp:nvSpPr>
        <dsp:cNvPr id="0" name=""/>
        <dsp:cNvSpPr/>
      </dsp:nvSpPr>
      <dsp:spPr>
        <a:xfrm>
          <a:off x="3259065" y="170476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Generates SQL queries in real-time with explanations</a:t>
          </a:r>
        </a:p>
      </dsp:txBody>
      <dsp:txXfrm>
        <a:off x="3259065" y="1704765"/>
        <a:ext cx="2081250" cy="720000"/>
      </dsp:txXfrm>
    </dsp:sp>
    <dsp:sp modelId="{160D23CC-7D25-416D-A145-8E07F4BD7F02}">
      <dsp:nvSpPr>
        <dsp:cNvPr id="0" name=""/>
        <dsp:cNvSpPr/>
      </dsp:nvSpPr>
      <dsp:spPr>
        <a:xfrm>
          <a:off x="2442174" y="2945078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5C7F1-EAFE-4542-B225-33B51E1D6CA8}">
      <dsp:nvSpPr>
        <dsp:cNvPr id="0" name=""/>
        <dsp:cNvSpPr/>
      </dsp:nvSpPr>
      <dsp:spPr>
        <a:xfrm>
          <a:off x="2712737" y="3215640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6EE73-E73C-429F-8C3B-B86A5C8B7A72}">
      <dsp:nvSpPr>
        <dsp:cNvPr id="0" name=""/>
        <dsp:cNvSpPr/>
      </dsp:nvSpPr>
      <dsp:spPr>
        <a:xfrm>
          <a:off x="2036331" y="4610078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 Allows selection between Base and Fine-Tuned models.</a:t>
          </a:r>
        </a:p>
      </dsp:txBody>
      <dsp:txXfrm>
        <a:off x="2036331" y="4610078"/>
        <a:ext cx="208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5090D-1119-EE46-A00F-1EC5AB250C5D}">
      <dsp:nvSpPr>
        <dsp:cNvPr id="0" name=""/>
        <dsp:cNvSpPr/>
      </dsp:nvSpPr>
      <dsp:spPr>
        <a:xfrm>
          <a:off x="0" y="370585"/>
          <a:ext cx="6141429" cy="2078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643" tIns="499872" rIns="47664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DeepSeek is highly effective for structured and clear-cut tasks.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Llama 3.2 shows more flexibility for varied, nuanced queries.</a:t>
          </a:r>
        </a:p>
      </dsp:txBody>
      <dsp:txXfrm>
        <a:off x="0" y="370585"/>
        <a:ext cx="6141429" cy="2078999"/>
      </dsp:txXfrm>
    </dsp:sp>
    <dsp:sp modelId="{1FBCACA7-97E9-414D-9507-29B88EFC0C1F}">
      <dsp:nvSpPr>
        <dsp:cNvPr id="0" name=""/>
        <dsp:cNvSpPr/>
      </dsp:nvSpPr>
      <dsp:spPr>
        <a:xfrm>
          <a:off x="307071" y="16345"/>
          <a:ext cx="429900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492" tIns="0" rIns="1624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Key Insights:</a:t>
          </a:r>
          <a:endParaRPr lang="en-US" sz="2400" kern="1200"/>
        </a:p>
      </dsp:txBody>
      <dsp:txXfrm>
        <a:off x="341656" y="50930"/>
        <a:ext cx="4229830" cy="639310"/>
      </dsp:txXfrm>
    </dsp:sp>
    <dsp:sp modelId="{6CDDE096-6D24-974B-AA9B-C8C87435DF3D}">
      <dsp:nvSpPr>
        <dsp:cNvPr id="0" name=""/>
        <dsp:cNvSpPr/>
      </dsp:nvSpPr>
      <dsp:spPr>
        <a:xfrm>
          <a:off x="0" y="2933424"/>
          <a:ext cx="6141429" cy="2078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369007"/>
              <a:satOff val="-20408"/>
              <a:lumOff val="1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643" tIns="499872" rIns="476643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Fine-tuning significantly improves domain-specific performance.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Prompt clarity substantially influences result accuracy.</a:t>
          </a:r>
        </a:p>
      </dsp:txBody>
      <dsp:txXfrm>
        <a:off x="0" y="2933424"/>
        <a:ext cx="6141429" cy="2078999"/>
      </dsp:txXfrm>
    </dsp:sp>
    <dsp:sp modelId="{DBC36D9F-1AD7-9941-B043-EDBDBD746CBE}">
      <dsp:nvSpPr>
        <dsp:cNvPr id="0" name=""/>
        <dsp:cNvSpPr/>
      </dsp:nvSpPr>
      <dsp:spPr>
        <a:xfrm>
          <a:off x="307071" y="2579185"/>
          <a:ext cx="4299000" cy="70848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492" tIns="0" rIns="16249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Observations:</a:t>
          </a:r>
          <a:endParaRPr lang="en-US" sz="2400" kern="1200"/>
        </a:p>
      </dsp:txBody>
      <dsp:txXfrm>
        <a:off x="341656" y="2613770"/>
        <a:ext cx="422983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B70A9-AD91-5142-9201-82FA72411463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94F6B-4DE3-0A40-AD27-18EF07CA9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94F6B-4DE3-0A40-AD27-18EF07CA9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5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0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8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0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2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28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8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5.pn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11923-1C7E-42E0-6C06-4105989F8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26479" cy="347167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Fine-Tuning Large Language Models for SQL Query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ADE67-C3BB-959B-C506-C73E316B5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7" y="4737463"/>
            <a:ext cx="6123141" cy="131041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A Comparative Analysis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 between </a:t>
            </a:r>
            <a:r>
              <a:rPr lang="en-US" sz="1500" dirty="0" err="1"/>
              <a:t>DeepSeek</a:t>
            </a:r>
            <a:r>
              <a:rPr lang="en-US" sz="1500" dirty="0"/>
              <a:t> R1 and Llama 3.2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Sathwik Reddy Chelemela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neon lights&#10;&#10;AI-generated content may be incorrect.">
            <a:extLst>
              <a:ext uri="{FF2B5EF4-FFF2-40B4-BE49-F238E27FC236}">
                <a16:creationId xmlns:a16="http://schemas.microsoft.com/office/drawing/2014/main" id="{6F84DF46-BD21-A618-585D-8D71A10C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12" b="5388"/>
          <a:stretch/>
        </p:blipFill>
        <p:spPr>
          <a:xfrm>
            <a:off x="7162219" y="3633215"/>
            <a:ext cx="4528232" cy="254713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3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C504A-C4DD-E4EC-F89E-B69CFD2FE4BB}"/>
              </a:ext>
            </a:extLst>
          </p:cNvPr>
          <p:cNvSpPr txBox="1"/>
          <p:nvPr/>
        </p:nvSpPr>
        <p:spPr>
          <a:xfrm>
            <a:off x="517869" y="976160"/>
            <a:ext cx="5321227" cy="33649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latin typeface="+mj-lt"/>
                <a:ea typeface="+mj-ea"/>
                <a:cs typeface="+mj-cs"/>
              </a:rPr>
              <a:t>User Interface Implementation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28853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494CA238-FF3A-AD4E-6CE8-EB61D7B04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937161"/>
              </p:ext>
            </p:extLst>
          </p:nvPr>
        </p:nvGraphicFramePr>
        <p:xfrm>
          <a:off x="5532120" y="976160"/>
          <a:ext cx="6153912" cy="5369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1A0E4EB-352C-2E87-0659-A8D2CCD2A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4824" y="2619467"/>
            <a:ext cx="3411582" cy="114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31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22E9654-1AC4-F3A3-44D0-162590815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59" y="1153776"/>
            <a:ext cx="10114431" cy="570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06374D-B136-3759-6997-ABCACFA94CE2}"/>
              </a:ext>
            </a:extLst>
          </p:cNvPr>
          <p:cNvSpPr txBox="1"/>
          <p:nvPr/>
        </p:nvSpPr>
        <p:spPr>
          <a:xfrm>
            <a:off x="5188131" y="784445"/>
            <a:ext cx="181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07844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17A99DC-4DA7-5C24-98B7-EBB31A20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98" y="1227994"/>
            <a:ext cx="9653496" cy="544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4F0D47-4FB5-94E4-5A37-FDF0D06B7A8E}"/>
              </a:ext>
            </a:extLst>
          </p:cNvPr>
          <p:cNvSpPr txBox="1"/>
          <p:nvPr/>
        </p:nvSpPr>
        <p:spPr>
          <a:xfrm>
            <a:off x="4970417" y="858662"/>
            <a:ext cx="1125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9860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447D800-7A2E-4667-B41D-9F4B867EB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38" y="1201629"/>
            <a:ext cx="9520011" cy="536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7F29F2-8F3C-0AC3-A7DF-A0AC3AABA9DC}"/>
              </a:ext>
            </a:extLst>
          </p:cNvPr>
          <p:cNvSpPr txBox="1"/>
          <p:nvPr/>
        </p:nvSpPr>
        <p:spPr>
          <a:xfrm>
            <a:off x="5148308" y="832297"/>
            <a:ext cx="1213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2163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7FD4411A-6A5B-20B3-C170-545C70B7E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8" y="1148542"/>
            <a:ext cx="10123715" cy="570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2F599F-A7AB-8489-2000-2C7F73437BFE}"/>
              </a:ext>
            </a:extLst>
          </p:cNvPr>
          <p:cNvSpPr txBox="1"/>
          <p:nvPr/>
        </p:nvSpPr>
        <p:spPr>
          <a:xfrm>
            <a:off x="5136968" y="779210"/>
            <a:ext cx="1208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50516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762443-B7A4-180E-E54E-8AB92C98C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F7A2F4-301B-987A-D552-54378440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19419" cy="3031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/>
              <a:t>Results Interpretation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5CC04F-787A-49FA-9065-69EDF439F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ue and orange bars&#10;&#10;AI-generated content may be incorrect.">
            <a:extLst>
              <a:ext uri="{FF2B5EF4-FFF2-40B4-BE49-F238E27FC236}">
                <a16:creationId xmlns:a16="http://schemas.microsoft.com/office/drawing/2014/main" id="{1F2B1299-7253-6987-02D5-CA4C922A93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40"/>
          <a:stretch/>
        </p:blipFill>
        <p:spPr>
          <a:xfrm>
            <a:off x="6672809" y="3997698"/>
            <a:ext cx="5019418" cy="1876797"/>
          </a:xfrm>
          <a:prstGeom prst="rect">
            <a:avLst/>
          </a:prstGeom>
        </p:spPr>
      </p:pic>
      <p:pic>
        <p:nvPicPr>
          <p:cNvPr id="2" name="Picture 1" descr="A comparison of a bar graph&#10;&#10;AI-generated content may be incorrect.">
            <a:extLst>
              <a:ext uri="{FF2B5EF4-FFF2-40B4-BE49-F238E27FC236}">
                <a16:creationId xmlns:a16="http://schemas.microsoft.com/office/drawing/2014/main" id="{AB970F8C-CCE2-8ECF-E5E9-3561DA28A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002" y="920357"/>
            <a:ext cx="5019418" cy="19826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2EE69-AAB3-D9A2-E339-CF24E23D40B4}"/>
              </a:ext>
            </a:extLst>
          </p:cNvPr>
          <p:cNvSpPr txBox="1"/>
          <p:nvPr/>
        </p:nvSpPr>
        <p:spPr>
          <a:xfrm>
            <a:off x="8515350" y="523404"/>
            <a:ext cx="16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Llama 3.2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02E8-DC55-4BC7-FD6E-0989D7E5B00E}"/>
              </a:ext>
            </a:extLst>
          </p:cNvPr>
          <p:cNvSpPr txBox="1"/>
          <p:nvPr/>
        </p:nvSpPr>
        <p:spPr>
          <a:xfrm>
            <a:off x="8321696" y="3454052"/>
            <a:ext cx="172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DeepSeek</a:t>
            </a:r>
            <a:r>
              <a:rPr lang="en-US" b="1" dirty="0"/>
              <a:t> 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73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6A236F-608D-9BE2-76BC-5DAAB57DD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59"/>
            <a:ext cx="4288536" cy="3361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Results Interpretation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extBox 4">
            <a:extLst>
              <a:ext uri="{FF2B5EF4-FFF2-40B4-BE49-F238E27FC236}">
                <a16:creationId xmlns:a16="http://schemas.microsoft.com/office/drawing/2014/main" id="{4DF8FB19-4FF1-781F-6911-1A7899E6A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7343414"/>
              </p:ext>
            </p:extLst>
          </p:nvPr>
        </p:nvGraphicFramePr>
        <p:xfrm>
          <a:off x="5532120" y="978408"/>
          <a:ext cx="6141430" cy="5028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E3BF3F8E-BA08-689E-6D1C-6E7A93F32AF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340"/>
          <a:stretch/>
        </p:blipFill>
        <p:spPr>
          <a:xfrm>
            <a:off x="405616" y="2551437"/>
            <a:ext cx="4763647" cy="178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35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C1FD8-7224-A398-0CFD-644AE13FDE89}"/>
              </a:ext>
            </a:extLst>
          </p:cNvPr>
          <p:cNvSpPr txBox="1"/>
          <p:nvPr/>
        </p:nvSpPr>
        <p:spPr>
          <a:xfrm>
            <a:off x="517870" y="976160"/>
            <a:ext cx="6281928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9413C-3569-E38E-CD79-61861394B713}"/>
              </a:ext>
            </a:extLst>
          </p:cNvPr>
          <p:cNvSpPr txBox="1"/>
          <p:nvPr/>
        </p:nvSpPr>
        <p:spPr>
          <a:xfrm>
            <a:off x="517869" y="2578608"/>
            <a:ext cx="6281928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1300" b="1"/>
              <a:t>Key Achievements: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1300" b="1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Successfully fine-tuned </a:t>
            </a:r>
            <a:r>
              <a:rPr lang="en-US" sz="1300" b="1"/>
              <a:t>DeepSeek</a:t>
            </a:r>
            <a:r>
              <a:rPr lang="en-US" sz="1300"/>
              <a:t> and </a:t>
            </a:r>
            <a:r>
              <a:rPr lang="en-US" sz="1300" b="1"/>
              <a:t>Llama 3.2</a:t>
            </a:r>
            <a:r>
              <a:rPr lang="en-US" sz="1300"/>
              <a:t> for SQL query generation.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Developed a </a:t>
            </a:r>
            <a:r>
              <a:rPr lang="en-US" sz="1300" b="1"/>
              <a:t>user-friendly Gradio UI</a:t>
            </a:r>
            <a:r>
              <a:rPr lang="en-US" sz="1300"/>
              <a:t> for real-time natural language to SQL conversion.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Improved the </a:t>
            </a:r>
            <a:r>
              <a:rPr lang="en-US" sz="1300" b="1"/>
              <a:t>efficiency and accuracy</a:t>
            </a:r>
            <a:r>
              <a:rPr lang="en-US" sz="1300"/>
              <a:t> of generating structured queries from text.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r>
              <a:rPr lang="en-US" sz="1300" b="1"/>
              <a:t>Key Learnings: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</a:pPr>
            <a:endParaRPr lang="en-US" sz="1300" b="1"/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High-quality training data</a:t>
            </a:r>
            <a:r>
              <a:rPr lang="en-US" sz="1300"/>
              <a:t> is crucial for model performance.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Effective prompt engineering</a:t>
            </a:r>
            <a:r>
              <a:rPr lang="en-US" sz="1300"/>
              <a:t> significantly impacts the accuracy of generated SQL.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Fine-tuning</a:t>
            </a:r>
            <a:r>
              <a:rPr lang="en-US" sz="1300"/>
              <a:t> enhances domain-specific performance, making models more reliable in structured tasks.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Bonfire">
            <a:extLst>
              <a:ext uri="{FF2B5EF4-FFF2-40B4-BE49-F238E27FC236}">
                <a16:creationId xmlns:a16="http://schemas.microsoft.com/office/drawing/2014/main" id="{AA644DCF-3E51-BF63-769E-7A8C3B78F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0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5D36CA-05BA-F177-90AB-001089447345}"/>
              </a:ext>
            </a:extLst>
          </p:cNvPr>
          <p:cNvSpPr txBox="1"/>
          <p:nvPr/>
        </p:nvSpPr>
        <p:spPr>
          <a:xfrm>
            <a:off x="6135624" y="1705772"/>
            <a:ext cx="5513832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b="1" dirty="0"/>
              <a:t>Objective: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automate SQL query generation from natural language queries using advanced LLMs.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 evaluate and compare the performance of </a:t>
            </a:r>
            <a:r>
              <a:rPr lang="en-US" dirty="0" err="1"/>
              <a:t>DeepSeek</a:t>
            </a:r>
            <a:r>
              <a:rPr lang="en-US" dirty="0"/>
              <a:t>  R1 and Llama 3.2 models.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b="1" dirty="0"/>
              <a:t>Goals: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Enhance database query efficiency and accuracy.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 intuitive interactions with databases for non-technical users.</a:t>
            </a:r>
          </a:p>
        </p:txBody>
      </p:sp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C12998B4-8D68-55AE-4BBD-5F98AFC34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5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extBox 40">
            <a:extLst>
              <a:ext uri="{FF2B5EF4-FFF2-40B4-BE49-F238E27FC236}">
                <a16:creationId xmlns:a16="http://schemas.microsoft.com/office/drawing/2014/main" id="{9431FA9F-0C83-8A36-A9F5-C0693F62B2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03144"/>
              </p:ext>
            </p:extLst>
          </p:nvPr>
        </p:nvGraphicFramePr>
        <p:xfrm>
          <a:off x="1124633" y="1391423"/>
          <a:ext cx="9409443" cy="2704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D72022-3785-AC12-C20B-BA5552FF3820}"/>
              </a:ext>
            </a:extLst>
          </p:cNvPr>
          <p:cNvSpPr txBox="1"/>
          <p:nvPr/>
        </p:nvSpPr>
        <p:spPr>
          <a:xfrm>
            <a:off x="1124633" y="3740907"/>
            <a:ext cx="6096000" cy="2298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b="1" dirty="0"/>
              <a:t>Techniques Used: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LoRA</a:t>
            </a:r>
            <a:r>
              <a:rPr lang="en-US" dirty="0"/>
              <a:t> (Low-Rank Adaptation)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GPU: T4 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Quantization</a:t>
            </a:r>
            <a:r>
              <a:rPr lang="en-US" dirty="0"/>
              <a:t> (8-bit)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Prompt</a:t>
            </a:r>
            <a:r>
              <a:rPr lang="en-US" dirty="0"/>
              <a:t> </a:t>
            </a:r>
            <a:r>
              <a:rPr lang="en-US" b="1" dirty="0"/>
              <a:t>Engineering</a:t>
            </a:r>
            <a:r>
              <a:rPr lang="en-US" dirty="0"/>
              <a:t> for better context and accuracy.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F332B-3985-44A6-8390-F2CCBC4E398D}"/>
              </a:ext>
            </a:extLst>
          </p:cNvPr>
          <p:cNvSpPr txBox="1"/>
          <p:nvPr/>
        </p:nvSpPr>
        <p:spPr>
          <a:xfrm>
            <a:off x="1124633" y="672798"/>
            <a:ext cx="32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38091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utput image">
            <a:extLst>
              <a:ext uri="{FF2B5EF4-FFF2-40B4-BE49-F238E27FC236}">
                <a16:creationId xmlns:a16="http://schemas.microsoft.com/office/drawing/2014/main" id="{0D904519-1982-8F25-2EBC-EFDC32EFD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9268"/>
            <a:ext cx="11346882" cy="599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15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extBox 4">
            <a:extLst>
              <a:ext uri="{FF2B5EF4-FFF2-40B4-BE49-F238E27FC236}">
                <a16:creationId xmlns:a16="http://schemas.microsoft.com/office/drawing/2014/main" id="{723E452F-9721-486A-6653-41AC7F33B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270400"/>
              </p:ext>
            </p:extLst>
          </p:nvPr>
        </p:nvGraphicFramePr>
        <p:xfrm>
          <a:off x="1260762" y="3834714"/>
          <a:ext cx="10021455" cy="2816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116E6D-DDED-D01D-0DBC-036E7D941C6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22424"/>
          <a:stretch/>
        </p:blipFill>
        <p:spPr>
          <a:xfrm>
            <a:off x="3740395" y="1165459"/>
            <a:ext cx="4708162" cy="32302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527E25-F2A2-2176-B6BB-29110D779D61}"/>
              </a:ext>
            </a:extLst>
          </p:cNvPr>
          <p:cNvSpPr txBox="1"/>
          <p:nvPr/>
        </p:nvSpPr>
        <p:spPr>
          <a:xfrm>
            <a:off x="876002" y="1727054"/>
            <a:ext cx="181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Dataset and Schema</a:t>
            </a:r>
          </a:p>
        </p:txBody>
      </p:sp>
      <p:pic>
        <p:nvPicPr>
          <p:cNvPr id="7172" name="Picture 4" descr="Brand assets - Hugging Face">
            <a:extLst>
              <a:ext uri="{FF2B5EF4-FFF2-40B4-BE49-F238E27FC236}">
                <a16:creationId xmlns:a16="http://schemas.microsoft.com/office/drawing/2014/main" id="{EA1C67D5-8AAD-BDD7-C310-B1FA0D925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75" y="582729"/>
            <a:ext cx="2439001" cy="64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40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4B0CB12A-BB7B-C02C-898C-FCEEA1D410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048626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329B5B-BF75-0FCF-553C-3B77E9B32798}"/>
              </a:ext>
            </a:extLst>
          </p:cNvPr>
          <p:cNvSpPr txBox="1"/>
          <p:nvPr/>
        </p:nvSpPr>
        <p:spPr>
          <a:xfrm>
            <a:off x="1045028" y="793742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308876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69FB8E5-6466-48D1-A250-C0CC9E5D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699FC-E663-B39B-CE24-56BFDF02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12" y="2255177"/>
            <a:ext cx="7426591" cy="48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73613-F213-8AEA-6784-808D103F4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60" y="1527303"/>
            <a:ext cx="6932132" cy="727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32A906-781F-34A8-0D17-FDFFC3F1C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12" y="2771153"/>
            <a:ext cx="3462256" cy="385766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D6ABB8C-66B7-4769-3CE8-A6E01B59F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7AB06311-43A1-2FD4-8B3F-9A9495CE2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2325117"/>
              </p:ext>
            </p:extLst>
          </p:nvPr>
        </p:nvGraphicFramePr>
        <p:xfrm>
          <a:off x="5316072" y="3039034"/>
          <a:ext cx="6291280" cy="3302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C8C6467-D490-77F2-F9E8-E6BA8CF7E822}"/>
              </a:ext>
            </a:extLst>
          </p:cNvPr>
          <p:cNvSpPr txBox="1"/>
          <p:nvPr/>
        </p:nvSpPr>
        <p:spPr>
          <a:xfrm>
            <a:off x="514060" y="845823"/>
            <a:ext cx="4402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Model Fine-Tuning Process</a:t>
            </a:r>
          </a:p>
        </p:txBody>
      </p:sp>
    </p:spTree>
    <p:extLst>
      <p:ext uri="{BB962C8B-B14F-4D97-AF65-F5344CB8AC3E}">
        <p14:creationId xmlns:p14="http://schemas.microsoft.com/office/powerpoint/2010/main" val="380559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A03F47-96CB-D10D-24A6-FD686BDBD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905303"/>
            <a:ext cx="8461375" cy="50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9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DD944-5E68-38B3-9F4F-236029C99FA1}"/>
              </a:ext>
            </a:extLst>
          </p:cNvPr>
          <p:cNvSpPr txBox="1"/>
          <p:nvPr/>
        </p:nvSpPr>
        <p:spPr>
          <a:xfrm>
            <a:off x="6135624" y="1543385"/>
            <a:ext cx="5513832" cy="37673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b="1" dirty="0"/>
              <a:t>Metrics Selected: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Rouge_score</a:t>
            </a:r>
            <a:r>
              <a:rPr lang="en-US" b="1" dirty="0"/>
              <a:t> </a:t>
            </a:r>
            <a:r>
              <a:rPr lang="en-US" dirty="0"/>
              <a:t>(measures relevance and completeness).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BLEU</a:t>
            </a:r>
            <a:r>
              <a:rPr lang="en-US" dirty="0"/>
              <a:t> Scores for measuring similarity between generated and target queries.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Sqlite3</a:t>
            </a:r>
            <a:r>
              <a:rPr lang="en-US" dirty="0"/>
              <a:t> for executing and comparing </a:t>
            </a:r>
            <a:r>
              <a:rPr lang="en-US" dirty="0" err="1"/>
              <a:t>sql</a:t>
            </a:r>
            <a:r>
              <a:rPr lang="en-US" dirty="0"/>
              <a:t> queries of each model and checking whether they produce same output or not. 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Semantic Similarity</a:t>
            </a:r>
            <a:r>
              <a:rPr lang="en-US" dirty="0"/>
              <a:t>: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measures the degree of similarity between pieces of text based on their meaning, rather than just the words used.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 Test with Ground Truth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Time</a:t>
            </a:r>
            <a:r>
              <a:rPr lang="en-US" dirty="0"/>
              <a:t> to measure execution time for each model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b="1" dirty="0"/>
              <a:t>Why these metrics matter?</a:t>
            </a:r>
            <a:endParaRPr lang="en-US" dirty="0"/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Ensures queries are correct, efficient, and relevant.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Helps gauge practical utility in real-world scenarios.</a:t>
            </a:r>
          </a:p>
        </p:txBody>
      </p:sp>
      <p:pic>
        <p:nvPicPr>
          <p:cNvPr id="19" name="Graphic 18" descr="Gauge">
            <a:extLst>
              <a:ext uri="{FF2B5EF4-FFF2-40B4-BE49-F238E27FC236}">
                <a16:creationId xmlns:a16="http://schemas.microsoft.com/office/drawing/2014/main" id="{474A1C4A-1618-11F0-8C51-FF14B3459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D8A75-3DFD-D019-D537-5466A3CD976B}"/>
              </a:ext>
            </a:extLst>
          </p:cNvPr>
          <p:cNvSpPr txBox="1"/>
          <p:nvPr/>
        </p:nvSpPr>
        <p:spPr>
          <a:xfrm>
            <a:off x="1377910" y="872987"/>
            <a:ext cx="323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292199113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550</Words>
  <Application>Microsoft Macintosh PowerPoint</Application>
  <PresentationFormat>Widescreen</PresentationFormat>
  <Paragraphs>82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Bierstadt</vt:lpstr>
      <vt:lpstr>Google Sans</vt:lpstr>
      <vt:lpstr>GestaltVTI</vt:lpstr>
      <vt:lpstr>Fine-Tuning Large Language Models for SQL Query Generation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Interpretation</vt:lpstr>
      <vt:lpstr>Results Interpretation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Sathwik Reddy Chelemela</dc:creator>
  <cp:lastModifiedBy>Sathwik Reddy Chelemela</cp:lastModifiedBy>
  <cp:revision>7</cp:revision>
  <dcterms:created xsi:type="dcterms:W3CDTF">2025-03-12T17:40:40Z</dcterms:created>
  <dcterms:modified xsi:type="dcterms:W3CDTF">2025-03-13T02:54:59Z</dcterms:modified>
</cp:coreProperties>
</file>