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F8BC-41FB-6898-994A-5DF28D466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Key Performance Indicators and Sales Dynamics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D9313-8B9C-D837-0B2E-E0D526E4E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Data-Driven Storytelling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27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0B08-18BE-C37A-C4F0-2DCD1314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5C73-EEE2-237C-2FFC-0B22EC74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/>
          <a:lstStyle/>
          <a:p>
            <a:pPr algn="just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company intends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account performance metrics during the last five years (2017-2021) and the elements that contribute to its compound annual growth rate (CAGR) IN UNIT SALES. </a:t>
            </a:r>
          </a:p>
          <a:p>
            <a:pPr algn="just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includes identifying opportunities for future improvement.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49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C2CD-6963-8B70-CF7C-670A4AD5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Queries raised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62CB-DAE1-0CB6-1085-0BDAFA68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analyse year-over-year sales.</a:t>
            </a:r>
          </a:p>
          <a:p>
            <a:r>
              <a:rPr lang="en-IN" dirty="0"/>
              <a:t>To examine the total unit sales for each year.</a:t>
            </a:r>
          </a:p>
          <a:p>
            <a:r>
              <a:rPr lang="en-IN" dirty="0"/>
              <a:t>To calculate the average 5 year compound annual growth rate (CAGR).</a:t>
            </a:r>
          </a:p>
          <a:p>
            <a:r>
              <a:rPr lang="en-IN" dirty="0"/>
              <a:t>To evaluate the top performing and bottom performing accounts.</a:t>
            </a:r>
          </a:p>
          <a:p>
            <a:r>
              <a:rPr lang="en-IN" dirty="0"/>
              <a:t>To examine total unit sales for each year.</a:t>
            </a:r>
          </a:p>
        </p:txBody>
      </p:sp>
    </p:spTree>
    <p:extLst>
      <p:ext uri="{BB962C8B-B14F-4D97-AF65-F5344CB8AC3E}">
        <p14:creationId xmlns:p14="http://schemas.microsoft.com/office/powerpoint/2010/main" val="138635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686A-3DDD-AF82-0CEF-FB7B6419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4887"/>
            <a:ext cx="7729728" cy="1188720"/>
          </a:xfrm>
        </p:spPr>
        <p:txBody>
          <a:bodyPr/>
          <a:lstStyle/>
          <a:p>
            <a:r>
              <a:rPr lang="en-IN" dirty="0"/>
              <a:t>Data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CC821-9F30-99C8-E7F8-334CEF78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63" y="1945473"/>
            <a:ext cx="6981474" cy="44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BCAC-FE47-791A-8099-323E920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5070"/>
            <a:ext cx="7729728" cy="1188720"/>
          </a:xfrm>
        </p:spPr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0BE8B-D09F-ED12-841E-4C2AB4F6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30" y="1746404"/>
            <a:ext cx="8502340" cy="49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38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4D8B88C187244B64501A19C4BFF9D" ma:contentTypeVersion="13" ma:contentTypeDescription="Create a new document." ma:contentTypeScope="" ma:versionID="079d5928194b93a03c87f6859eeb4979">
  <xsd:schema xmlns:xsd="http://www.w3.org/2001/XMLSchema" xmlns:xs="http://www.w3.org/2001/XMLSchema" xmlns:p="http://schemas.microsoft.com/office/2006/metadata/properties" xmlns:ns3="1dc8aefc-084f-4e7c-9a61-ff22cccbca22" xmlns:ns4="4fa00c31-3323-4df8-8920-a7ab75051172" targetNamespace="http://schemas.microsoft.com/office/2006/metadata/properties" ma:root="true" ma:fieldsID="2f85b68c6e6e915db51fc9b79b545d0c" ns3:_="" ns4:_="">
    <xsd:import namespace="1dc8aefc-084f-4e7c-9a61-ff22cccbca22"/>
    <xsd:import namespace="4fa00c31-3323-4df8-8920-a7ab750511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8aefc-084f-4e7c-9a61-ff22cccbc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00c31-3323-4df8-8920-a7ab750511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c8aefc-084f-4e7c-9a61-ff22cccbca22" xsi:nil="true"/>
  </documentManagement>
</p:properties>
</file>

<file path=customXml/itemProps1.xml><?xml version="1.0" encoding="utf-8"?>
<ds:datastoreItem xmlns:ds="http://schemas.openxmlformats.org/officeDocument/2006/customXml" ds:itemID="{D7EFC5F4-E6AA-4188-A868-B53B85474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8aefc-084f-4e7c-9a61-ff22cccbca22"/>
    <ds:schemaRef ds:uri="4fa00c31-3323-4df8-8920-a7ab750511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20BAA-3936-4DAA-B80A-2D34FA950E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B0BC27-CEE2-4DF2-A711-B9E7BE6DB24B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1dc8aefc-084f-4e7c-9a61-ff22cccbca22"/>
    <ds:schemaRef ds:uri="http://purl.org/dc/elements/1.1/"/>
    <ds:schemaRef ds:uri="http://schemas.openxmlformats.org/package/2006/metadata/core-properties"/>
    <ds:schemaRef ds:uri="4fa00c31-3323-4df8-8920-a7ab7505117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</TotalTime>
  <Words>106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Evaluating Key Performance Indicators and Sales Dynamics</vt:lpstr>
      <vt:lpstr>Problem statement</vt:lpstr>
      <vt:lpstr>Queries raised</vt:lpstr>
      <vt:lpstr>Data modelling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SATHWIKA 21BCE8118</dc:creator>
  <cp:lastModifiedBy>P SATHWIKA 21BCE8118</cp:lastModifiedBy>
  <cp:revision>2</cp:revision>
  <dcterms:created xsi:type="dcterms:W3CDTF">2024-07-31T04:05:57Z</dcterms:created>
  <dcterms:modified xsi:type="dcterms:W3CDTF">2024-07-31T05:11:53Z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0x01010074D4D8B88C187244B64501A19C4BFF9D</vt:lpwstr>
  </property>
</Properties>
</file>