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athwika0408/Encrypt.git" TargetMode="External"/><Relationship Id="rId4" Type="http://schemas.openxmlformats.org/officeDocument/2006/relationships/hyperlink" Target="https://github.com/Sathwika0408/Encryp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45818E"/>
                </a:solidFill>
              </a:rPr>
              <a:t>HIDING DATA IN THE PHOTO </a:t>
            </a:r>
            <a:endParaRPr b="1">
              <a:solidFill>
                <a:srgbClr val="45818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45818E"/>
                </a:solidFill>
              </a:rPr>
              <a:t>STEGANOGRAPHY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171825" y="4586376"/>
            <a:ext cx="7926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Mateti Sathwika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Mateti Sathwika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Kakatiya Institute Of Technology         And Science Warangal &amp; Computer Science Engeneering </a:t>
            </a:r>
            <a:endParaRPr b="1" i="0" sz="20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 sz="4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Char char="◼"/>
            </a:pPr>
            <a:r>
              <a:rPr lang="en-US" sz="3200">
                <a:solidFill>
                  <a:srgbClr val="0F0F0F"/>
                </a:solidFill>
              </a:rPr>
              <a:t>To hide the data from unauthorised persons it is very difficult to hide.</a:t>
            </a:r>
            <a:endParaRPr sz="3200">
              <a:solidFill>
                <a:srgbClr val="0F0F0F"/>
              </a:solidFill>
            </a:endParaRPr>
          </a:p>
          <a:p>
            <a:pPr indent="-431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Char char="◼"/>
            </a:pPr>
            <a:r>
              <a:rPr lang="en-US" sz="3200">
                <a:solidFill>
                  <a:srgbClr val="0F0F0F"/>
                </a:solidFill>
              </a:rPr>
              <a:t>The unauthorised persons can easily identify where the data is stored.</a:t>
            </a:r>
            <a:endParaRPr sz="3200">
              <a:solidFill>
                <a:srgbClr val="0F0F0F"/>
              </a:solidFill>
            </a:endParaRPr>
          </a:p>
          <a:p>
            <a:pPr indent="-431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Char char="◼"/>
            </a:pPr>
            <a:r>
              <a:rPr lang="en-US" sz="3200">
                <a:solidFill>
                  <a:srgbClr val="0F0F0F"/>
                </a:solidFill>
              </a:rPr>
              <a:t>So that it is easy to authorise.</a:t>
            </a:r>
            <a:endParaRPr sz="3200">
              <a:solidFill>
                <a:srgbClr val="0F0F0F"/>
              </a:solidFill>
            </a:endParaRPr>
          </a:p>
          <a:p>
            <a:pPr indent="-431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Char char="◼"/>
            </a:pPr>
            <a:r>
              <a:rPr lang="en-US" sz="3200">
                <a:solidFill>
                  <a:srgbClr val="0F0F0F"/>
                </a:solidFill>
              </a:rPr>
              <a:t>Due to this we are doing this project called hiding the message in the photo using STEGANOGRAPHY.</a:t>
            </a:r>
            <a:endParaRPr sz="3200">
              <a:solidFill>
                <a:srgbClr val="0F0F0F"/>
              </a:solidFill>
            </a:endParaRPr>
          </a:p>
          <a:p>
            <a:pPr indent="-431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Char char="◼"/>
            </a:pPr>
            <a:r>
              <a:rPr lang="en-US" sz="3200">
                <a:solidFill>
                  <a:srgbClr val="0F0F0F"/>
                </a:solidFill>
              </a:rPr>
              <a:t>So that the unauthorised persons can't able to identify easily.</a:t>
            </a:r>
            <a:endParaRPr sz="32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289196" y="1232549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sz="3600"/>
              <a:t>The hardware requirements are:-</a:t>
            </a:r>
            <a:endParaRPr b="1"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n-US" sz="3600"/>
              <a:t> Operating system:- Mac OS, Windows, Linux.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n-US" sz="3600"/>
              <a:t> Memory:- 128GB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n-US" sz="3600"/>
              <a:t> RAM:- 8GB/16GB</a:t>
            </a:r>
            <a:endParaRPr sz="36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sz="3600"/>
              <a:t>The Software requirements are:-</a:t>
            </a:r>
            <a:endParaRPr b="1"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n-US" sz="3600"/>
              <a:t>Python platform 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n-US" sz="3600"/>
              <a:t>GitHub 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n-US" sz="3600"/>
              <a:t>Python libraries (cv2, string, image)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0576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ct val="100000"/>
              <a:buChar char="➢"/>
            </a:pPr>
            <a:r>
              <a:rPr lang="en-US" sz="3600">
                <a:solidFill>
                  <a:srgbClr val="0F0F0F"/>
                </a:solidFill>
              </a:rPr>
              <a:t>The main feature is to hide 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the message in the photo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 in the encrypted form and 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protecting them with the 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password.</a:t>
            </a:r>
            <a:endParaRPr sz="3600">
              <a:solidFill>
                <a:srgbClr val="0F0F0F"/>
              </a:solidFill>
            </a:endParaRPr>
          </a:p>
          <a:p>
            <a:pPr indent="-40576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ct val="100000"/>
              <a:buChar char="➢"/>
            </a:pPr>
            <a:r>
              <a:rPr lang="en-US" sz="3600">
                <a:solidFill>
                  <a:srgbClr val="0F0F0F"/>
                </a:solidFill>
              </a:rPr>
              <a:t>When we try to decrypt 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then password is needed 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to decrypt.</a:t>
            </a:r>
            <a:endParaRPr sz="3600">
              <a:solidFill>
                <a:srgbClr val="0F0F0F"/>
              </a:solidFill>
            </a:endParaRPr>
          </a:p>
          <a:p>
            <a:pPr indent="-40576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ct val="100000"/>
              <a:buChar char="➢"/>
            </a:pPr>
            <a:r>
              <a:rPr lang="en-US" sz="3600">
                <a:solidFill>
                  <a:srgbClr val="0F0F0F"/>
                </a:solidFill>
              </a:rPr>
              <a:t>And the photo which is 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encrypted should also known 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to the user who is going to</a:t>
            </a:r>
            <a:endParaRPr sz="3600">
              <a:solidFill>
                <a:srgbClr val="0F0F0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9354"/>
              <a:buNone/>
            </a:pPr>
            <a:r>
              <a:rPr lang="en-US" sz="3600">
                <a:solidFill>
                  <a:srgbClr val="0F0F0F"/>
                </a:solidFill>
              </a:rPr>
              <a:t>decrypt.</a:t>
            </a:r>
            <a:endParaRPr sz="3600">
              <a:solidFill>
                <a:srgbClr val="0F0F0F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9" y="1092289"/>
            <a:ext cx="5655875" cy="4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81242" y="123255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sz="3600"/>
              <a:t>    The end users are:-</a:t>
            </a:r>
            <a:endParaRPr b="1"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Business 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Offices.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Colleges.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Milatary.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People who want to hide the message from other users 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Screenshots of the outcome (min 3)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12867" l="0" r="0" t="27970"/>
          <a:stretch/>
        </p:blipFill>
        <p:spPr>
          <a:xfrm>
            <a:off x="581200" y="1400300"/>
            <a:ext cx="6981350" cy="4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550" y="1092300"/>
            <a:ext cx="4227199" cy="48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◼"/>
            </a:pPr>
            <a:r>
              <a:rPr lang="en-US" sz="3600"/>
              <a:t>Steganography is a method of hiding secret information in ordinary files. It can be used for both beneficial and malicious purposes. 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◼"/>
            </a:pPr>
            <a:r>
              <a:rPr lang="en-US" sz="3600"/>
              <a:t>Steganography is a useful tool for cybersecurity, but it can also be used by cybercriminals. </a:t>
            </a:r>
            <a:endParaRPr sz="3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◼"/>
            </a:pPr>
            <a:r>
              <a:rPr lang="en-US" sz="3600"/>
              <a:t>Steganography is used to project copywrite works, prevent surveillance and more.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49" name="Google Shape;149;p21">
            <a:hlinkClick r:id="rId3"/>
          </p:cNvPr>
          <p:cNvSpPr txBox="1"/>
          <p:nvPr>
            <p:ph idx="1" type="body"/>
          </p:nvPr>
        </p:nvSpPr>
        <p:spPr>
          <a:xfrm>
            <a:off x="581210" y="1534125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https://github.com/Sathwika0408/Encrypt.git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