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ca177d76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ca177d76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ca177d7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ca177d7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ca177d7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ca177d7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ca177d76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ca177d7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ca177d76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ca177d76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ca177d7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ca177d7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ca177d7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ca177d7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ca177d7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ca177d7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ca177d76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ca177d7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34575"/>
            <a:ext cx="85206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latin typeface="Times New Roman"/>
                <a:ea typeface="Times New Roman"/>
                <a:cs typeface="Times New Roman"/>
                <a:sym typeface="Times New Roman"/>
              </a:rPr>
              <a:t>Blockchain Technology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128775" y="3661900"/>
            <a:ext cx="37476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Sathwika Bachu - 22071A6769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915025"/>
            <a:ext cx="85206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What is Blockchain?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7430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is a </a:t>
            </a: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ledger technology</a:t>
            </a: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(DLT) that records transactions across a network of computers (or nodes) in a way that ensures security, transparency, and integrity. Once a transaction is added to the blockchain, it becomes virtually immutable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Components</a:t>
            </a: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Ledger</a:t>
            </a: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digital record of all transactions that are verified and stored.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</a:t>
            </a: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Each block contains a list of transactions, a timestamp, and a cryptographic hash of the previous block, forming a secure chain.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Decentralized Network</a:t>
            </a: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Unlike traditional systems (e.g., banks or central authorities), blockchain relies on a </a:t>
            </a: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peer-to-peer network</a:t>
            </a: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no single entity has control over the entire system.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100" y="1017725"/>
            <a:ext cx="3784500" cy="34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6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How Blockchain Works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26725"/>
            <a:ext cx="5374800" cy="3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Transaction Initiation</a:t>
            </a:r>
            <a:b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 creates a transaction (e.g., sending cryptocurrency) and broadcasts it to the network.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Validation</a:t>
            </a:r>
            <a:b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(computers) in the network validate the transaction using consensus mechanisms like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Work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Stake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Block Creation</a:t>
            </a:r>
            <a:b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Validated transactions are bundled into a </a:t>
            </a: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Each block contains transaction data, a timestamp, and a reference (hash) to the previous block.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Block Added to Chain</a:t>
            </a:r>
            <a:b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verified, the block is added to the blockchain, forming a secure, immutable chain of records.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Decentralization</a:t>
            </a:r>
            <a:br>
              <a:rPr b="1"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blockchain is distributed across all nodes in the network, ensuring transparency and security without central control.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975" y="1170125"/>
            <a:ext cx="3265626" cy="319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Types of Blockchain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0589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Blockchain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to anyone to participate, fully decentralized (e.g., Bitcoin, Ethereum).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Blockchain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Restricted access, typically used within organizations; centrally controlled (e.g., Hyperledger).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Consortium Blockchain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by a group of organizations rather than a single entity; semi-decentralized (e.g., R3 Corda).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Blockchain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Combines features of both public and private blockchains; allows controlled access with public transparency for specific data (e.g., IBM Food Trust).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625" y="799650"/>
            <a:ext cx="3857974" cy="36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Key Features of Blockchain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557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Decentralization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single authority controls the network; it’s distributed across nodes.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Transparency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transactions are visible to participants, ensuring accountability.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Transactions are secured through cryptographic methods, making data tamper-proof.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Immutability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transaction is recorded, it cannot be altered or deleted.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Consensus Mechanisms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agree on the validity of transactions using methods like Proof of Work or Proof of Stake.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275" y="1152475"/>
            <a:ext cx="3218450" cy="29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Consensus Mechanisms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463850"/>
            <a:ext cx="85206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Work (PoW)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solving complex mathematical puzzles; energy-intensive (e.g., Bitcoin).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Stake (PoS)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Validators are chosen based on the amount of cryptocurrency they hold; more energy-efficient (e.g., Ethereum 2.0).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Delegated Proof of Stake (DPoS)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Stakeholders vote for validators, making it more democratic and scalable (e.g., EOS).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Byzantine Fault Tolerance (PBFT)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reach consensus even if some act maliciously, ideal for private blockchains.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Applications of Blockchain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911900" cy="3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Cryptocurrency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decentralized digital currencies like Bitcoin and Ethereum.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Contracts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Self-executing contracts with automated enforcement (e.g., Ethereum).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Chain Management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Tracks goods across the supply chain, enhancing transparency and reducing fraud.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Healthcare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Secures patient data and improves data sharing between providers.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Voting Systems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secure, transparent, and tamper-resistant elections.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000" y="1170125"/>
            <a:ext cx="3615599" cy="28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Challenges of Blockchain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51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transaction throughput compared to traditional systems.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Consumption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Work blockchains require significant computational power.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Regulation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Unclear legal frameworks and evolving regulations in different regions.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Adoption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costs and technical complexity slow down widespread use.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Risks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Vulnerabilities like 51% attacks in certain blockchain networks.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900" y="1017725"/>
            <a:ext cx="3326650" cy="32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Future of Blockchain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73350"/>
            <a:ext cx="81405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Emerging Technologies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will merge with AI, IoT, and Big Data for smarter, more efficient systems.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Sustainability Focus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towards eco-friendly consensus mechanisms like Proof of Stake to reduce energy consumption.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Wider Industry Adoption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Expansion into sectors like finance, real estate, healthcare, and government.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Interoperability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communication between different blockchains to enable seamless transfers of assets and data.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Regulatory Evolution</a:t>
            </a:r>
            <a:b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Governments and institutions will establish clearer rules, enabling broader blockchain adoption.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