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4"/>
  </p:sld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85302D-A126-4AB9-8AAA-F1C29494D95B}"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258274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64435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2165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9898642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1532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419926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5302D-A126-4AB9-8AAA-F1C29494D95B}"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882919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5302D-A126-4AB9-8AAA-F1C29494D95B}"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56373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5302D-A126-4AB9-8AAA-F1C29494D95B}"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3946068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5302D-A126-4AB9-8AAA-F1C29494D95B}"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88864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85302D-A126-4AB9-8AAA-F1C29494D95B}" type="datetimeFigureOut">
              <a:rPr lang="en-US" smtClean="0"/>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3681729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85302D-A126-4AB9-8AAA-F1C29494D95B}" type="datetimeFigureOut">
              <a:rPr lang="en-US" smtClean="0"/>
              <a:t>8/19/2023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1924615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85302D-A126-4AB9-8AAA-F1C29494D95B}" type="datetimeFigureOut">
              <a:rPr lang="en-US" smtClean="0"/>
              <a:t>8/19/2023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89410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5302D-A126-4AB9-8AAA-F1C29494D95B}" type="datetimeFigureOut">
              <a:rPr lang="en-US" smtClean="0"/>
              <a:t>8/19/2023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271044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85302D-A126-4AB9-8AAA-F1C29494D95B}" type="datetimeFigureOut">
              <a:rPr lang="en-US" smtClean="0"/>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729401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5302D-A126-4AB9-8AAA-F1C29494D95B}" type="datetimeFigureOut">
              <a:rPr lang="en-US" smtClean="0"/>
              <a:t>8/19/2023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09E26D-AE62-46C1-BFA0-35F0C0154D0F}" type="slidenum">
              <a:rPr lang="en-US" smtClean="0"/>
              <a:t>‹#›</a:t>
            </a:fld>
            <a:endParaRPr lang="en-US"/>
          </a:p>
        </p:txBody>
      </p:sp>
    </p:spTree>
    <p:extLst>
      <p:ext uri="{BB962C8B-B14F-4D97-AF65-F5344CB8AC3E}">
        <p14:creationId xmlns:p14="http://schemas.microsoft.com/office/powerpoint/2010/main" val="349682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85302D-A126-4AB9-8AAA-F1C29494D95B}" type="datetimeFigureOut">
              <a:rPr lang="en-US" smtClean="0"/>
              <a:t>8/19/2023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09E26D-AE62-46C1-BFA0-35F0C0154D0F}" type="slidenum">
              <a:rPr lang="en-US" smtClean="0"/>
              <a:t>‹#›</a:t>
            </a:fld>
            <a:endParaRPr lang="en-US"/>
          </a:p>
        </p:txBody>
      </p:sp>
    </p:spTree>
    <p:extLst>
      <p:ext uri="{BB962C8B-B14F-4D97-AF65-F5344CB8AC3E}">
        <p14:creationId xmlns:p14="http://schemas.microsoft.com/office/powerpoint/2010/main" val="156817913"/>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k0jv9yPrfSArEIIk7uKmN88E1_dtVTAu" TargetMode="External"/><Relationship Id="rId2" Type="http://schemas.openxmlformats.org/officeDocument/2006/relationships/hyperlink" Target="https://public.tableau.com/app/profile/sathwika.chandra.narra/viz/CropProductionAnalysis_16922915123340/Dashboard1?publish=y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0D1D-9C90-CEC0-C3EB-321925F999A7}"/>
              </a:ext>
            </a:extLst>
          </p:cNvPr>
          <p:cNvSpPr>
            <a:spLocks noGrp="1"/>
          </p:cNvSpPr>
          <p:nvPr>
            <p:ph type="ctrTitle"/>
          </p:nvPr>
        </p:nvSpPr>
        <p:spPr/>
        <p:txBody>
          <a:bodyPr/>
          <a:lstStyle/>
          <a:p>
            <a:r>
              <a:rPr lang="en-US" dirty="0"/>
              <a:t>Crop Production Analysis</a:t>
            </a:r>
          </a:p>
        </p:txBody>
      </p:sp>
      <p:sp>
        <p:nvSpPr>
          <p:cNvPr id="3" name="Subtitle 2">
            <a:extLst>
              <a:ext uri="{FF2B5EF4-FFF2-40B4-BE49-F238E27FC236}">
                <a16:creationId xmlns:a16="http://schemas.microsoft.com/office/drawing/2014/main" id="{DC757232-6D8B-E715-4511-E0ABD7E27612}"/>
              </a:ext>
            </a:extLst>
          </p:cNvPr>
          <p:cNvSpPr>
            <a:spLocks noGrp="1"/>
          </p:cNvSpPr>
          <p:nvPr>
            <p:ph type="subTitle" idx="1"/>
          </p:nvPr>
        </p:nvSpPr>
        <p:spPr/>
        <p:txBody>
          <a:bodyPr/>
          <a:lstStyle/>
          <a:p>
            <a:r>
              <a:rPr lang="en-US" dirty="0"/>
              <a:t>Submitted by Sathwika Chandra</a:t>
            </a:r>
          </a:p>
        </p:txBody>
      </p:sp>
    </p:spTree>
    <p:extLst>
      <p:ext uri="{BB962C8B-B14F-4D97-AF65-F5344CB8AC3E}">
        <p14:creationId xmlns:p14="http://schemas.microsoft.com/office/powerpoint/2010/main" val="2309712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FEB6-D81E-AD65-F4C6-F3CBB7CBC89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1CC95851-DB0D-22AE-0468-A35AA1CA9DBA}"/>
              </a:ext>
            </a:extLst>
          </p:cNvPr>
          <p:cNvSpPr>
            <a:spLocks noGrp="1"/>
          </p:cNvSpPr>
          <p:nvPr>
            <p:ph idx="1"/>
          </p:nvPr>
        </p:nvSpPr>
        <p:spPr/>
        <p:txBody>
          <a:bodyPr>
            <a:normAutofit/>
          </a:bodyPr>
          <a:lstStyle/>
          <a:p>
            <a:r>
              <a:rPr lang="en-US" dirty="0"/>
              <a:t>The Agriculture business domain, as a vital part of the overall supply chain, is expected to highly evolve in the upcoming years via the developments, which are taking place on the side of the Future Internet. </a:t>
            </a:r>
          </a:p>
          <a:p>
            <a:r>
              <a:rPr lang="en-US" dirty="0"/>
              <a:t>This paper presents a novel Business-to-Business collaboration platform from the agri-food sector </a:t>
            </a:r>
            <a:r>
              <a:rPr lang="en-US" dirty="0" err="1"/>
              <a:t>perspective,which</a:t>
            </a:r>
            <a:r>
              <a:rPr lang="en-US" dirty="0"/>
              <a:t> aims to facilitate the collaboration of numerous stakeholders belonging to associated business domains, in an effective and flexible manner.</a:t>
            </a:r>
          </a:p>
        </p:txBody>
      </p:sp>
    </p:spTree>
    <p:extLst>
      <p:ext uri="{BB962C8B-B14F-4D97-AF65-F5344CB8AC3E}">
        <p14:creationId xmlns:p14="http://schemas.microsoft.com/office/powerpoint/2010/main" val="3796078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14A0-C606-FECA-D665-5BAA704CFBA2}"/>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B23E9B7-B82B-0344-0809-3A72AB3047E3}"/>
              </a:ext>
            </a:extLst>
          </p:cNvPr>
          <p:cNvSpPr>
            <a:spLocks noGrp="1"/>
          </p:cNvSpPr>
          <p:nvPr>
            <p:ph idx="1"/>
          </p:nvPr>
        </p:nvSpPr>
        <p:spPr/>
        <p:txBody>
          <a:bodyPr/>
          <a:lstStyle/>
          <a:p>
            <a:r>
              <a:rPr lang="en-US" dirty="0"/>
              <a:t>This dataset provides a huge amount of information on crop production in </a:t>
            </a:r>
            <a:r>
              <a:rPr lang="en-US" dirty="0" err="1"/>
              <a:t>Indiaranging</a:t>
            </a:r>
            <a:r>
              <a:rPr lang="en-US" dirty="0"/>
              <a:t> from several years. Based on the Information the ultimate goal would be to predict crop production and find important insights highlighting key indicators and metrics that influence crop production.</a:t>
            </a:r>
          </a:p>
          <a:p>
            <a:endParaRPr lang="en-US" dirty="0"/>
          </a:p>
        </p:txBody>
      </p:sp>
    </p:spTree>
    <p:extLst>
      <p:ext uri="{BB962C8B-B14F-4D97-AF65-F5344CB8AC3E}">
        <p14:creationId xmlns:p14="http://schemas.microsoft.com/office/powerpoint/2010/main" val="828987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E239D-8719-3BCB-C8FD-2392C36951B3}"/>
              </a:ext>
            </a:extLst>
          </p:cNvPr>
          <p:cNvSpPr>
            <a:spLocks noGrp="1"/>
          </p:cNvSpPr>
          <p:nvPr>
            <p:ph type="title"/>
          </p:nvPr>
        </p:nvSpPr>
        <p:spPr/>
        <p:txBody>
          <a:bodyPr/>
          <a:lstStyle/>
          <a:p>
            <a:r>
              <a:rPr lang="en-US" dirty="0"/>
              <a:t>Data Set and Implementation</a:t>
            </a:r>
          </a:p>
        </p:txBody>
      </p:sp>
      <p:sp>
        <p:nvSpPr>
          <p:cNvPr id="3" name="Content Placeholder 2">
            <a:extLst>
              <a:ext uri="{FF2B5EF4-FFF2-40B4-BE49-F238E27FC236}">
                <a16:creationId xmlns:a16="http://schemas.microsoft.com/office/drawing/2014/main" id="{D6208CF7-05D8-25D0-8FC4-F3E87C17413E}"/>
              </a:ext>
            </a:extLst>
          </p:cNvPr>
          <p:cNvSpPr>
            <a:spLocks noGrp="1"/>
          </p:cNvSpPr>
          <p:nvPr>
            <p:ph idx="1"/>
          </p:nvPr>
        </p:nvSpPr>
        <p:spPr/>
        <p:txBody>
          <a:bodyPr/>
          <a:lstStyle/>
          <a:p>
            <a:r>
              <a:rPr lang="en-US" dirty="0"/>
              <a:t>State Name          : Name of the state</a:t>
            </a:r>
          </a:p>
          <a:p>
            <a:r>
              <a:rPr lang="en-US" dirty="0"/>
              <a:t>District Name       : Name of District</a:t>
            </a:r>
          </a:p>
          <a:p>
            <a:r>
              <a:rPr lang="en-US" dirty="0" err="1"/>
              <a:t>Crop_Year</a:t>
            </a:r>
            <a:r>
              <a:rPr lang="en-US" dirty="0"/>
              <a:t>            : Year of crop</a:t>
            </a:r>
          </a:p>
          <a:p>
            <a:r>
              <a:rPr lang="en-US" dirty="0"/>
              <a:t>Season                 : Season in which crop has grown</a:t>
            </a:r>
          </a:p>
          <a:p>
            <a:r>
              <a:rPr lang="en-US" dirty="0"/>
              <a:t>Crop                    : Name of the crop</a:t>
            </a:r>
          </a:p>
          <a:p>
            <a:r>
              <a:rPr lang="en-US" dirty="0"/>
              <a:t>Area                    : Area of production</a:t>
            </a:r>
          </a:p>
          <a:p>
            <a:r>
              <a:rPr lang="en-US" dirty="0"/>
              <a:t>Production           : Crop produced</a:t>
            </a:r>
          </a:p>
        </p:txBody>
      </p:sp>
    </p:spTree>
    <p:extLst>
      <p:ext uri="{BB962C8B-B14F-4D97-AF65-F5344CB8AC3E}">
        <p14:creationId xmlns:p14="http://schemas.microsoft.com/office/powerpoint/2010/main" val="2593002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76C2C-05A5-6712-10B8-E0D42ADBC0EC}"/>
              </a:ext>
            </a:extLst>
          </p:cNvPr>
          <p:cNvSpPr>
            <a:spLocks noGrp="1"/>
          </p:cNvSpPr>
          <p:nvPr>
            <p:ph type="title"/>
          </p:nvPr>
        </p:nvSpPr>
        <p:spPr/>
        <p:txBody>
          <a:bodyPr/>
          <a:lstStyle/>
          <a:p>
            <a:r>
              <a:rPr lang="en-US" dirty="0"/>
              <a:t>Tools And Languages</a:t>
            </a:r>
          </a:p>
        </p:txBody>
      </p:sp>
      <p:sp>
        <p:nvSpPr>
          <p:cNvPr id="3" name="Content Placeholder 2">
            <a:extLst>
              <a:ext uri="{FF2B5EF4-FFF2-40B4-BE49-F238E27FC236}">
                <a16:creationId xmlns:a16="http://schemas.microsoft.com/office/drawing/2014/main" id="{44F9E7FC-A27F-DC62-C477-99FFB922F1B6}"/>
              </a:ext>
            </a:extLst>
          </p:cNvPr>
          <p:cNvSpPr>
            <a:spLocks noGrp="1"/>
          </p:cNvSpPr>
          <p:nvPr>
            <p:ph idx="1"/>
          </p:nvPr>
        </p:nvSpPr>
        <p:spPr/>
        <p:txBody>
          <a:bodyPr/>
          <a:lstStyle/>
          <a:p>
            <a:r>
              <a:rPr lang="en-US" dirty="0"/>
              <a:t>Google </a:t>
            </a:r>
            <a:r>
              <a:rPr lang="en-US" dirty="0" err="1"/>
              <a:t>Colab</a:t>
            </a:r>
            <a:r>
              <a:rPr lang="en-US" dirty="0"/>
              <a:t> (Python)</a:t>
            </a:r>
          </a:p>
          <a:p>
            <a:r>
              <a:rPr lang="en-US" dirty="0"/>
              <a:t>Tableau Public (Data </a:t>
            </a:r>
            <a:r>
              <a:rPr lang="en-US" dirty="0" err="1"/>
              <a:t>Visualisation</a:t>
            </a:r>
            <a:r>
              <a:rPr lang="en-US" dirty="0"/>
              <a:t>)</a:t>
            </a:r>
          </a:p>
          <a:p>
            <a:endParaRPr lang="en-US" dirty="0"/>
          </a:p>
        </p:txBody>
      </p:sp>
    </p:spTree>
    <p:extLst>
      <p:ext uri="{BB962C8B-B14F-4D97-AF65-F5344CB8AC3E}">
        <p14:creationId xmlns:p14="http://schemas.microsoft.com/office/powerpoint/2010/main" val="3649137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4839-28D7-6AA6-B93F-4732E2B144DD}"/>
              </a:ext>
            </a:extLst>
          </p:cNvPr>
          <p:cNvSpPr>
            <a:spLocks noGrp="1"/>
          </p:cNvSpPr>
          <p:nvPr>
            <p:ph type="title"/>
          </p:nvPr>
        </p:nvSpPr>
        <p:spPr/>
        <p:txBody>
          <a:bodyPr/>
          <a:lstStyle/>
          <a:p>
            <a:r>
              <a:rPr lang="en-US" dirty="0" err="1"/>
              <a:t>DashBoard</a:t>
            </a:r>
            <a:endParaRPr lang="en-US" dirty="0"/>
          </a:p>
        </p:txBody>
      </p:sp>
      <p:pic>
        <p:nvPicPr>
          <p:cNvPr id="5" name="Content Placeholder 4">
            <a:extLst>
              <a:ext uri="{FF2B5EF4-FFF2-40B4-BE49-F238E27FC236}">
                <a16:creationId xmlns:a16="http://schemas.microsoft.com/office/drawing/2014/main" id="{2C40D75F-C39F-988D-0FCE-1716A3261F1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649"/>
          <a:stretch/>
        </p:blipFill>
        <p:spPr>
          <a:xfrm>
            <a:off x="457200" y="1290918"/>
            <a:ext cx="9986682" cy="5298141"/>
          </a:xfrm>
        </p:spPr>
      </p:pic>
    </p:spTree>
    <p:extLst>
      <p:ext uri="{BB962C8B-B14F-4D97-AF65-F5344CB8AC3E}">
        <p14:creationId xmlns:p14="http://schemas.microsoft.com/office/powerpoint/2010/main" val="2648272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F2D19-1FD3-AB8B-342E-0ED4C8827A32}"/>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AC8011B6-D747-49F1-4D03-6994FDD49D4A}"/>
              </a:ext>
            </a:extLst>
          </p:cNvPr>
          <p:cNvSpPr>
            <a:spLocks noGrp="1"/>
          </p:cNvSpPr>
          <p:nvPr>
            <p:ph idx="1"/>
          </p:nvPr>
        </p:nvSpPr>
        <p:spPr/>
        <p:txBody>
          <a:bodyPr/>
          <a:lstStyle/>
          <a:p>
            <a:r>
              <a:rPr lang="en-US" dirty="0"/>
              <a:t>Tableau Link</a:t>
            </a:r>
          </a:p>
          <a:p>
            <a:r>
              <a:rPr lang="en-US" dirty="0">
                <a:hlinkClick r:id="rId2"/>
              </a:rPr>
              <a:t>https://public.tableau.com/app/profile/sathwika.chandra.narra/viz/CropProductionAnalysis_16922915123340/Dashboard1?publish=yes</a:t>
            </a:r>
            <a:endParaRPr lang="en-US" dirty="0"/>
          </a:p>
          <a:p>
            <a:r>
              <a:rPr lang="en-US" dirty="0"/>
              <a:t>Google </a:t>
            </a:r>
            <a:r>
              <a:rPr lang="en-US" dirty="0" err="1"/>
              <a:t>Colab</a:t>
            </a:r>
            <a:r>
              <a:rPr lang="en-US" dirty="0"/>
              <a:t> Link</a:t>
            </a:r>
          </a:p>
          <a:p>
            <a:r>
              <a:rPr lang="en-US">
                <a:hlinkClick r:id="rId3"/>
              </a:rPr>
              <a:t>https://colab.research.google.com/drive/1k0jv9yPrfSArEIIk7uKmN88E1_dtVTAu</a:t>
            </a:r>
            <a:endParaRPr lang="en-US"/>
          </a:p>
          <a:p>
            <a:endParaRPr lang="en-US" dirty="0"/>
          </a:p>
        </p:txBody>
      </p:sp>
    </p:spTree>
    <p:extLst>
      <p:ext uri="{BB962C8B-B14F-4D97-AF65-F5344CB8AC3E}">
        <p14:creationId xmlns:p14="http://schemas.microsoft.com/office/powerpoint/2010/main" val="453995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53E-0F34-85B1-B116-5EB2E47F65C7}"/>
              </a:ext>
            </a:extLst>
          </p:cNvPr>
          <p:cNvSpPr>
            <a:spLocks noGrp="1"/>
          </p:cNvSpPr>
          <p:nvPr>
            <p:ph type="title"/>
          </p:nvPr>
        </p:nvSpPr>
        <p:spPr/>
        <p:txBody>
          <a:bodyPr/>
          <a:lstStyle/>
          <a:p>
            <a:r>
              <a:rPr lang="en-US" dirty="0"/>
              <a:t>Conclusion:</a:t>
            </a:r>
          </a:p>
        </p:txBody>
      </p:sp>
      <p:sp>
        <p:nvSpPr>
          <p:cNvPr id="6" name="Rectangle 2">
            <a:extLst>
              <a:ext uri="{FF2B5EF4-FFF2-40B4-BE49-F238E27FC236}">
                <a16:creationId xmlns:a16="http://schemas.microsoft.com/office/drawing/2014/main" id="{33C46919-94EE-7B90-AAE2-E85E62CCAB6C}"/>
              </a:ext>
            </a:extLst>
          </p:cNvPr>
          <p:cNvSpPr>
            <a:spLocks noGrp="1" noChangeArrowheads="1"/>
          </p:cNvSpPr>
          <p:nvPr>
            <p:ph idx="1"/>
          </p:nvPr>
        </p:nvSpPr>
        <p:spPr bwMode="auto">
          <a:xfrm>
            <a:off x="677334" y="2629471"/>
            <a:ext cx="883421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This paper has introduced a pioneering Business-to-Business collaboration platform,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approached from the perspective of the agri-food sector.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The platform's primary objective is to enhance and streamline the cooperation of diverse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stakeholders across interconnected business domains. By fostering effective and adaptable collaboration, this platform holds the potential to catalyze innovation, improve resource utilization, and ultimately contribute to the growth and sustainability of the entire agriculture and food supply chain. As technology continues to reshape industries, the proposed collaboration platform stands as a promising solution to meet the evolving demands of the agricultural sector in a rapidly changing business landscape</a:t>
            </a:r>
            <a:r>
              <a:rPr kumimoji="0" lang="en-US" altLang="en-US" sz="1800" b="0" i="0" u="none" strike="noStrike" cap="none" normalizeH="0" baseline="0" dirty="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49363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1BACC38D89E8A41B1BAF60DCEED02A5" ma:contentTypeVersion="0" ma:contentTypeDescription="Create a new document." ma:contentTypeScope="" ma:versionID="2f3a2f1358dfd988bf4e499d756c39ca">
  <xsd:schema xmlns:xsd="http://www.w3.org/2001/XMLSchema" xmlns:xs="http://www.w3.org/2001/XMLSchema" xmlns:p="http://schemas.microsoft.com/office/2006/metadata/properties" targetNamespace="http://schemas.microsoft.com/office/2006/metadata/properties" ma:root="true" ma:fieldsID="e41dee15f370ab6129ab04fcca678f7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D24C03-C5CC-4FEE-BF19-8311305CA116}">
  <ds:schemaRefs>
    <ds:schemaRef ds:uri="http://www.w3.org/XML/1998/namespace"/>
    <ds:schemaRef ds:uri="http://purl.org/dc/elements/1.1/"/>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CD2D068D-B2DA-41A0-B45B-3CC0C388FB52}">
  <ds:schemaRefs>
    <ds:schemaRef ds:uri="http://schemas.microsoft.com/sharepoint/v3/contenttype/forms"/>
  </ds:schemaRefs>
</ds:datastoreItem>
</file>

<file path=customXml/itemProps3.xml><?xml version="1.0" encoding="utf-8"?>
<ds:datastoreItem xmlns:ds="http://schemas.openxmlformats.org/officeDocument/2006/customXml" ds:itemID="{273722DB-BF64-409F-BD08-163CC5BFB6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61</TotalTime>
  <Words>352</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Söhne</vt:lpstr>
      <vt:lpstr>Trebuchet MS</vt:lpstr>
      <vt:lpstr>Wingdings 3</vt:lpstr>
      <vt:lpstr>Facet</vt:lpstr>
      <vt:lpstr>Crop Production Analysis</vt:lpstr>
      <vt:lpstr>Problem Statement</vt:lpstr>
      <vt:lpstr>Abstract</vt:lpstr>
      <vt:lpstr>Data Set and Implementation</vt:lpstr>
      <vt:lpstr>Tools And Languages</vt:lpstr>
      <vt:lpstr>DashBoard</vt:lpstr>
      <vt:lpstr>Links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Production Analysis</dc:title>
  <dc:creator>SATHWIKA NARRA (RA2111003010429)</dc:creator>
  <cp:lastModifiedBy>SATHWIKA NARRA (RA2111003010429)</cp:lastModifiedBy>
  <cp:revision>2</cp:revision>
  <dcterms:created xsi:type="dcterms:W3CDTF">2023-08-17T15:41:24Z</dcterms:created>
  <dcterms:modified xsi:type="dcterms:W3CDTF">2023-08-19T07:56:15Z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0x01010061BACC38D89E8A41B1BAF60DCEED02A5</vt:lpwstr>
  </property>
</Properties>
</file>