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8" r:id="rId12"/>
    <p:sldId id="258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C480-2035-43FE-8466-6CFFB28F142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D5A9-278A-445C-9F6B-C3891F9A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43D-9D26-4836-938E-E6755779B45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E6C5-8484-4B7F-9120-2E1C7E018F7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AD24-0B3C-47A1-A6E0-733764783DD4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4057-7459-4FF9-ADBC-413F78C8CB20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353-376F-4313-B48A-022A314D23C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3939-164A-4361-94BF-BE9F204579F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A5B1-B4BD-4374-8E41-2AE67040DBF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9804-ED4B-4B5E-B069-42D90569D65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25F2-4BF3-4BBB-BBC3-80AFFB71587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3262-ACAC-4AC4-BA00-86BA87EE45E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24C4-BCE6-4E8F-9544-332242165F7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3E71-1762-4E4B-A84E-E74ACA50179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3065-1BF6-48D4-A059-C38BF0A5621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C411-9E02-44C5-8F8F-15092F69D9B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292D-10E3-4323-BD0B-A194396F8E6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E5E8-9384-4459-8B0D-D9E602F74F7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CDCB-A431-47DA-9079-4FB421449491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functions/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677" y="1038497"/>
            <a:ext cx="10003380" cy="2262781"/>
          </a:xfrm>
        </p:spPr>
        <p:txBody>
          <a:bodyPr/>
          <a:lstStyle/>
          <a:p>
            <a:r>
              <a:rPr lang="en-US" dirty="0" smtClean="0"/>
              <a:t>More on MVC and </a:t>
            </a:r>
            <a:r>
              <a:rPr lang="en-US" dirty="0" err="1"/>
              <a:t>s</a:t>
            </a:r>
            <a:r>
              <a:rPr lang="en-US" dirty="0" err="1" smtClean="0"/>
              <a:t>everless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864" y="4868819"/>
            <a:ext cx="3106193" cy="11262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/>
              <a:t>Cheekoti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/>
              <a:t>Gade</a:t>
            </a:r>
            <a:endParaRPr lang="en-US" dirty="0" smtClean="0"/>
          </a:p>
          <a:p>
            <a:r>
              <a:rPr lang="en-US" dirty="0" smtClean="0"/>
              <a:t>Sathwika </a:t>
            </a:r>
            <a:r>
              <a:rPr lang="en-US" dirty="0"/>
              <a:t>Gone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503" y="801189"/>
            <a:ext cx="8915400" cy="522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also provides the default route for the application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app.UseMvc</a:t>
            </a:r>
            <a:r>
              <a:rPr lang="en-US" dirty="0" smtClean="0"/>
              <a:t>(routes =&gt;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routes.MapRoute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name: "default",</a:t>
            </a:r>
          </a:p>
          <a:p>
            <a:pPr marL="0" indent="0">
              <a:buNone/>
            </a:pPr>
            <a:r>
              <a:rPr lang="en-US" dirty="0" smtClean="0"/>
              <a:t>                    template: "{controller=Home}/{action=Index}/{id?}");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code says that default route is from </a:t>
            </a:r>
            <a:r>
              <a:rPr lang="en-US" dirty="0" err="1" smtClean="0"/>
              <a:t>HomeController</a:t>
            </a:r>
            <a:r>
              <a:rPr lang="en-US" dirty="0" smtClean="0"/>
              <a:t> with an Action called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897" y="620960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appsettings.json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94"/>
          <a:stretch/>
        </p:blipFill>
        <p:spPr>
          <a:xfrm>
            <a:off x="1625980" y="2545189"/>
            <a:ext cx="9975086" cy="2821579"/>
          </a:xfrm>
        </p:spPr>
      </p:pic>
      <p:sp>
        <p:nvSpPr>
          <p:cNvPr id="7" name="Rectangle 6"/>
          <p:cNvSpPr/>
          <p:nvPr/>
        </p:nvSpPr>
        <p:spPr>
          <a:xfrm>
            <a:off x="1532709" y="1443335"/>
            <a:ext cx="8878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 ASP.NET Core configuration API provides a way of configuring an app based on a list of name-value pairs that can be read at runtime from multiple sources.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2760" y="600695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5"/>
          <a:stretch/>
        </p:blipFill>
        <p:spPr>
          <a:xfrm>
            <a:off x="7499006" y="1049381"/>
            <a:ext cx="4309817" cy="3823063"/>
          </a:xfrm>
        </p:spPr>
      </p:pic>
      <p:sp>
        <p:nvSpPr>
          <p:cNvPr id="5" name="Rectangle 4"/>
          <p:cNvSpPr/>
          <p:nvPr/>
        </p:nvSpPr>
        <p:spPr>
          <a:xfrm>
            <a:off x="1749772" y="14053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Primary </a:t>
            </a:r>
            <a:r>
              <a:rPr lang="en-US" sz="2400" dirty="0" smtClean="0"/>
              <a:t>Key: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ID followed by class name will become a primary key.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Foreign </a:t>
            </a:r>
            <a:r>
              <a:rPr lang="en-US" sz="2400" dirty="0" smtClean="0"/>
              <a:t>Key: </a:t>
            </a:r>
          </a:p>
          <a:p>
            <a:r>
              <a:rPr lang="en-US" sz="2400" dirty="0"/>
              <a:t>	</a:t>
            </a:r>
            <a:r>
              <a:rPr lang="en-US" b="1" dirty="0"/>
              <a:t>&lt;navigation property name&gt;&lt;primary key property name&gt;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171023" y="6157351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DbInitializer.cs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4" y="1433830"/>
            <a:ext cx="3957626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He Seed method </a:t>
            </a:r>
            <a:r>
              <a:rPr lang="en-US" dirty="0"/>
              <a:t>takes the database context object as an input parameter, and the code in the method uses that object to add new entities to the database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23" y="1433830"/>
            <a:ext cx="7062362" cy="377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6880" y="5357838"/>
            <a:ext cx="707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public static void Initialize(</a:t>
            </a:r>
            <a:r>
              <a:rPr lang="en-US" dirty="0" err="1"/>
              <a:t>ApplicationDbContext</a:t>
            </a:r>
            <a:r>
              <a:rPr lang="en-US" dirty="0"/>
              <a:t> context)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07939" y="6235728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6" y="365125"/>
            <a:ext cx="9629503" cy="732155"/>
          </a:xfrm>
        </p:spPr>
        <p:txBody>
          <a:bodyPr>
            <a:no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Adding migrations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6" y="1358537"/>
            <a:ext cx="9629504" cy="4818426"/>
          </a:xfrm>
        </p:spPr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We will create initial migrations by using : </a:t>
            </a:r>
            <a:r>
              <a:rPr lang="en-US" sz="2400" dirty="0" err="1" smtClean="0"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ef</a:t>
            </a:r>
            <a:r>
              <a:rPr lang="en-US" sz="2400" dirty="0" smtClean="0">
                <a:cs typeface="Times New Roman" panose="02020603050405020304" pitchFamily="18" charset="0"/>
              </a:rPr>
              <a:t> migrations add </a:t>
            </a:r>
            <a:r>
              <a:rPr lang="en-US" sz="2400" dirty="0" err="1" smtClean="0">
                <a:cs typeface="Times New Roman" panose="02020603050405020304" pitchFamily="18" charset="0"/>
              </a:rPr>
              <a:t>InitialCreate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Once </a:t>
            </a:r>
            <a:r>
              <a:rPr lang="en-US" sz="2400" dirty="0" err="1" smtClean="0">
                <a:cs typeface="Times New Roman" panose="02020603050405020304" pitchFamily="18" charset="0"/>
              </a:rPr>
              <a:t>intial</a:t>
            </a:r>
            <a:r>
              <a:rPr lang="en-US" sz="2400" dirty="0" smtClean="0">
                <a:cs typeface="Times New Roman" panose="02020603050405020304" pitchFamily="18" charset="0"/>
              </a:rPr>
              <a:t> migrations were added we will use the following command to update database :</a:t>
            </a:r>
            <a:r>
              <a:rPr lang="en-US" sz="2400" dirty="0" err="1" smtClean="0"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ef</a:t>
            </a:r>
            <a:r>
              <a:rPr lang="en-US" sz="2400" dirty="0">
                <a:cs typeface="Times New Roman" panose="02020603050405020304" pitchFamily="18" charset="0"/>
              </a:rPr>
              <a:t> database </a:t>
            </a:r>
            <a:r>
              <a:rPr lang="en-US" sz="2400" dirty="0" smtClean="0">
                <a:cs typeface="Times New Roman" panose="02020603050405020304" pitchFamily="18" charset="0"/>
              </a:rPr>
              <a:t>update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274320"/>
            <a:ext cx="9806442" cy="10319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HomeController.cs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170" y="1306286"/>
            <a:ext cx="9655629" cy="487067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In controllers methods can return 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Views, json, html and text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20" y="2129246"/>
            <a:ext cx="6489196" cy="40477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0" y="365125"/>
            <a:ext cx="9838509" cy="1097915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Adding new controller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0" y="1802674"/>
            <a:ext cx="5798910" cy="4374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9" y="1738179"/>
            <a:ext cx="5225143" cy="45032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611" y="624110"/>
            <a:ext cx="9715001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CreditsController.cs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02" y="1476103"/>
            <a:ext cx="9547595" cy="47269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624110"/>
            <a:ext cx="9780315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Views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" y="1384663"/>
            <a:ext cx="10384599" cy="4792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737" y="624110"/>
            <a:ext cx="9688875" cy="1280890"/>
          </a:xfrm>
        </p:spPr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7" y="1423851"/>
            <a:ext cx="9688875" cy="4487371"/>
          </a:xfrm>
        </p:spPr>
        <p:txBody>
          <a:bodyPr/>
          <a:lstStyle/>
          <a:p>
            <a:r>
              <a:rPr lang="en-US" dirty="0"/>
              <a:t>The world of cloud computing has been revolutionized by a solution called </a:t>
            </a:r>
            <a:r>
              <a:rPr lang="en-US" b="1" dirty="0" err="1"/>
              <a:t>serverless</a:t>
            </a:r>
            <a:r>
              <a:rPr lang="en-US" b="1" dirty="0"/>
              <a:t> computing</a:t>
            </a:r>
            <a:r>
              <a:rPr lang="en-US" dirty="0" smtClean="0"/>
              <a:t>.</a:t>
            </a:r>
          </a:p>
          <a:p>
            <a:r>
              <a:rPr lang="en-US" dirty="0"/>
              <a:t>Currently, there are various </a:t>
            </a:r>
            <a:r>
              <a:rPr lang="en-US" dirty="0" err="1"/>
              <a:t>serverless</a:t>
            </a:r>
            <a:r>
              <a:rPr lang="en-US" dirty="0"/>
              <a:t> or Function-as-a-Service (</a:t>
            </a:r>
            <a:r>
              <a:rPr lang="en-US" dirty="0" err="1"/>
              <a:t>FaaS</a:t>
            </a:r>
            <a:r>
              <a:rPr lang="en-US" dirty="0"/>
              <a:t>) </a:t>
            </a:r>
            <a:r>
              <a:rPr lang="en-US" dirty="0" smtClean="0"/>
              <a:t>offerings</a:t>
            </a:r>
          </a:p>
          <a:p>
            <a:r>
              <a:rPr lang="en-US" dirty="0"/>
              <a:t>two major </a:t>
            </a:r>
            <a:r>
              <a:rPr lang="en-US" dirty="0" err="1"/>
              <a:t>serverless</a:t>
            </a:r>
            <a:r>
              <a:rPr lang="en-US" dirty="0"/>
              <a:t> computing infrastructures support C# and .NET. They are</a:t>
            </a:r>
            <a:r>
              <a:rPr lang="en-US" dirty="0">
                <a:hlinkClick r:id="rId2"/>
              </a:rPr>
              <a:t> AWS Lambda</a:t>
            </a:r>
            <a:r>
              <a:rPr lang="en-US" dirty="0"/>
              <a:t> by Amazon and</a:t>
            </a:r>
            <a:r>
              <a:rPr lang="en-US" dirty="0">
                <a:hlinkClick r:id="rId3"/>
              </a:rPr>
              <a:t> Azure Functions</a:t>
            </a:r>
            <a:r>
              <a:rPr lang="en-US" dirty="0"/>
              <a:t>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5" y="1809480"/>
            <a:ext cx="2939280" cy="3721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1861099"/>
            <a:ext cx="2952205" cy="3721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8628" y="5817821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Sathwika Gone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8890" y="581782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68088" y="5817821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r="26343" b="28824"/>
          <a:stretch/>
        </p:blipFill>
        <p:spPr>
          <a:xfrm>
            <a:off x="8543109" y="1908549"/>
            <a:ext cx="3426322" cy="35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905000"/>
            <a:ext cx="8666644" cy="43692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84675" cy="872181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smtClean="0"/>
              <a:t>Functions(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905000"/>
            <a:ext cx="8221681" cy="47544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09366" cy="1052290"/>
          </a:xfrm>
        </p:spPr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2065282"/>
            <a:ext cx="7635781" cy="44008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Functions(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619336"/>
            <a:ext cx="7626255" cy="34467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237" y="624110"/>
            <a:ext cx="8955376" cy="1079999"/>
          </a:xfrm>
        </p:spPr>
        <p:txBody>
          <a:bodyPr/>
          <a:lstStyle/>
          <a:p>
            <a:r>
              <a:rPr lang="en-US" dirty="0" smtClean="0"/>
              <a:t>Azure Functions(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2048517"/>
            <a:ext cx="6857999" cy="458376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10" y="1788703"/>
            <a:ext cx="7273620" cy="433096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3" y="2386421"/>
            <a:ext cx="7996385" cy="40957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78639" cy="955308"/>
          </a:xfrm>
        </p:spPr>
        <p:txBody>
          <a:bodyPr/>
          <a:lstStyle/>
          <a:p>
            <a:r>
              <a:rPr lang="en-US" dirty="0"/>
              <a:t>AWS Lambda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67346"/>
            <a:ext cx="7465058" cy="468352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53948" cy="733635"/>
          </a:xfrm>
        </p:spPr>
        <p:txBody>
          <a:bodyPr/>
          <a:lstStyle/>
          <a:p>
            <a:r>
              <a:rPr lang="en-US" dirty="0" smtClean="0"/>
              <a:t>AWS Lambda(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8" y="1905000"/>
            <a:ext cx="7750839" cy="48300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12384" cy="664363"/>
          </a:xfrm>
        </p:spPr>
        <p:txBody>
          <a:bodyPr/>
          <a:lstStyle/>
          <a:p>
            <a:r>
              <a:rPr lang="en-US" dirty="0" smtClean="0"/>
              <a:t>AWS Lambda(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52706"/>
            <a:ext cx="8192023" cy="54052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US" dirty="0" smtClean="0"/>
              <a:t>MVC – Model View 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554479"/>
            <a:ext cx="8915400" cy="4885509"/>
          </a:xfrm>
        </p:spPr>
        <p:txBody>
          <a:bodyPr>
            <a:normAutofit/>
          </a:bodyPr>
          <a:lstStyle/>
          <a:p>
            <a:r>
              <a:rPr lang="en-US" sz="2400" smtClean="0"/>
              <a:t>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represents domain specific data and business logic in MVC 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Model objects retrieve and store model state in the persistence store like a database</a:t>
            </a:r>
          </a:p>
          <a:p>
            <a:r>
              <a:rPr lang="en-US" sz="2400" smtClean="0"/>
              <a:t>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View is a user interface.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View displays data from the model to the user and also enables them to modify the data.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2670" y="625532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Sathwika Gone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23220" cy="816763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6" y="1828800"/>
            <a:ext cx="8244999" cy="49180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12384" cy="844472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797791"/>
            <a:ext cx="7984157" cy="47200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23220" cy="955308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4" y="2330277"/>
            <a:ext cx="6027608" cy="33781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20202" cy="927599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70" y="2064327"/>
            <a:ext cx="8166848" cy="46207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73" y="843409"/>
            <a:ext cx="7170161" cy="50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2" y="1493520"/>
            <a:ext cx="8915400" cy="3777622"/>
          </a:xfrm>
        </p:spPr>
        <p:txBody>
          <a:bodyPr/>
          <a:lstStyle/>
          <a:p>
            <a:r>
              <a:rPr lang="en-US" sz="2400" dirty="0"/>
              <a:t>Controller: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MVC Controllers are responsible for controlling the flow of the application execution.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make a request (means request a page) to MVC application, a controller is responsible for returning the response to that request.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controller can perform one or more actions.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1286" y="6131225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310602"/>
            <a:ext cx="8911687" cy="1280890"/>
          </a:xfrm>
        </p:spPr>
        <p:txBody>
          <a:bodyPr/>
          <a:lstStyle/>
          <a:p>
            <a:r>
              <a:rPr lang="en-US" dirty="0" smtClean="0"/>
              <a:t>User Authentication in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8" y="1103600"/>
            <a:ext cx="8934995" cy="5023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45789" y="6299859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1552414"/>
            <a:ext cx="8251626" cy="4639275"/>
          </a:xfrm>
        </p:spPr>
      </p:pic>
      <p:sp>
        <p:nvSpPr>
          <p:cNvPr id="7" name="Rectangle 6"/>
          <p:cNvSpPr/>
          <p:nvPr/>
        </p:nvSpPr>
        <p:spPr>
          <a:xfrm>
            <a:off x="1833155" y="629084"/>
            <a:ext cx="8813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Web Application (Model-View-Controller): A </a:t>
            </a:r>
            <a:r>
              <a:rPr lang="en-US" dirty="0"/>
              <a:t>project template for creating ASP .NET core With example MVC Views and Controllers and this is also used for RESTful HTTP services.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14968" y="6366356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1098722"/>
            <a:ext cx="8948057" cy="5030826"/>
          </a:xfrm>
        </p:spPr>
      </p:pic>
      <p:sp>
        <p:nvSpPr>
          <p:cNvPr id="5" name="Rectangle 4"/>
          <p:cNvSpPr/>
          <p:nvPr/>
        </p:nvSpPr>
        <p:spPr>
          <a:xfrm>
            <a:off x="9275526" y="630104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468" y="402042"/>
            <a:ext cx="8911687" cy="891181"/>
          </a:xfrm>
        </p:spPr>
        <p:txBody>
          <a:bodyPr/>
          <a:lstStyle/>
          <a:p>
            <a:r>
              <a:rPr lang="en-US" dirty="0" err="1" smtClean="0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11" y="1293223"/>
            <a:ext cx="3951566" cy="3777622"/>
          </a:xfrm>
        </p:spPr>
        <p:txBody>
          <a:bodyPr/>
          <a:lstStyle/>
          <a:p>
            <a:r>
              <a:rPr lang="en-US" dirty="0" smtClean="0"/>
              <a:t>Execution starts In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requires services which are in </a:t>
            </a:r>
            <a:r>
              <a:rPr lang="en-US" dirty="0" err="1" smtClean="0"/>
              <a:t>Startup.cs</a:t>
            </a:r>
            <a:r>
              <a:rPr lang="en-US" dirty="0" smtClean="0"/>
              <a:t> so the Main method calls </a:t>
            </a:r>
            <a:r>
              <a:rPr lang="en-US" dirty="0" err="1" smtClean="0"/>
              <a:t>Startup.cs</a:t>
            </a:r>
            <a:endParaRPr lang="en-US" dirty="0" smtClean="0"/>
          </a:p>
          <a:p>
            <a:r>
              <a:rPr lang="en-US" dirty="0" smtClean="0"/>
              <a:t>Now it build the host by using Build() and run by using Run()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716053"/>
            <a:ext cx="6659447" cy="5505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14715" y="635048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 err="1" smtClean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3" y="1580606"/>
            <a:ext cx="9754189" cy="4330616"/>
          </a:xfrm>
        </p:spPr>
        <p:txBody>
          <a:bodyPr>
            <a:normAutofit/>
          </a:bodyPr>
          <a:lstStyle/>
          <a:p>
            <a:r>
              <a:rPr lang="en-US" dirty="0"/>
              <a:t>A service is a reusable component that provides app </a:t>
            </a:r>
            <a:r>
              <a:rPr lang="en-US" dirty="0" err="1" smtClean="0"/>
              <a:t>functionality.It</a:t>
            </a:r>
            <a:r>
              <a:rPr lang="en-US" dirty="0" smtClean="0"/>
              <a:t> has two methods 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ConfigureServices</a:t>
            </a:r>
            <a:r>
              <a:rPr lang="en-US" dirty="0" smtClean="0"/>
              <a:t>:  </a:t>
            </a:r>
            <a:r>
              <a:rPr lang="en-US" dirty="0"/>
              <a:t>This method gets called </a:t>
            </a:r>
            <a:r>
              <a:rPr lang="en-US" dirty="0" smtClean="0"/>
              <a:t>at </a:t>
            </a:r>
            <a:r>
              <a:rPr lang="en-US" dirty="0"/>
              <a:t>the runtime. T</a:t>
            </a:r>
            <a:r>
              <a:rPr lang="en-US" dirty="0" smtClean="0"/>
              <a:t>his method is used  </a:t>
            </a:r>
            <a:r>
              <a:rPr lang="en-US" dirty="0"/>
              <a:t>to add services to the container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2) Configure: This </a:t>
            </a:r>
            <a:r>
              <a:rPr lang="en-US" dirty="0"/>
              <a:t>method gets called by the runtime. T</a:t>
            </a:r>
            <a:r>
              <a:rPr lang="en-US" dirty="0" smtClean="0"/>
              <a:t>his method is used </a:t>
            </a:r>
            <a:r>
              <a:rPr lang="en-US" dirty="0"/>
              <a:t>to configure the HTTP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Configure(</a:t>
            </a:r>
            <a:r>
              <a:rPr lang="en-US" dirty="0" err="1"/>
              <a:t>IApplicationBuilder</a:t>
            </a:r>
            <a:r>
              <a:rPr lang="en-US" dirty="0"/>
              <a:t> app, </a:t>
            </a:r>
            <a:r>
              <a:rPr lang="en-US" dirty="0" err="1"/>
              <a:t>IHostingEnvironment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3091" y="6222666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525</Words>
  <Application>Microsoft Office PowerPoint</Application>
  <PresentationFormat>Widescreen</PresentationFormat>
  <Paragraphs>127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 3</vt:lpstr>
      <vt:lpstr>Wisp</vt:lpstr>
      <vt:lpstr>More on MVC and severless Functions</vt:lpstr>
      <vt:lpstr>PowerPoint Presentation</vt:lpstr>
      <vt:lpstr>MVC – Model View Controller </vt:lpstr>
      <vt:lpstr>PowerPoint Presentation</vt:lpstr>
      <vt:lpstr>User Authentication in MVC</vt:lpstr>
      <vt:lpstr>PowerPoint Presentation</vt:lpstr>
      <vt:lpstr>PowerPoint Presentation</vt:lpstr>
      <vt:lpstr>Program.cs</vt:lpstr>
      <vt:lpstr>Startup.cs</vt:lpstr>
      <vt:lpstr>PowerPoint Presentation</vt:lpstr>
      <vt:lpstr>appsettings.json</vt:lpstr>
      <vt:lpstr>Models</vt:lpstr>
      <vt:lpstr>DbInitializer.cs</vt:lpstr>
      <vt:lpstr>Adding migrations</vt:lpstr>
      <vt:lpstr>HomeController.cs</vt:lpstr>
      <vt:lpstr>Adding new controller</vt:lpstr>
      <vt:lpstr>CreditsController.cs</vt:lpstr>
      <vt:lpstr>Views</vt:lpstr>
      <vt:lpstr>Serverless Functions:</vt:lpstr>
      <vt:lpstr>Azure Functions:</vt:lpstr>
      <vt:lpstr>Azure Functions(Cont)</vt:lpstr>
      <vt:lpstr>Azure Functions(Cont)</vt:lpstr>
      <vt:lpstr>Azure Functions(Cont) </vt:lpstr>
      <vt:lpstr>Azure Functions(Cont)</vt:lpstr>
      <vt:lpstr>Azure Functions(Cont)</vt:lpstr>
      <vt:lpstr>Azure Functions(Cont)</vt:lpstr>
      <vt:lpstr>AWS Lambda</vt:lpstr>
      <vt:lpstr>AWS Lambda(Cont)</vt:lpstr>
      <vt:lpstr>AWS Lambda(Cont)</vt:lpstr>
      <vt:lpstr>AWS Lambda(Cont)</vt:lpstr>
      <vt:lpstr>AWS Lambda(Cont)</vt:lpstr>
      <vt:lpstr>AWS Lambda(Cont)</vt:lpstr>
      <vt:lpstr>AWS Lambda(Cont)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Gone,Sathwika</dc:creator>
  <cp:lastModifiedBy>Gone,Sathwika</cp:lastModifiedBy>
  <cp:revision>18</cp:revision>
  <dcterms:created xsi:type="dcterms:W3CDTF">2019-03-19T20:43:29Z</dcterms:created>
  <dcterms:modified xsi:type="dcterms:W3CDTF">2019-03-20T01:50:49Z</dcterms:modified>
</cp:coreProperties>
</file>