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8" r:id="rId14"/>
    <p:sldId id="267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0B069-BBD6-4E8F-ADB2-EDC30561E9A9}" v="196" dt="2025-05-12T23:45:41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vai, Sai Charan" userId="18365157-5b46-46b7-a259-209500173b5e" providerId="ADAL" clId="{4C20B069-BBD6-4E8F-ADB2-EDC30561E9A9}"/>
    <pc:docChg chg="custSel addSld modSld">
      <pc:chgData name="Palvai, Sai Charan" userId="18365157-5b46-46b7-a259-209500173b5e" providerId="ADAL" clId="{4C20B069-BBD6-4E8F-ADB2-EDC30561E9A9}" dt="2025-05-12T23:42:44.223" v="206" actId="20577"/>
      <pc:docMkLst>
        <pc:docMk/>
      </pc:docMkLst>
      <pc:sldChg chg="modSp">
        <pc:chgData name="Palvai, Sai Charan" userId="18365157-5b46-46b7-a259-209500173b5e" providerId="ADAL" clId="{4C20B069-BBD6-4E8F-ADB2-EDC30561E9A9}" dt="2025-05-12T23:42:44.223" v="206" actId="20577"/>
        <pc:sldMkLst>
          <pc:docMk/>
          <pc:sldMk cId="493931805" sldId="256"/>
        </pc:sldMkLst>
        <pc:spChg chg="mod">
          <ac:chgData name="Palvai, Sai Charan" userId="18365157-5b46-46b7-a259-209500173b5e" providerId="ADAL" clId="{4C20B069-BBD6-4E8F-ADB2-EDC30561E9A9}" dt="2025-05-12T23:42:44.223" v="206" actId="20577"/>
          <ac:spMkLst>
            <pc:docMk/>
            <pc:sldMk cId="493931805" sldId="256"/>
            <ac:spMk id="3" creationId="{5923188B-620C-56B9-9133-F49C26D4F34F}"/>
          </ac:spMkLst>
        </pc:spChg>
      </pc:sldChg>
      <pc:sldChg chg="modSp">
        <pc:chgData name="Palvai, Sai Charan" userId="18365157-5b46-46b7-a259-209500173b5e" providerId="ADAL" clId="{4C20B069-BBD6-4E8F-ADB2-EDC30561E9A9}" dt="2025-05-12T23:42:06.014" v="174" actId="20577"/>
        <pc:sldMkLst>
          <pc:docMk/>
          <pc:sldMk cId="1207103226" sldId="266"/>
        </pc:sldMkLst>
        <pc:graphicFrameChg chg="mod">
          <ac:chgData name="Palvai, Sai Charan" userId="18365157-5b46-46b7-a259-209500173b5e" providerId="ADAL" clId="{4C20B069-BBD6-4E8F-ADB2-EDC30561E9A9}" dt="2025-05-12T23:42:06.014" v="174" actId="20577"/>
          <ac:graphicFrameMkLst>
            <pc:docMk/>
            <pc:sldMk cId="1207103226" sldId="266"/>
            <ac:graphicFrameMk id="5" creationId="{3345B888-A066-24D3-DB8E-71A6550CF9B3}"/>
          </ac:graphicFrameMkLst>
        </pc:graphicFrameChg>
      </pc:sldChg>
      <pc:sldChg chg="addSp delSp modSp new mod setBg">
        <pc:chgData name="Palvai, Sai Charan" userId="18365157-5b46-46b7-a259-209500173b5e" providerId="ADAL" clId="{4C20B069-BBD6-4E8F-ADB2-EDC30561E9A9}" dt="2025-05-12T23:38:42.654" v="15" actId="26606"/>
        <pc:sldMkLst>
          <pc:docMk/>
          <pc:sldMk cId="294050181" sldId="271"/>
        </pc:sldMkLst>
        <pc:spChg chg="mod">
          <ac:chgData name="Palvai, Sai Charan" userId="18365157-5b46-46b7-a259-209500173b5e" providerId="ADAL" clId="{4C20B069-BBD6-4E8F-ADB2-EDC30561E9A9}" dt="2025-05-12T23:38:42.654" v="15" actId="26606"/>
          <ac:spMkLst>
            <pc:docMk/>
            <pc:sldMk cId="294050181" sldId="271"/>
            <ac:spMk id="2" creationId="{74AC1894-086F-D011-02A7-1DD0F834DAEE}"/>
          </ac:spMkLst>
        </pc:spChg>
        <pc:spChg chg="del mod">
          <ac:chgData name="Palvai, Sai Charan" userId="18365157-5b46-46b7-a259-209500173b5e" providerId="ADAL" clId="{4C20B069-BBD6-4E8F-ADB2-EDC30561E9A9}" dt="2025-05-12T23:38:42.654" v="15" actId="26606"/>
          <ac:spMkLst>
            <pc:docMk/>
            <pc:sldMk cId="294050181" sldId="271"/>
            <ac:spMk id="3" creationId="{715A8E62-C38D-C6BA-43D3-D6FF31A14A57}"/>
          </ac:spMkLst>
        </pc:spChg>
        <pc:spChg chg="add">
          <ac:chgData name="Palvai, Sai Charan" userId="18365157-5b46-46b7-a259-209500173b5e" providerId="ADAL" clId="{4C20B069-BBD6-4E8F-ADB2-EDC30561E9A9}" dt="2025-05-12T23:38:42.654" v="15" actId="26606"/>
          <ac:spMkLst>
            <pc:docMk/>
            <pc:sldMk cId="294050181" sldId="271"/>
            <ac:spMk id="10" creationId="{774A975B-A886-5202-0489-6965514A0D14}"/>
          </ac:spMkLst>
        </pc:spChg>
        <pc:spChg chg="add">
          <ac:chgData name="Palvai, Sai Charan" userId="18365157-5b46-46b7-a259-209500173b5e" providerId="ADAL" clId="{4C20B069-BBD6-4E8F-ADB2-EDC30561E9A9}" dt="2025-05-12T23:38:42.654" v="15" actId="26606"/>
          <ac:spMkLst>
            <pc:docMk/>
            <pc:sldMk cId="294050181" sldId="271"/>
            <ac:spMk id="12" creationId="{EA67E988-5919-57BB-C7DE-D3EAD38A3045}"/>
          </ac:spMkLst>
        </pc:spChg>
        <pc:spChg chg="add">
          <ac:chgData name="Palvai, Sai Charan" userId="18365157-5b46-46b7-a259-209500173b5e" providerId="ADAL" clId="{4C20B069-BBD6-4E8F-ADB2-EDC30561E9A9}" dt="2025-05-12T23:38:42.654" v="15" actId="26606"/>
          <ac:spMkLst>
            <pc:docMk/>
            <pc:sldMk cId="294050181" sldId="271"/>
            <ac:spMk id="14" creationId="{FAF3766F-DEF3-4802-BB0D-7A18EDD9704F}"/>
          </ac:spMkLst>
        </pc:spChg>
        <pc:spChg chg="add">
          <ac:chgData name="Palvai, Sai Charan" userId="18365157-5b46-46b7-a259-209500173b5e" providerId="ADAL" clId="{4C20B069-BBD6-4E8F-ADB2-EDC30561E9A9}" dt="2025-05-12T23:38:42.654" v="15" actId="26606"/>
          <ac:spMkLst>
            <pc:docMk/>
            <pc:sldMk cId="294050181" sldId="271"/>
            <ac:spMk id="16" creationId="{81F0C179-4DBF-6AB9-CD0B-9224A0C885A4}"/>
          </ac:spMkLst>
        </pc:spChg>
        <pc:picChg chg="add">
          <ac:chgData name="Palvai, Sai Charan" userId="18365157-5b46-46b7-a259-209500173b5e" providerId="ADAL" clId="{4C20B069-BBD6-4E8F-ADB2-EDC30561E9A9}" dt="2025-05-12T23:38:42.654" v="15" actId="26606"/>
          <ac:picMkLst>
            <pc:docMk/>
            <pc:sldMk cId="294050181" sldId="271"/>
            <ac:picMk id="7" creationId="{37AA9C26-6273-34F4-D160-EF1A1142B3B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hyperlink" Target="https://pytorch.org/vision/stable/models/generated/torchvision.models.resnet18.html" TargetMode="External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hyperlink" Target="http://cs231n.stanford.edu/tiny-imagenet-200.zip" TargetMode="External"/><Relationship Id="rId1" Type="http://schemas.openxmlformats.org/officeDocument/2006/relationships/hyperlink" Target="https://pytorch.org/docs/stable/index.html" TargetMode="Externa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hyperlink" Target="https://arxiv.org/abs/2102.02424" TargetMode="External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hyperlink" Target="https://arxiv.org/abs/1412.6572" TargetMode="External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39.png"/><Relationship Id="rId3" Type="http://schemas.openxmlformats.org/officeDocument/2006/relationships/hyperlink" Target="https://pytorch.org/docs/stable/index.html" TargetMode="External"/><Relationship Id="rId7" Type="http://schemas.openxmlformats.org/officeDocument/2006/relationships/image" Target="../media/image35.png"/><Relationship Id="rId12" Type="http://schemas.openxmlformats.org/officeDocument/2006/relationships/hyperlink" Target="https://arxiv.org/abs/1412.6572" TargetMode="External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hyperlink" Target="http://cs231n.stanford.edu/tiny-imagenet-200.zip" TargetMode="External"/><Relationship Id="rId11" Type="http://schemas.openxmlformats.org/officeDocument/2006/relationships/image" Target="../media/image38.svg"/><Relationship Id="rId5" Type="http://schemas.openxmlformats.org/officeDocument/2006/relationships/image" Target="../media/image34.svg"/><Relationship Id="rId15" Type="http://schemas.openxmlformats.org/officeDocument/2006/relationships/hyperlink" Target="https://arxiv.org/abs/2102.02424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hyperlink" Target="https://pytorch.org/vision/stable/models/generated/torchvision.models.resnet18.html" TargetMode="External"/><Relationship Id="rId1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6ACF1-A3E5-474D-91B6-9260932FD9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EB15C9-5AA4-43B7-AD0A-D2613ACA1B51}">
      <dgm:prSet/>
      <dgm:spPr/>
      <dgm:t>
        <a:bodyPr/>
        <a:lstStyle/>
        <a:p>
          <a:r>
            <a:rPr lang="en-US" b="1" i="0" baseline="0"/>
            <a:t>Problem:</a:t>
          </a:r>
          <a:r>
            <a:rPr lang="en-US" b="0" i="0" baseline="0"/>
            <a:t> Deep learning models suffer from numerical inconsistencies introduced by compiler optimizations like rounding or truncation.</a:t>
          </a:r>
          <a:endParaRPr lang="en-US"/>
        </a:p>
      </dgm:t>
    </dgm:pt>
    <dgm:pt modelId="{72CE49EE-B008-4E65-B01D-3466B54147F9}" type="parTrans" cxnId="{28BD8D29-1292-4174-BACC-B3F8769EEC02}">
      <dgm:prSet/>
      <dgm:spPr/>
      <dgm:t>
        <a:bodyPr/>
        <a:lstStyle/>
        <a:p>
          <a:endParaRPr lang="en-US"/>
        </a:p>
      </dgm:t>
    </dgm:pt>
    <dgm:pt modelId="{3605DCCC-CA29-490B-8091-96383CEB7E48}" type="sibTrans" cxnId="{28BD8D29-1292-4174-BACC-B3F8769EEC02}">
      <dgm:prSet/>
      <dgm:spPr/>
      <dgm:t>
        <a:bodyPr/>
        <a:lstStyle/>
        <a:p>
          <a:endParaRPr lang="en-US"/>
        </a:p>
      </dgm:t>
    </dgm:pt>
    <dgm:pt modelId="{1A8ECD4B-BDEA-41A1-B5CE-EEA3683B23AA}">
      <dgm:prSet/>
      <dgm:spPr/>
      <dgm:t>
        <a:bodyPr/>
        <a:lstStyle/>
        <a:p>
          <a:r>
            <a:rPr lang="en-US" b="1" i="0" baseline="0"/>
            <a:t>Relevance:</a:t>
          </a:r>
          <a:r>
            <a:rPr lang="en-US" b="0" i="0" baseline="0"/>
            <a:t> These inaccuracies, though subtle, can critically impact applications like autonomous driving or medical AI.</a:t>
          </a:r>
          <a:endParaRPr lang="en-US"/>
        </a:p>
      </dgm:t>
    </dgm:pt>
    <dgm:pt modelId="{E9714CEF-22C1-4F1D-B841-C26258791EA1}" type="parTrans" cxnId="{A6B4484B-CE2E-44CF-8766-3A6FE6426AC6}">
      <dgm:prSet/>
      <dgm:spPr/>
      <dgm:t>
        <a:bodyPr/>
        <a:lstStyle/>
        <a:p>
          <a:endParaRPr lang="en-US"/>
        </a:p>
      </dgm:t>
    </dgm:pt>
    <dgm:pt modelId="{8A567EE1-3650-43AA-A70C-794D214F49BB}" type="sibTrans" cxnId="{A6B4484B-CE2E-44CF-8766-3A6FE6426AC6}">
      <dgm:prSet/>
      <dgm:spPr/>
      <dgm:t>
        <a:bodyPr/>
        <a:lstStyle/>
        <a:p>
          <a:endParaRPr lang="en-US"/>
        </a:p>
      </dgm:t>
    </dgm:pt>
    <dgm:pt modelId="{3ABBFC5B-22C8-4852-B034-9B8740CEE19D}">
      <dgm:prSet/>
      <dgm:spPr/>
      <dgm:t>
        <a:bodyPr/>
        <a:lstStyle/>
        <a:p>
          <a:r>
            <a:rPr lang="en-US" b="1" i="0" baseline="0"/>
            <a:t>Objective:</a:t>
          </a:r>
          <a:r>
            <a:rPr lang="en-US" b="0" i="0" baseline="0"/>
            <a:t> Train models that are robust to these perturbations by simulating errors during training time.</a:t>
          </a:r>
          <a:endParaRPr lang="en-US"/>
        </a:p>
      </dgm:t>
    </dgm:pt>
    <dgm:pt modelId="{2D8828F2-A337-49C8-87FA-E389C748EFD0}" type="parTrans" cxnId="{33948BB6-520B-45F5-B6EF-0B2FBE525447}">
      <dgm:prSet/>
      <dgm:spPr/>
      <dgm:t>
        <a:bodyPr/>
        <a:lstStyle/>
        <a:p>
          <a:endParaRPr lang="en-US"/>
        </a:p>
      </dgm:t>
    </dgm:pt>
    <dgm:pt modelId="{34FDAAB9-793E-4749-BD34-C8B9BF36E04B}" type="sibTrans" cxnId="{33948BB6-520B-45F5-B6EF-0B2FBE525447}">
      <dgm:prSet/>
      <dgm:spPr/>
      <dgm:t>
        <a:bodyPr/>
        <a:lstStyle/>
        <a:p>
          <a:endParaRPr lang="en-US"/>
        </a:p>
      </dgm:t>
    </dgm:pt>
    <dgm:pt modelId="{BFB67A3A-1960-4719-B87C-38C77DA760A9}" type="pres">
      <dgm:prSet presAssocID="{E6A6ACF1-A3E5-474D-91B6-9260932FD977}" presName="root" presStyleCnt="0">
        <dgm:presLayoutVars>
          <dgm:dir/>
          <dgm:resizeHandles val="exact"/>
        </dgm:presLayoutVars>
      </dgm:prSet>
      <dgm:spPr/>
    </dgm:pt>
    <dgm:pt modelId="{A61BFC13-5A36-42D6-8DEC-51D18A294BFA}" type="pres">
      <dgm:prSet presAssocID="{A8EB15C9-5AA4-43B7-AD0A-D2613ACA1B51}" presName="compNode" presStyleCnt="0"/>
      <dgm:spPr/>
    </dgm:pt>
    <dgm:pt modelId="{9725EF01-8D8F-49BD-9C4E-697D5EBCF3FF}" type="pres">
      <dgm:prSet presAssocID="{A8EB15C9-5AA4-43B7-AD0A-D2613ACA1B51}" presName="bgRect" presStyleLbl="bgShp" presStyleIdx="0" presStyleCnt="3"/>
      <dgm:spPr/>
    </dgm:pt>
    <dgm:pt modelId="{405C221E-69D3-4555-B224-831496705B1F}" type="pres">
      <dgm:prSet presAssocID="{A8EB15C9-5AA4-43B7-AD0A-D2613ACA1B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4EADFD-CF1A-4547-B97A-3DF1145FD7BB}" type="pres">
      <dgm:prSet presAssocID="{A8EB15C9-5AA4-43B7-AD0A-D2613ACA1B51}" presName="spaceRect" presStyleCnt="0"/>
      <dgm:spPr/>
    </dgm:pt>
    <dgm:pt modelId="{EB240A94-4FE6-4083-99D9-970DE870C6DE}" type="pres">
      <dgm:prSet presAssocID="{A8EB15C9-5AA4-43B7-AD0A-D2613ACA1B51}" presName="parTx" presStyleLbl="revTx" presStyleIdx="0" presStyleCnt="3">
        <dgm:presLayoutVars>
          <dgm:chMax val="0"/>
          <dgm:chPref val="0"/>
        </dgm:presLayoutVars>
      </dgm:prSet>
      <dgm:spPr/>
    </dgm:pt>
    <dgm:pt modelId="{A80C567E-36AE-4E2D-AEC2-C96E674E958F}" type="pres">
      <dgm:prSet presAssocID="{3605DCCC-CA29-490B-8091-96383CEB7E48}" presName="sibTrans" presStyleCnt="0"/>
      <dgm:spPr/>
    </dgm:pt>
    <dgm:pt modelId="{73174D1C-F9BE-4DBD-817E-77D82C704308}" type="pres">
      <dgm:prSet presAssocID="{1A8ECD4B-BDEA-41A1-B5CE-EEA3683B23AA}" presName="compNode" presStyleCnt="0"/>
      <dgm:spPr/>
    </dgm:pt>
    <dgm:pt modelId="{0162B29C-5C68-4035-8685-2611490A3E83}" type="pres">
      <dgm:prSet presAssocID="{1A8ECD4B-BDEA-41A1-B5CE-EEA3683B23AA}" presName="bgRect" presStyleLbl="bgShp" presStyleIdx="1" presStyleCnt="3"/>
      <dgm:spPr/>
    </dgm:pt>
    <dgm:pt modelId="{D5068D88-FA16-4AE1-80C0-3A143F4E489B}" type="pres">
      <dgm:prSet presAssocID="{1A8ECD4B-BDEA-41A1-B5CE-EEA3683B23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A856948-6BAE-40F5-ACF6-99F91B0D6EC0}" type="pres">
      <dgm:prSet presAssocID="{1A8ECD4B-BDEA-41A1-B5CE-EEA3683B23AA}" presName="spaceRect" presStyleCnt="0"/>
      <dgm:spPr/>
    </dgm:pt>
    <dgm:pt modelId="{98EC2295-FC36-4619-B09A-DEDA590051F9}" type="pres">
      <dgm:prSet presAssocID="{1A8ECD4B-BDEA-41A1-B5CE-EEA3683B23AA}" presName="parTx" presStyleLbl="revTx" presStyleIdx="1" presStyleCnt="3">
        <dgm:presLayoutVars>
          <dgm:chMax val="0"/>
          <dgm:chPref val="0"/>
        </dgm:presLayoutVars>
      </dgm:prSet>
      <dgm:spPr/>
    </dgm:pt>
    <dgm:pt modelId="{61A653C9-B86F-43DB-B7A6-30C9EDDA89E3}" type="pres">
      <dgm:prSet presAssocID="{8A567EE1-3650-43AA-A70C-794D214F49BB}" presName="sibTrans" presStyleCnt="0"/>
      <dgm:spPr/>
    </dgm:pt>
    <dgm:pt modelId="{0966C663-F29E-456E-AA1C-8A79219C7694}" type="pres">
      <dgm:prSet presAssocID="{3ABBFC5B-22C8-4852-B034-9B8740CEE19D}" presName="compNode" presStyleCnt="0"/>
      <dgm:spPr/>
    </dgm:pt>
    <dgm:pt modelId="{A48FEB71-7928-4190-A10D-1AD09D629D6F}" type="pres">
      <dgm:prSet presAssocID="{3ABBFC5B-22C8-4852-B034-9B8740CEE19D}" presName="bgRect" presStyleLbl="bgShp" presStyleIdx="2" presStyleCnt="3"/>
      <dgm:spPr/>
    </dgm:pt>
    <dgm:pt modelId="{7A6E789D-7B7F-4342-9DB9-DD2A76E46D0E}" type="pres">
      <dgm:prSet presAssocID="{3ABBFC5B-22C8-4852-B034-9B8740CEE1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C8510650-7167-4A4D-BB40-643298EBBA88}" type="pres">
      <dgm:prSet presAssocID="{3ABBFC5B-22C8-4852-B034-9B8740CEE19D}" presName="spaceRect" presStyleCnt="0"/>
      <dgm:spPr/>
    </dgm:pt>
    <dgm:pt modelId="{FC70DBAE-623F-45A0-B974-879E34BB9BC0}" type="pres">
      <dgm:prSet presAssocID="{3ABBFC5B-22C8-4852-B034-9B8740CEE1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DD9D03-F775-4FC3-9D13-67925BA733B0}" type="presOf" srcId="{A8EB15C9-5AA4-43B7-AD0A-D2613ACA1B51}" destId="{EB240A94-4FE6-4083-99D9-970DE870C6DE}" srcOrd="0" destOrd="0" presId="urn:microsoft.com/office/officeart/2018/2/layout/IconVerticalSolidList"/>
    <dgm:cxn modelId="{28BD8D29-1292-4174-BACC-B3F8769EEC02}" srcId="{E6A6ACF1-A3E5-474D-91B6-9260932FD977}" destId="{A8EB15C9-5AA4-43B7-AD0A-D2613ACA1B51}" srcOrd="0" destOrd="0" parTransId="{72CE49EE-B008-4E65-B01D-3466B54147F9}" sibTransId="{3605DCCC-CA29-490B-8091-96383CEB7E48}"/>
    <dgm:cxn modelId="{74C69249-6779-4EA1-BC82-42C6358BE708}" type="presOf" srcId="{E6A6ACF1-A3E5-474D-91B6-9260932FD977}" destId="{BFB67A3A-1960-4719-B87C-38C77DA760A9}" srcOrd="0" destOrd="0" presId="urn:microsoft.com/office/officeart/2018/2/layout/IconVerticalSolidList"/>
    <dgm:cxn modelId="{A6B4484B-CE2E-44CF-8766-3A6FE6426AC6}" srcId="{E6A6ACF1-A3E5-474D-91B6-9260932FD977}" destId="{1A8ECD4B-BDEA-41A1-B5CE-EEA3683B23AA}" srcOrd="1" destOrd="0" parTransId="{E9714CEF-22C1-4F1D-B841-C26258791EA1}" sibTransId="{8A567EE1-3650-43AA-A70C-794D214F49BB}"/>
    <dgm:cxn modelId="{EE55DD84-19A3-47C1-B43D-57C77894F646}" type="presOf" srcId="{3ABBFC5B-22C8-4852-B034-9B8740CEE19D}" destId="{FC70DBAE-623F-45A0-B974-879E34BB9BC0}" srcOrd="0" destOrd="0" presId="urn:microsoft.com/office/officeart/2018/2/layout/IconVerticalSolidList"/>
    <dgm:cxn modelId="{D688AE8B-AE05-4B78-A1C4-283E18876E78}" type="presOf" srcId="{1A8ECD4B-BDEA-41A1-B5CE-EEA3683B23AA}" destId="{98EC2295-FC36-4619-B09A-DEDA590051F9}" srcOrd="0" destOrd="0" presId="urn:microsoft.com/office/officeart/2018/2/layout/IconVerticalSolidList"/>
    <dgm:cxn modelId="{33948BB6-520B-45F5-B6EF-0B2FBE525447}" srcId="{E6A6ACF1-A3E5-474D-91B6-9260932FD977}" destId="{3ABBFC5B-22C8-4852-B034-9B8740CEE19D}" srcOrd="2" destOrd="0" parTransId="{2D8828F2-A337-49C8-87FA-E389C748EFD0}" sibTransId="{34FDAAB9-793E-4749-BD34-C8B9BF36E04B}"/>
    <dgm:cxn modelId="{C798562D-23D9-4D75-B4EE-138D05DAED4C}" type="presParOf" srcId="{BFB67A3A-1960-4719-B87C-38C77DA760A9}" destId="{A61BFC13-5A36-42D6-8DEC-51D18A294BFA}" srcOrd="0" destOrd="0" presId="urn:microsoft.com/office/officeart/2018/2/layout/IconVerticalSolidList"/>
    <dgm:cxn modelId="{0D0F355B-8A2C-41D7-A5F1-340098FB0095}" type="presParOf" srcId="{A61BFC13-5A36-42D6-8DEC-51D18A294BFA}" destId="{9725EF01-8D8F-49BD-9C4E-697D5EBCF3FF}" srcOrd="0" destOrd="0" presId="urn:microsoft.com/office/officeart/2018/2/layout/IconVerticalSolidList"/>
    <dgm:cxn modelId="{9427D4B7-FE29-4FE1-B4C0-82A113D721C7}" type="presParOf" srcId="{A61BFC13-5A36-42D6-8DEC-51D18A294BFA}" destId="{405C221E-69D3-4555-B224-831496705B1F}" srcOrd="1" destOrd="0" presId="urn:microsoft.com/office/officeart/2018/2/layout/IconVerticalSolidList"/>
    <dgm:cxn modelId="{8FA85B92-BEB5-4CCB-BDD2-C50428BFFB06}" type="presParOf" srcId="{A61BFC13-5A36-42D6-8DEC-51D18A294BFA}" destId="{A64EADFD-CF1A-4547-B97A-3DF1145FD7BB}" srcOrd="2" destOrd="0" presId="urn:microsoft.com/office/officeart/2018/2/layout/IconVerticalSolidList"/>
    <dgm:cxn modelId="{5228E41C-9B3E-4312-B981-85A55BEBC340}" type="presParOf" srcId="{A61BFC13-5A36-42D6-8DEC-51D18A294BFA}" destId="{EB240A94-4FE6-4083-99D9-970DE870C6DE}" srcOrd="3" destOrd="0" presId="urn:microsoft.com/office/officeart/2018/2/layout/IconVerticalSolidList"/>
    <dgm:cxn modelId="{7772D664-C680-4CC5-9221-DEA3EFC5F2B9}" type="presParOf" srcId="{BFB67A3A-1960-4719-B87C-38C77DA760A9}" destId="{A80C567E-36AE-4E2D-AEC2-C96E674E958F}" srcOrd="1" destOrd="0" presId="urn:microsoft.com/office/officeart/2018/2/layout/IconVerticalSolidList"/>
    <dgm:cxn modelId="{6A4BE940-FF9C-4E41-B88A-17890AD43A3F}" type="presParOf" srcId="{BFB67A3A-1960-4719-B87C-38C77DA760A9}" destId="{73174D1C-F9BE-4DBD-817E-77D82C704308}" srcOrd="2" destOrd="0" presId="urn:microsoft.com/office/officeart/2018/2/layout/IconVerticalSolidList"/>
    <dgm:cxn modelId="{20BEEAAF-806E-4DBE-A31C-382453BE1F9B}" type="presParOf" srcId="{73174D1C-F9BE-4DBD-817E-77D82C704308}" destId="{0162B29C-5C68-4035-8685-2611490A3E83}" srcOrd="0" destOrd="0" presId="urn:microsoft.com/office/officeart/2018/2/layout/IconVerticalSolidList"/>
    <dgm:cxn modelId="{343DB22D-DB39-4C05-9D99-91C89968F6F6}" type="presParOf" srcId="{73174D1C-F9BE-4DBD-817E-77D82C704308}" destId="{D5068D88-FA16-4AE1-80C0-3A143F4E489B}" srcOrd="1" destOrd="0" presId="urn:microsoft.com/office/officeart/2018/2/layout/IconVerticalSolidList"/>
    <dgm:cxn modelId="{22D753B5-61BB-45F6-B4B3-D22AAC3E7367}" type="presParOf" srcId="{73174D1C-F9BE-4DBD-817E-77D82C704308}" destId="{6A856948-6BAE-40F5-ACF6-99F91B0D6EC0}" srcOrd="2" destOrd="0" presId="urn:microsoft.com/office/officeart/2018/2/layout/IconVerticalSolidList"/>
    <dgm:cxn modelId="{AC18E97D-A71C-4565-B98F-37CDEDD65FED}" type="presParOf" srcId="{73174D1C-F9BE-4DBD-817E-77D82C704308}" destId="{98EC2295-FC36-4619-B09A-DEDA590051F9}" srcOrd="3" destOrd="0" presId="urn:microsoft.com/office/officeart/2018/2/layout/IconVerticalSolidList"/>
    <dgm:cxn modelId="{9F324416-F24D-4FC6-A2A2-19583B1ABA49}" type="presParOf" srcId="{BFB67A3A-1960-4719-B87C-38C77DA760A9}" destId="{61A653C9-B86F-43DB-B7A6-30C9EDDA89E3}" srcOrd="3" destOrd="0" presId="urn:microsoft.com/office/officeart/2018/2/layout/IconVerticalSolidList"/>
    <dgm:cxn modelId="{8723BF87-08EA-4B3A-A761-16C1C6670B15}" type="presParOf" srcId="{BFB67A3A-1960-4719-B87C-38C77DA760A9}" destId="{0966C663-F29E-456E-AA1C-8A79219C7694}" srcOrd="4" destOrd="0" presId="urn:microsoft.com/office/officeart/2018/2/layout/IconVerticalSolidList"/>
    <dgm:cxn modelId="{8D61999C-C9F4-4F5C-AFB8-C9C22D10389A}" type="presParOf" srcId="{0966C663-F29E-456E-AA1C-8A79219C7694}" destId="{A48FEB71-7928-4190-A10D-1AD09D629D6F}" srcOrd="0" destOrd="0" presId="urn:microsoft.com/office/officeart/2018/2/layout/IconVerticalSolidList"/>
    <dgm:cxn modelId="{2D8C27DA-3BED-4DA9-B862-7423C40251B1}" type="presParOf" srcId="{0966C663-F29E-456E-AA1C-8A79219C7694}" destId="{7A6E789D-7B7F-4342-9DB9-DD2A76E46D0E}" srcOrd="1" destOrd="0" presId="urn:microsoft.com/office/officeart/2018/2/layout/IconVerticalSolidList"/>
    <dgm:cxn modelId="{8C56D11C-FF80-45B3-8033-C83E2632EE33}" type="presParOf" srcId="{0966C663-F29E-456E-AA1C-8A79219C7694}" destId="{C8510650-7167-4A4D-BB40-643298EBBA88}" srcOrd="2" destOrd="0" presId="urn:microsoft.com/office/officeart/2018/2/layout/IconVerticalSolidList"/>
    <dgm:cxn modelId="{8C596E0C-9711-40C8-8425-BF153F65C575}" type="presParOf" srcId="{0966C663-F29E-456E-AA1C-8A79219C7694}" destId="{FC70DBAE-623F-45A0-B974-879E34BB9B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BC7612-36DE-4864-933D-5A4F9066C3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5AA0AD-7662-40B5-85EC-FFCDFC9775DE}">
      <dgm:prSet/>
      <dgm:spPr/>
      <dgm:t>
        <a:bodyPr/>
        <a:lstStyle/>
        <a:p>
          <a:r>
            <a:rPr lang="en-US" b="1"/>
            <a:t>We built a framework that injects compiler-style noise during training.</a:t>
          </a:r>
          <a:endParaRPr lang="en-US"/>
        </a:p>
      </dgm:t>
    </dgm:pt>
    <dgm:pt modelId="{633C7A93-1018-4BEE-9F11-FC1241C21F4D}" type="parTrans" cxnId="{6B852494-C088-4B36-BAFE-794BC9C3E210}">
      <dgm:prSet/>
      <dgm:spPr/>
      <dgm:t>
        <a:bodyPr/>
        <a:lstStyle/>
        <a:p>
          <a:endParaRPr lang="en-US"/>
        </a:p>
      </dgm:t>
    </dgm:pt>
    <dgm:pt modelId="{4315666C-64A4-49F3-AD68-76C1DA14CC0A}" type="sibTrans" cxnId="{6B852494-C088-4B36-BAFE-794BC9C3E210}">
      <dgm:prSet/>
      <dgm:spPr/>
      <dgm:t>
        <a:bodyPr/>
        <a:lstStyle/>
        <a:p>
          <a:endParaRPr lang="en-US"/>
        </a:p>
      </dgm:t>
    </dgm:pt>
    <dgm:pt modelId="{D262234D-3F55-4CF0-A1CA-85961EEABCFE}">
      <dgm:prSet/>
      <dgm:spPr/>
      <dgm:t>
        <a:bodyPr/>
        <a:lstStyle/>
        <a:p>
          <a:r>
            <a:rPr lang="en-US" b="1"/>
            <a:t>It improves model resilience with minimal performance overhead.</a:t>
          </a:r>
          <a:endParaRPr lang="en-US"/>
        </a:p>
      </dgm:t>
    </dgm:pt>
    <dgm:pt modelId="{D00BB253-7484-48F2-A58E-B2A2D2972D61}" type="parTrans" cxnId="{20342B22-1A9C-4C8D-9F9A-D3E6B6BD4960}">
      <dgm:prSet/>
      <dgm:spPr/>
      <dgm:t>
        <a:bodyPr/>
        <a:lstStyle/>
        <a:p>
          <a:endParaRPr lang="en-US"/>
        </a:p>
      </dgm:t>
    </dgm:pt>
    <dgm:pt modelId="{054B6682-23B9-475B-9283-0E1384F5067D}" type="sibTrans" cxnId="{20342B22-1A9C-4C8D-9F9A-D3E6B6BD4960}">
      <dgm:prSet/>
      <dgm:spPr/>
      <dgm:t>
        <a:bodyPr/>
        <a:lstStyle/>
        <a:p>
          <a:endParaRPr lang="en-US"/>
        </a:p>
      </dgm:t>
    </dgm:pt>
    <dgm:pt modelId="{0A496AD2-0B9A-4C19-A0C0-4C4989817A52}">
      <dgm:prSet/>
      <dgm:spPr/>
      <dgm:t>
        <a:bodyPr/>
        <a:lstStyle/>
        <a:p>
          <a:r>
            <a:rPr lang="en-US" b="1"/>
            <a:t>This approach enables safer ML deployment in critical domains.</a:t>
          </a:r>
          <a:endParaRPr lang="en-US"/>
        </a:p>
      </dgm:t>
    </dgm:pt>
    <dgm:pt modelId="{6D0325AF-8371-411A-A7BB-9DDC41314B93}" type="parTrans" cxnId="{1CE347A0-8C58-4773-AD89-42C5C7109017}">
      <dgm:prSet/>
      <dgm:spPr/>
      <dgm:t>
        <a:bodyPr/>
        <a:lstStyle/>
        <a:p>
          <a:endParaRPr lang="en-US"/>
        </a:p>
      </dgm:t>
    </dgm:pt>
    <dgm:pt modelId="{F349EED3-79DC-4E81-AA16-5B552EEB1664}" type="sibTrans" cxnId="{1CE347A0-8C58-4773-AD89-42C5C7109017}">
      <dgm:prSet/>
      <dgm:spPr/>
      <dgm:t>
        <a:bodyPr/>
        <a:lstStyle/>
        <a:p>
          <a:endParaRPr lang="en-US"/>
        </a:p>
      </dgm:t>
    </dgm:pt>
    <dgm:pt modelId="{1AF27E16-A5AF-4F38-A4A6-8DCC5A0855AF}" type="pres">
      <dgm:prSet presAssocID="{C0BC7612-36DE-4864-933D-5A4F9066C33B}" presName="root" presStyleCnt="0">
        <dgm:presLayoutVars>
          <dgm:dir/>
          <dgm:resizeHandles val="exact"/>
        </dgm:presLayoutVars>
      </dgm:prSet>
      <dgm:spPr/>
    </dgm:pt>
    <dgm:pt modelId="{8568C5CF-50C2-448D-8F84-F8FF3B54F1F4}" type="pres">
      <dgm:prSet presAssocID="{505AA0AD-7662-40B5-85EC-FFCDFC9775DE}" presName="compNode" presStyleCnt="0"/>
      <dgm:spPr/>
    </dgm:pt>
    <dgm:pt modelId="{C2EA6F8A-B67B-4BAF-A12C-B6113B08378C}" type="pres">
      <dgm:prSet presAssocID="{505AA0AD-7662-40B5-85EC-FFCDFC9775DE}" presName="bgRect" presStyleLbl="bgShp" presStyleIdx="0" presStyleCnt="3"/>
      <dgm:spPr/>
    </dgm:pt>
    <dgm:pt modelId="{0925710A-D794-4CE4-847C-AB44CB44770B}" type="pres">
      <dgm:prSet presAssocID="{505AA0AD-7662-40B5-85EC-FFCDFC9775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9E8D755-741D-4E48-8D1B-EFD6BC16973B}" type="pres">
      <dgm:prSet presAssocID="{505AA0AD-7662-40B5-85EC-FFCDFC9775DE}" presName="spaceRect" presStyleCnt="0"/>
      <dgm:spPr/>
    </dgm:pt>
    <dgm:pt modelId="{D7AFE661-053C-4214-B0D0-A6596D5F0736}" type="pres">
      <dgm:prSet presAssocID="{505AA0AD-7662-40B5-85EC-FFCDFC9775DE}" presName="parTx" presStyleLbl="revTx" presStyleIdx="0" presStyleCnt="3">
        <dgm:presLayoutVars>
          <dgm:chMax val="0"/>
          <dgm:chPref val="0"/>
        </dgm:presLayoutVars>
      </dgm:prSet>
      <dgm:spPr/>
    </dgm:pt>
    <dgm:pt modelId="{104C5102-7460-448A-B8FD-74720EA1AB77}" type="pres">
      <dgm:prSet presAssocID="{4315666C-64A4-49F3-AD68-76C1DA14CC0A}" presName="sibTrans" presStyleCnt="0"/>
      <dgm:spPr/>
    </dgm:pt>
    <dgm:pt modelId="{33C3AF61-CE47-4216-9476-42449F48763F}" type="pres">
      <dgm:prSet presAssocID="{D262234D-3F55-4CF0-A1CA-85961EEABCFE}" presName="compNode" presStyleCnt="0"/>
      <dgm:spPr/>
    </dgm:pt>
    <dgm:pt modelId="{C0F4E889-3DD3-4901-B4A6-76A5EEC9D6A8}" type="pres">
      <dgm:prSet presAssocID="{D262234D-3F55-4CF0-A1CA-85961EEABCFE}" presName="bgRect" presStyleLbl="bgShp" presStyleIdx="1" presStyleCnt="3"/>
      <dgm:spPr/>
    </dgm:pt>
    <dgm:pt modelId="{60CC612C-B11A-4D71-8B15-D75EF474530B}" type="pres">
      <dgm:prSet presAssocID="{D262234D-3F55-4CF0-A1CA-85961EEABC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7640E23-45D2-4931-B1DC-E8DD11783B3E}" type="pres">
      <dgm:prSet presAssocID="{D262234D-3F55-4CF0-A1CA-85961EEABCFE}" presName="spaceRect" presStyleCnt="0"/>
      <dgm:spPr/>
    </dgm:pt>
    <dgm:pt modelId="{7A44AE28-FE2A-43AE-AF90-F653091FD9B0}" type="pres">
      <dgm:prSet presAssocID="{D262234D-3F55-4CF0-A1CA-85961EEABCFE}" presName="parTx" presStyleLbl="revTx" presStyleIdx="1" presStyleCnt="3">
        <dgm:presLayoutVars>
          <dgm:chMax val="0"/>
          <dgm:chPref val="0"/>
        </dgm:presLayoutVars>
      </dgm:prSet>
      <dgm:spPr/>
    </dgm:pt>
    <dgm:pt modelId="{DDE11654-8AFA-4B9A-B4CF-141BF0CC9B8E}" type="pres">
      <dgm:prSet presAssocID="{054B6682-23B9-475B-9283-0E1384F5067D}" presName="sibTrans" presStyleCnt="0"/>
      <dgm:spPr/>
    </dgm:pt>
    <dgm:pt modelId="{30C55DB0-5DC5-416A-804E-67C21D204345}" type="pres">
      <dgm:prSet presAssocID="{0A496AD2-0B9A-4C19-A0C0-4C4989817A52}" presName="compNode" presStyleCnt="0"/>
      <dgm:spPr/>
    </dgm:pt>
    <dgm:pt modelId="{0A7FFEB0-39CC-41F7-A2C0-57CC0A09A980}" type="pres">
      <dgm:prSet presAssocID="{0A496AD2-0B9A-4C19-A0C0-4C4989817A52}" presName="bgRect" presStyleLbl="bgShp" presStyleIdx="2" presStyleCnt="3"/>
      <dgm:spPr/>
    </dgm:pt>
    <dgm:pt modelId="{A845CD56-7808-4172-84B4-83998774A561}" type="pres">
      <dgm:prSet presAssocID="{0A496AD2-0B9A-4C19-A0C0-4C4989817A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2CBEFB2-4261-401F-A2D6-04504FD8C0A2}" type="pres">
      <dgm:prSet presAssocID="{0A496AD2-0B9A-4C19-A0C0-4C4989817A52}" presName="spaceRect" presStyleCnt="0"/>
      <dgm:spPr/>
    </dgm:pt>
    <dgm:pt modelId="{830758DA-ED80-45FF-B259-0B1A08693F1F}" type="pres">
      <dgm:prSet presAssocID="{0A496AD2-0B9A-4C19-A0C0-4C4989817A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342B22-1A9C-4C8D-9F9A-D3E6B6BD4960}" srcId="{C0BC7612-36DE-4864-933D-5A4F9066C33B}" destId="{D262234D-3F55-4CF0-A1CA-85961EEABCFE}" srcOrd="1" destOrd="0" parTransId="{D00BB253-7484-48F2-A58E-B2A2D2972D61}" sibTransId="{054B6682-23B9-475B-9283-0E1384F5067D}"/>
    <dgm:cxn modelId="{A7B76C3A-7C2A-4111-9BBA-CB98F148F833}" type="presOf" srcId="{D262234D-3F55-4CF0-A1CA-85961EEABCFE}" destId="{7A44AE28-FE2A-43AE-AF90-F653091FD9B0}" srcOrd="0" destOrd="0" presId="urn:microsoft.com/office/officeart/2018/2/layout/IconVerticalSolidList"/>
    <dgm:cxn modelId="{6B852494-C088-4B36-BAFE-794BC9C3E210}" srcId="{C0BC7612-36DE-4864-933D-5A4F9066C33B}" destId="{505AA0AD-7662-40B5-85EC-FFCDFC9775DE}" srcOrd="0" destOrd="0" parTransId="{633C7A93-1018-4BEE-9F11-FC1241C21F4D}" sibTransId="{4315666C-64A4-49F3-AD68-76C1DA14CC0A}"/>
    <dgm:cxn modelId="{1CE347A0-8C58-4773-AD89-42C5C7109017}" srcId="{C0BC7612-36DE-4864-933D-5A4F9066C33B}" destId="{0A496AD2-0B9A-4C19-A0C0-4C4989817A52}" srcOrd="2" destOrd="0" parTransId="{6D0325AF-8371-411A-A7BB-9DDC41314B93}" sibTransId="{F349EED3-79DC-4E81-AA16-5B552EEB1664}"/>
    <dgm:cxn modelId="{7F9FF5B8-D4FB-4B4E-9EA7-6756D2E30920}" type="presOf" srcId="{C0BC7612-36DE-4864-933D-5A4F9066C33B}" destId="{1AF27E16-A5AF-4F38-A4A6-8DCC5A0855AF}" srcOrd="0" destOrd="0" presId="urn:microsoft.com/office/officeart/2018/2/layout/IconVerticalSolidList"/>
    <dgm:cxn modelId="{289F2ACC-6E68-4E8A-905D-BAE7A955E207}" type="presOf" srcId="{505AA0AD-7662-40B5-85EC-FFCDFC9775DE}" destId="{D7AFE661-053C-4214-B0D0-A6596D5F0736}" srcOrd="0" destOrd="0" presId="urn:microsoft.com/office/officeart/2018/2/layout/IconVerticalSolidList"/>
    <dgm:cxn modelId="{B46234F4-8FC6-4F45-BC4C-F54D761310CA}" type="presOf" srcId="{0A496AD2-0B9A-4C19-A0C0-4C4989817A52}" destId="{830758DA-ED80-45FF-B259-0B1A08693F1F}" srcOrd="0" destOrd="0" presId="urn:microsoft.com/office/officeart/2018/2/layout/IconVerticalSolidList"/>
    <dgm:cxn modelId="{2E998AE9-791F-4861-AF11-BC88354425A4}" type="presParOf" srcId="{1AF27E16-A5AF-4F38-A4A6-8DCC5A0855AF}" destId="{8568C5CF-50C2-448D-8F84-F8FF3B54F1F4}" srcOrd="0" destOrd="0" presId="urn:microsoft.com/office/officeart/2018/2/layout/IconVerticalSolidList"/>
    <dgm:cxn modelId="{07C3BCBB-07AB-42FB-A8B0-1A22821DF14B}" type="presParOf" srcId="{8568C5CF-50C2-448D-8F84-F8FF3B54F1F4}" destId="{C2EA6F8A-B67B-4BAF-A12C-B6113B08378C}" srcOrd="0" destOrd="0" presId="urn:microsoft.com/office/officeart/2018/2/layout/IconVerticalSolidList"/>
    <dgm:cxn modelId="{28EAEDEE-0C06-4AA7-9271-65CDACC7BBE2}" type="presParOf" srcId="{8568C5CF-50C2-448D-8F84-F8FF3B54F1F4}" destId="{0925710A-D794-4CE4-847C-AB44CB44770B}" srcOrd="1" destOrd="0" presId="urn:microsoft.com/office/officeart/2018/2/layout/IconVerticalSolidList"/>
    <dgm:cxn modelId="{CCAD51EE-ECB5-4230-B271-A9BB183795BE}" type="presParOf" srcId="{8568C5CF-50C2-448D-8F84-F8FF3B54F1F4}" destId="{A9E8D755-741D-4E48-8D1B-EFD6BC16973B}" srcOrd="2" destOrd="0" presId="urn:microsoft.com/office/officeart/2018/2/layout/IconVerticalSolidList"/>
    <dgm:cxn modelId="{01C8D530-B1F1-4420-B60B-9C658DA8C1CA}" type="presParOf" srcId="{8568C5CF-50C2-448D-8F84-F8FF3B54F1F4}" destId="{D7AFE661-053C-4214-B0D0-A6596D5F0736}" srcOrd="3" destOrd="0" presId="urn:microsoft.com/office/officeart/2018/2/layout/IconVerticalSolidList"/>
    <dgm:cxn modelId="{5436BB5C-4703-4CD9-A7CF-8BEA4E351B6E}" type="presParOf" srcId="{1AF27E16-A5AF-4F38-A4A6-8DCC5A0855AF}" destId="{104C5102-7460-448A-B8FD-74720EA1AB77}" srcOrd="1" destOrd="0" presId="urn:microsoft.com/office/officeart/2018/2/layout/IconVerticalSolidList"/>
    <dgm:cxn modelId="{CACAD1F8-7745-4FFA-BEA7-EB95727CE36C}" type="presParOf" srcId="{1AF27E16-A5AF-4F38-A4A6-8DCC5A0855AF}" destId="{33C3AF61-CE47-4216-9476-42449F48763F}" srcOrd="2" destOrd="0" presId="urn:microsoft.com/office/officeart/2018/2/layout/IconVerticalSolidList"/>
    <dgm:cxn modelId="{C5C98D2C-D913-4964-9421-D0D0435E6225}" type="presParOf" srcId="{33C3AF61-CE47-4216-9476-42449F48763F}" destId="{C0F4E889-3DD3-4901-B4A6-76A5EEC9D6A8}" srcOrd="0" destOrd="0" presId="urn:microsoft.com/office/officeart/2018/2/layout/IconVerticalSolidList"/>
    <dgm:cxn modelId="{1B2B0AB3-6261-45EA-9041-D52274C56BFE}" type="presParOf" srcId="{33C3AF61-CE47-4216-9476-42449F48763F}" destId="{60CC612C-B11A-4D71-8B15-D75EF474530B}" srcOrd="1" destOrd="0" presId="urn:microsoft.com/office/officeart/2018/2/layout/IconVerticalSolidList"/>
    <dgm:cxn modelId="{918DC73C-D712-42E0-8D6A-FADA022EEC88}" type="presParOf" srcId="{33C3AF61-CE47-4216-9476-42449F48763F}" destId="{37640E23-45D2-4931-B1DC-E8DD11783B3E}" srcOrd="2" destOrd="0" presId="urn:microsoft.com/office/officeart/2018/2/layout/IconVerticalSolidList"/>
    <dgm:cxn modelId="{F755FBDA-C3B0-4FE9-A306-93C8C95F9126}" type="presParOf" srcId="{33C3AF61-CE47-4216-9476-42449F48763F}" destId="{7A44AE28-FE2A-43AE-AF90-F653091FD9B0}" srcOrd="3" destOrd="0" presId="urn:microsoft.com/office/officeart/2018/2/layout/IconVerticalSolidList"/>
    <dgm:cxn modelId="{3DC66DC2-EE02-4EB4-98B9-323DFC4957A0}" type="presParOf" srcId="{1AF27E16-A5AF-4F38-A4A6-8DCC5A0855AF}" destId="{DDE11654-8AFA-4B9A-B4CF-141BF0CC9B8E}" srcOrd="3" destOrd="0" presId="urn:microsoft.com/office/officeart/2018/2/layout/IconVerticalSolidList"/>
    <dgm:cxn modelId="{7BAB4179-8626-4E28-A94E-0B93BDD635AF}" type="presParOf" srcId="{1AF27E16-A5AF-4F38-A4A6-8DCC5A0855AF}" destId="{30C55DB0-5DC5-416A-804E-67C21D204345}" srcOrd="4" destOrd="0" presId="urn:microsoft.com/office/officeart/2018/2/layout/IconVerticalSolidList"/>
    <dgm:cxn modelId="{0AFD0F3D-3DAA-4704-BB3D-E411A3307590}" type="presParOf" srcId="{30C55DB0-5DC5-416A-804E-67C21D204345}" destId="{0A7FFEB0-39CC-41F7-A2C0-57CC0A09A980}" srcOrd="0" destOrd="0" presId="urn:microsoft.com/office/officeart/2018/2/layout/IconVerticalSolidList"/>
    <dgm:cxn modelId="{A07FD552-00A7-4D3D-A887-C81E35B2BCFA}" type="presParOf" srcId="{30C55DB0-5DC5-416A-804E-67C21D204345}" destId="{A845CD56-7808-4172-84B4-83998774A561}" srcOrd="1" destOrd="0" presId="urn:microsoft.com/office/officeart/2018/2/layout/IconVerticalSolidList"/>
    <dgm:cxn modelId="{003C5089-DE89-4289-8215-D7E8D87C1B2B}" type="presParOf" srcId="{30C55DB0-5DC5-416A-804E-67C21D204345}" destId="{52CBEFB2-4261-401F-A2D6-04504FD8C0A2}" srcOrd="2" destOrd="0" presId="urn:microsoft.com/office/officeart/2018/2/layout/IconVerticalSolidList"/>
    <dgm:cxn modelId="{9481E98C-D748-486B-9E89-CF3569E2B5F7}" type="presParOf" srcId="{30C55DB0-5DC5-416A-804E-67C21D204345}" destId="{830758DA-ED80-45FF-B259-0B1A08693F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9A1505-7EBB-43BF-B4AB-15FE36DA7F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5CE133-B497-4D2F-B3CD-174A93DA9C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Profile and simulate real compiler behaviors (e.g., ONNX, TVM).</a:t>
          </a:r>
          <a:endParaRPr lang="en-US"/>
        </a:p>
      </dgm:t>
    </dgm:pt>
    <dgm:pt modelId="{D9DF0753-3641-40EB-BC01-9AF5D62952DE}" type="parTrans" cxnId="{0EE5533D-F42C-41C6-BF38-463F2B3C8801}">
      <dgm:prSet/>
      <dgm:spPr/>
      <dgm:t>
        <a:bodyPr/>
        <a:lstStyle/>
        <a:p>
          <a:endParaRPr lang="en-US"/>
        </a:p>
      </dgm:t>
    </dgm:pt>
    <dgm:pt modelId="{AAA01C99-BFB0-4304-BD0B-BDDE07EE3617}" type="sibTrans" cxnId="{0EE5533D-F42C-41C6-BF38-463F2B3C8801}">
      <dgm:prSet/>
      <dgm:spPr/>
      <dgm:t>
        <a:bodyPr/>
        <a:lstStyle/>
        <a:p>
          <a:endParaRPr lang="en-US"/>
        </a:p>
      </dgm:t>
    </dgm:pt>
    <dgm:pt modelId="{1CDE7DA3-FF88-4DF9-9ADE-95323D2DB7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Extend to NLP models (e.g., BERT, GPT).</a:t>
          </a:r>
          <a:endParaRPr lang="en-US"/>
        </a:p>
      </dgm:t>
    </dgm:pt>
    <dgm:pt modelId="{9D6E8292-AB70-40FB-AAA2-EAB00D7AE28D}" type="parTrans" cxnId="{A51D42FD-FC94-4943-9E9E-FEE44633BC05}">
      <dgm:prSet/>
      <dgm:spPr/>
      <dgm:t>
        <a:bodyPr/>
        <a:lstStyle/>
        <a:p>
          <a:endParaRPr lang="en-US"/>
        </a:p>
      </dgm:t>
    </dgm:pt>
    <dgm:pt modelId="{32707698-61C4-4D13-BADF-7227F0734EAC}" type="sibTrans" cxnId="{A51D42FD-FC94-4943-9E9E-FEE44633BC05}">
      <dgm:prSet/>
      <dgm:spPr/>
      <dgm:t>
        <a:bodyPr/>
        <a:lstStyle/>
        <a:p>
          <a:endParaRPr lang="en-US"/>
        </a:p>
      </dgm:t>
    </dgm:pt>
    <dgm:pt modelId="{54A0AC62-165D-4912-B4BD-22DD899DA3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Dynamic simulation based on target deployment hardware (FPGA, Edge TPUs)</a:t>
          </a:r>
          <a:endParaRPr lang="en-US"/>
        </a:p>
      </dgm:t>
    </dgm:pt>
    <dgm:pt modelId="{5D505719-7DC5-4ED0-8B11-EB2E99C3E586}" type="parTrans" cxnId="{8CA56922-2849-4E6A-A99F-46C65F852178}">
      <dgm:prSet/>
      <dgm:spPr/>
      <dgm:t>
        <a:bodyPr/>
        <a:lstStyle/>
        <a:p>
          <a:endParaRPr lang="en-US"/>
        </a:p>
      </dgm:t>
    </dgm:pt>
    <dgm:pt modelId="{50DF4FE1-9352-4E08-BED4-7A1FC4A2DEC8}" type="sibTrans" cxnId="{8CA56922-2849-4E6A-A99F-46C65F852178}">
      <dgm:prSet/>
      <dgm:spPr/>
      <dgm:t>
        <a:bodyPr/>
        <a:lstStyle/>
        <a:p>
          <a:endParaRPr lang="en-US"/>
        </a:p>
      </dgm:t>
    </dgm:pt>
    <dgm:pt modelId="{06850835-B6FF-4504-95F1-214EB92D4AF8}" type="pres">
      <dgm:prSet presAssocID="{559A1505-7EBB-43BF-B4AB-15FE36DA7F0E}" presName="root" presStyleCnt="0">
        <dgm:presLayoutVars>
          <dgm:dir/>
          <dgm:resizeHandles val="exact"/>
        </dgm:presLayoutVars>
      </dgm:prSet>
      <dgm:spPr/>
    </dgm:pt>
    <dgm:pt modelId="{B005AEC8-3A99-45BF-B757-EF7428B46948}" type="pres">
      <dgm:prSet presAssocID="{845CE133-B497-4D2F-B3CD-174A93DA9C82}" presName="compNode" presStyleCnt="0"/>
      <dgm:spPr/>
    </dgm:pt>
    <dgm:pt modelId="{5F335319-FCE9-4B65-8C9F-3029B50A9E9A}" type="pres">
      <dgm:prSet presAssocID="{845CE133-B497-4D2F-B3CD-174A93DA9C82}" presName="bgRect" presStyleLbl="bgShp" presStyleIdx="0" presStyleCnt="3"/>
      <dgm:spPr/>
    </dgm:pt>
    <dgm:pt modelId="{F1A51C0A-4D3A-42FC-8F6A-FDE851F8FE32}" type="pres">
      <dgm:prSet presAssocID="{845CE133-B497-4D2F-B3CD-174A93DA9C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964EC0F-344A-406F-82DC-D60BD4BD9DC9}" type="pres">
      <dgm:prSet presAssocID="{845CE133-B497-4D2F-B3CD-174A93DA9C82}" presName="spaceRect" presStyleCnt="0"/>
      <dgm:spPr/>
    </dgm:pt>
    <dgm:pt modelId="{927E0982-2556-40A0-BE1D-94997D514568}" type="pres">
      <dgm:prSet presAssocID="{845CE133-B497-4D2F-B3CD-174A93DA9C82}" presName="parTx" presStyleLbl="revTx" presStyleIdx="0" presStyleCnt="3">
        <dgm:presLayoutVars>
          <dgm:chMax val="0"/>
          <dgm:chPref val="0"/>
        </dgm:presLayoutVars>
      </dgm:prSet>
      <dgm:spPr/>
    </dgm:pt>
    <dgm:pt modelId="{7CD21016-696F-43F4-9A41-8DD1E815B9ED}" type="pres">
      <dgm:prSet presAssocID="{AAA01C99-BFB0-4304-BD0B-BDDE07EE3617}" presName="sibTrans" presStyleCnt="0"/>
      <dgm:spPr/>
    </dgm:pt>
    <dgm:pt modelId="{5F494737-6991-4AB8-9FB1-231F381B3CCD}" type="pres">
      <dgm:prSet presAssocID="{1CDE7DA3-FF88-4DF9-9ADE-95323D2DB702}" presName="compNode" presStyleCnt="0"/>
      <dgm:spPr/>
    </dgm:pt>
    <dgm:pt modelId="{9B28CB3A-2345-4050-8BAD-95A9FC6AF9E5}" type="pres">
      <dgm:prSet presAssocID="{1CDE7DA3-FF88-4DF9-9ADE-95323D2DB702}" presName="bgRect" presStyleLbl="bgShp" presStyleIdx="1" presStyleCnt="3"/>
      <dgm:spPr/>
    </dgm:pt>
    <dgm:pt modelId="{9E1F4E32-F013-404E-8354-6689748194DD}" type="pres">
      <dgm:prSet presAssocID="{1CDE7DA3-FF88-4DF9-9ADE-95323D2DB7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ck"/>
        </a:ext>
      </dgm:extLst>
    </dgm:pt>
    <dgm:pt modelId="{04FDF2C7-E790-4643-9C72-45F84E39A95B}" type="pres">
      <dgm:prSet presAssocID="{1CDE7DA3-FF88-4DF9-9ADE-95323D2DB702}" presName="spaceRect" presStyleCnt="0"/>
      <dgm:spPr/>
    </dgm:pt>
    <dgm:pt modelId="{DA915156-1CD2-4939-8CF8-CBE717EA7979}" type="pres">
      <dgm:prSet presAssocID="{1CDE7DA3-FF88-4DF9-9ADE-95323D2DB702}" presName="parTx" presStyleLbl="revTx" presStyleIdx="1" presStyleCnt="3">
        <dgm:presLayoutVars>
          <dgm:chMax val="0"/>
          <dgm:chPref val="0"/>
        </dgm:presLayoutVars>
      </dgm:prSet>
      <dgm:spPr/>
    </dgm:pt>
    <dgm:pt modelId="{36FF701B-78AC-4115-805E-8D788B623518}" type="pres">
      <dgm:prSet presAssocID="{32707698-61C4-4D13-BADF-7227F0734EAC}" presName="sibTrans" presStyleCnt="0"/>
      <dgm:spPr/>
    </dgm:pt>
    <dgm:pt modelId="{2EC75732-B688-4EC6-A00B-205B9F6D9DFF}" type="pres">
      <dgm:prSet presAssocID="{54A0AC62-165D-4912-B4BD-22DD899DA3DB}" presName="compNode" presStyleCnt="0"/>
      <dgm:spPr/>
    </dgm:pt>
    <dgm:pt modelId="{95E919FE-C146-456E-A28D-84DD7F492FE5}" type="pres">
      <dgm:prSet presAssocID="{54A0AC62-165D-4912-B4BD-22DD899DA3DB}" presName="bgRect" presStyleLbl="bgShp" presStyleIdx="2" presStyleCnt="3"/>
      <dgm:spPr/>
    </dgm:pt>
    <dgm:pt modelId="{8266A909-CA63-4659-90AA-2187BE96CBD2}" type="pres">
      <dgm:prSet presAssocID="{54A0AC62-165D-4912-B4BD-22DD899DA3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2F0952A-A147-4999-9D97-45C30B1E1924}" type="pres">
      <dgm:prSet presAssocID="{54A0AC62-165D-4912-B4BD-22DD899DA3DB}" presName="spaceRect" presStyleCnt="0"/>
      <dgm:spPr/>
    </dgm:pt>
    <dgm:pt modelId="{4E71817B-83B1-44A0-9775-826166578ECD}" type="pres">
      <dgm:prSet presAssocID="{54A0AC62-165D-4912-B4BD-22DD899DA3D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2A9C19-5299-4389-81F7-19948AAFF21B}" type="presOf" srcId="{845CE133-B497-4D2F-B3CD-174A93DA9C82}" destId="{927E0982-2556-40A0-BE1D-94997D514568}" srcOrd="0" destOrd="0" presId="urn:microsoft.com/office/officeart/2018/2/layout/IconVerticalSolidList"/>
    <dgm:cxn modelId="{8CA56922-2849-4E6A-A99F-46C65F852178}" srcId="{559A1505-7EBB-43BF-B4AB-15FE36DA7F0E}" destId="{54A0AC62-165D-4912-B4BD-22DD899DA3DB}" srcOrd="2" destOrd="0" parTransId="{5D505719-7DC5-4ED0-8B11-EB2E99C3E586}" sibTransId="{50DF4FE1-9352-4E08-BED4-7A1FC4A2DEC8}"/>
    <dgm:cxn modelId="{4C846631-C29C-470A-863F-64A467ECD026}" type="presOf" srcId="{559A1505-7EBB-43BF-B4AB-15FE36DA7F0E}" destId="{06850835-B6FF-4504-95F1-214EB92D4AF8}" srcOrd="0" destOrd="0" presId="urn:microsoft.com/office/officeart/2018/2/layout/IconVerticalSolidList"/>
    <dgm:cxn modelId="{0EE5533D-F42C-41C6-BF38-463F2B3C8801}" srcId="{559A1505-7EBB-43BF-B4AB-15FE36DA7F0E}" destId="{845CE133-B497-4D2F-B3CD-174A93DA9C82}" srcOrd="0" destOrd="0" parTransId="{D9DF0753-3641-40EB-BC01-9AF5D62952DE}" sibTransId="{AAA01C99-BFB0-4304-BD0B-BDDE07EE3617}"/>
    <dgm:cxn modelId="{BB4134D2-B40B-4C88-8BD8-203191348B1B}" type="presOf" srcId="{1CDE7DA3-FF88-4DF9-9ADE-95323D2DB702}" destId="{DA915156-1CD2-4939-8CF8-CBE717EA7979}" srcOrd="0" destOrd="0" presId="urn:microsoft.com/office/officeart/2018/2/layout/IconVerticalSolidList"/>
    <dgm:cxn modelId="{A51D42FD-FC94-4943-9E9E-FEE44633BC05}" srcId="{559A1505-7EBB-43BF-B4AB-15FE36DA7F0E}" destId="{1CDE7DA3-FF88-4DF9-9ADE-95323D2DB702}" srcOrd="1" destOrd="0" parTransId="{9D6E8292-AB70-40FB-AAA2-EAB00D7AE28D}" sibTransId="{32707698-61C4-4D13-BADF-7227F0734EAC}"/>
    <dgm:cxn modelId="{1FD9F2FF-56DE-4E4A-A28C-CE2160CDEBFA}" type="presOf" srcId="{54A0AC62-165D-4912-B4BD-22DD899DA3DB}" destId="{4E71817B-83B1-44A0-9775-826166578ECD}" srcOrd="0" destOrd="0" presId="urn:microsoft.com/office/officeart/2018/2/layout/IconVerticalSolidList"/>
    <dgm:cxn modelId="{6624C0FC-F0DE-4218-B880-B77296B63138}" type="presParOf" srcId="{06850835-B6FF-4504-95F1-214EB92D4AF8}" destId="{B005AEC8-3A99-45BF-B757-EF7428B46948}" srcOrd="0" destOrd="0" presId="urn:microsoft.com/office/officeart/2018/2/layout/IconVerticalSolidList"/>
    <dgm:cxn modelId="{F78BB7E9-A13C-4ABE-89EE-79241384E820}" type="presParOf" srcId="{B005AEC8-3A99-45BF-B757-EF7428B46948}" destId="{5F335319-FCE9-4B65-8C9F-3029B50A9E9A}" srcOrd="0" destOrd="0" presId="urn:microsoft.com/office/officeart/2018/2/layout/IconVerticalSolidList"/>
    <dgm:cxn modelId="{5A31871A-FD54-4AE6-8F5A-0FE6D9E774F6}" type="presParOf" srcId="{B005AEC8-3A99-45BF-B757-EF7428B46948}" destId="{F1A51C0A-4D3A-42FC-8F6A-FDE851F8FE32}" srcOrd="1" destOrd="0" presId="urn:microsoft.com/office/officeart/2018/2/layout/IconVerticalSolidList"/>
    <dgm:cxn modelId="{32A66E16-0AE1-483A-9522-AAE69454F9F7}" type="presParOf" srcId="{B005AEC8-3A99-45BF-B757-EF7428B46948}" destId="{C964EC0F-344A-406F-82DC-D60BD4BD9DC9}" srcOrd="2" destOrd="0" presId="urn:microsoft.com/office/officeart/2018/2/layout/IconVerticalSolidList"/>
    <dgm:cxn modelId="{1CFE60BE-50CD-4529-AF4C-F9DA2326D5A4}" type="presParOf" srcId="{B005AEC8-3A99-45BF-B757-EF7428B46948}" destId="{927E0982-2556-40A0-BE1D-94997D514568}" srcOrd="3" destOrd="0" presId="urn:microsoft.com/office/officeart/2018/2/layout/IconVerticalSolidList"/>
    <dgm:cxn modelId="{F0CE3B73-DAE4-493A-8235-983727484588}" type="presParOf" srcId="{06850835-B6FF-4504-95F1-214EB92D4AF8}" destId="{7CD21016-696F-43F4-9A41-8DD1E815B9ED}" srcOrd="1" destOrd="0" presId="urn:microsoft.com/office/officeart/2018/2/layout/IconVerticalSolidList"/>
    <dgm:cxn modelId="{5516F6D0-100C-4F45-9799-3F86953F9E5B}" type="presParOf" srcId="{06850835-B6FF-4504-95F1-214EB92D4AF8}" destId="{5F494737-6991-4AB8-9FB1-231F381B3CCD}" srcOrd="2" destOrd="0" presId="urn:microsoft.com/office/officeart/2018/2/layout/IconVerticalSolidList"/>
    <dgm:cxn modelId="{D637FBB1-DD08-4AF6-8699-219734609451}" type="presParOf" srcId="{5F494737-6991-4AB8-9FB1-231F381B3CCD}" destId="{9B28CB3A-2345-4050-8BAD-95A9FC6AF9E5}" srcOrd="0" destOrd="0" presId="urn:microsoft.com/office/officeart/2018/2/layout/IconVerticalSolidList"/>
    <dgm:cxn modelId="{32F26D36-C125-4AC8-A855-3E7B5C8AB709}" type="presParOf" srcId="{5F494737-6991-4AB8-9FB1-231F381B3CCD}" destId="{9E1F4E32-F013-404E-8354-6689748194DD}" srcOrd="1" destOrd="0" presId="urn:microsoft.com/office/officeart/2018/2/layout/IconVerticalSolidList"/>
    <dgm:cxn modelId="{7BFFF9D1-B5A2-4116-9E23-70F7AACDE6C2}" type="presParOf" srcId="{5F494737-6991-4AB8-9FB1-231F381B3CCD}" destId="{04FDF2C7-E790-4643-9C72-45F84E39A95B}" srcOrd="2" destOrd="0" presId="urn:microsoft.com/office/officeart/2018/2/layout/IconVerticalSolidList"/>
    <dgm:cxn modelId="{A058AF5B-BA5D-455E-A4BA-71C7032C6AB2}" type="presParOf" srcId="{5F494737-6991-4AB8-9FB1-231F381B3CCD}" destId="{DA915156-1CD2-4939-8CF8-CBE717EA7979}" srcOrd="3" destOrd="0" presId="urn:microsoft.com/office/officeart/2018/2/layout/IconVerticalSolidList"/>
    <dgm:cxn modelId="{CA0A2B4B-39ED-44A5-887E-018840D1DF77}" type="presParOf" srcId="{06850835-B6FF-4504-95F1-214EB92D4AF8}" destId="{36FF701B-78AC-4115-805E-8D788B623518}" srcOrd="3" destOrd="0" presId="urn:microsoft.com/office/officeart/2018/2/layout/IconVerticalSolidList"/>
    <dgm:cxn modelId="{85B8ED01-B690-49CE-A9D6-14D73AA9572A}" type="presParOf" srcId="{06850835-B6FF-4504-95F1-214EB92D4AF8}" destId="{2EC75732-B688-4EC6-A00B-205B9F6D9DFF}" srcOrd="4" destOrd="0" presId="urn:microsoft.com/office/officeart/2018/2/layout/IconVerticalSolidList"/>
    <dgm:cxn modelId="{79775AB7-AE85-43C6-BEC5-2B3EF6865DEB}" type="presParOf" srcId="{2EC75732-B688-4EC6-A00B-205B9F6D9DFF}" destId="{95E919FE-C146-456E-A28D-84DD7F492FE5}" srcOrd="0" destOrd="0" presId="urn:microsoft.com/office/officeart/2018/2/layout/IconVerticalSolidList"/>
    <dgm:cxn modelId="{7B655AF5-8EF8-4690-A3F3-CF94598A3B0E}" type="presParOf" srcId="{2EC75732-B688-4EC6-A00B-205B9F6D9DFF}" destId="{8266A909-CA63-4659-90AA-2187BE96CBD2}" srcOrd="1" destOrd="0" presId="urn:microsoft.com/office/officeart/2018/2/layout/IconVerticalSolidList"/>
    <dgm:cxn modelId="{2D5C0EFF-C176-4578-ACFA-2345DDB4E0EC}" type="presParOf" srcId="{2EC75732-B688-4EC6-A00B-205B9F6D9DFF}" destId="{62F0952A-A147-4999-9D97-45C30B1E1924}" srcOrd="2" destOrd="0" presId="urn:microsoft.com/office/officeart/2018/2/layout/IconVerticalSolidList"/>
    <dgm:cxn modelId="{1516DB9E-4629-4457-A955-9CAEC03426B9}" type="presParOf" srcId="{2EC75732-B688-4EC6-A00B-205B9F6D9DFF}" destId="{4E71817B-83B1-44A0-9775-826166578E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52FB77-B834-4679-B2A6-240D7E5FE69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15B2A1-63FC-4BBB-9665-7BB0E706E1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>
              <a:hlinkClick xmlns:r="http://schemas.openxmlformats.org/officeDocument/2006/relationships" r:id="rId1"/>
            </a:rPr>
            <a:t>PyTorch</a:t>
          </a:r>
          <a:r>
            <a:rPr lang="en-US" dirty="0">
              <a:hlinkClick xmlns:r="http://schemas.openxmlformats.org/officeDocument/2006/relationships" r:id="rId1"/>
            </a:rPr>
            <a:t> Docs</a:t>
          </a:r>
          <a:endParaRPr lang="en-US" dirty="0"/>
        </a:p>
      </dgm:t>
    </dgm:pt>
    <dgm:pt modelId="{3D69D095-A7C5-4789-8059-40E9418477C6}" type="parTrans" cxnId="{B13B63AC-0FCD-4706-86E1-2EC056A3E590}">
      <dgm:prSet/>
      <dgm:spPr/>
      <dgm:t>
        <a:bodyPr/>
        <a:lstStyle/>
        <a:p>
          <a:endParaRPr lang="en-US"/>
        </a:p>
      </dgm:t>
    </dgm:pt>
    <dgm:pt modelId="{6C49E69C-754C-430B-B0D5-AB9E2CB8AD14}" type="sibTrans" cxnId="{B13B63AC-0FCD-4706-86E1-2EC056A3E5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B0F12-E61F-4DC6-9ED2-56CE15EF6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Tiny ImageNet Dataset</a:t>
          </a:r>
          <a:endParaRPr lang="en-US" dirty="0"/>
        </a:p>
      </dgm:t>
    </dgm:pt>
    <dgm:pt modelId="{1350AEC4-40B9-4C0A-A957-19CD6A381ACC}" type="parTrans" cxnId="{13FE98C5-5CE6-4948-AD0D-53DF11AAB2C6}">
      <dgm:prSet/>
      <dgm:spPr/>
      <dgm:t>
        <a:bodyPr/>
        <a:lstStyle/>
        <a:p>
          <a:endParaRPr lang="en-US"/>
        </a:p>
      </dgm:t>
    </dgm:pt>
    <dgm:pt modelId="{430C865E-6A52-45E6-A9F0-2BA0E70EFC8C}" type="sibTrans" cxnId="{13FE98C5-5CE6-4948-AD0D-53DF11AAB2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78FFB9-3C55-487B-9D70-056836884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ResNet-18</a:t>
          </a:r>
          <a:endParaRPr lang="en-US" dirty="0"/>
        </a:p>
      </dgm:t>
    </dgm:pt>
    <dgm:pt modelId="{61C69C2F-6283-4128-8685-D8106D20D8FE}" type="parTrans" cxnId="{15D30657-50FA-4AAA-A1A0-DD31B2A0FEA2}">
      <dgm:prSet/>
      <dgm:spPr/>
      <dgm:t>
        <a:bodyPr/>
        <a:lstStyle/>
        <a:p>
          <a:endParaRPr lang="en-US"/>
        </a:p>
      </dgm:t>
    </dgm:pt>
    <dgm:pt modelId="{EA52D217-7E6B-4F04-8B4B-06B2A0F0FBC0}" type="sibTrans" cxnId="{15D30657-50FA-4AAA-A1A0-DD31B2A0FE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DA8A40-1936-4CD1-9DB1-E8AEA31D4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4"/>
            </a:rPr>
            <a:t>Prior Works on Adversarial and Robust Training</a:t>
          </a:r>
          <a:endParaRPr lang="en-US" dirty="0"/>
        </a:p>
      </dgm:t>
    </dgm:pt>
    <dgm:pt modelId="{47480C75-C5F1-4980-8D85-AD8032BA7C93}" type="parTrans" cxnId="{0939239A-C52B-428D-B754-6823E007A8C4}">
      <dgm:prSet/>
      <dgm:spPr/>
      <dgm:t>
        <a:bodyPr/>
        <a:lstStyle/>
        <a:p>
          <a:endParaRPr lang="en-US"/>
        </a:p>
      </dgm:t>
    </dgm:pt>
    <dgm:pt modelId="{9CBD2760-CE48-4106-8971-1A7BD6ABE73D}" type="sibTrans" cxnId="{0939239A-C52B-428D-B754-6823E007A8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715433-1582-4D88-BC9E-B686D0ADC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5"/>
            </a:rPr>
            <a:t>Deep Learning and Compiler Optimization Research</a:t>
          </a:r>
          <a:endParaRPr lang="en-US" dirty="0"/>
        </a:p>
      </dgm:t>
    </dgm:pt>
    <dgm:pt modelId="{B6DE2300-1780-46F9-BA43-9CB466136F01}" type="parTrans" cxnId="{63BD57C7-603F-45ED-ADBA-D47208BA81BF}">
      <dgm:prSet/>
      <dgm:spPr/>
      <dgm:t>
        <a:bodyPr/>
        <a:lstStyle/>
        <a:p>
          <a:endParaRPr lang="en-US"/>
        </a:p>
      </dgm:t>
    </dgm:pt>
    <dgm:pt modelId="{D5078363-8478-443C-A87F-C191AF35C8E5}" type="sibTrans" cxnId="{63BD57C7-603F-45ED-ADBA-D47208BA81BF}">
      <dgm:prSet/>
      <dgm:spPr/>
      <dgm:t>
        <a:bodyPr/>
        <a:lstStyle/>
        <a:p>
          <a:endParaRPr lang="en-US"/>
        </a:p>
      </dgm:t>
    </dgm:pt>
    <dgm:pt modelId="{A430EC3C-C51A-4449-B1F8-9419174C6B0C}" type="pres">
      <dgm:prSet presAssocID="{2A52FB77-B834-4679-B2A6-240D7E5FE694}" presName="root" presStyleCnt="0">
        <dgm:presLayoutVars>
          <dgm:dir/>
          <dgm:resizeHandles val="exact"/>
        </dgm:presLayoutVars>
      </dgm:prSet>
      <dgm:spPr/>
    </dgm:pt>
    <dgm:pt modelId="{036E1C57-E6AA-49AE-90CD-2C001C5628A3}" type="pres">
      <dgm:prSet presAssocID="{2A52FB77-B834-4679-B2A6-240D7E5FE694}" presName="container" presStyleCnt="0">
        <dgm:presLayoutVars>
          <dgm:dir/>
          <dgm:resizeHandles val="exact"/>
        </dgm:presLayoutVars>
      </dgm:prSet>
      <dgm:spPr/>
    </dgm:pt>
    <dgm:pt modelId="{9BBD3C97-450B-4F17-9D4F-DBC237230265}" type="pres">
      <dgm:prSet presAssocID="{6E15B2A1-63FC-4BBB-9665-7BB0E706E194}" presName="compNode" presStyleCnt="0"/>
      <dgm:spPr/>
    </dgm:pt>
    <dgm:pt modelId="{355CD1EB-D709-4425-97AC-640910F65E7D}" type="pres">
      <dgm:prSet presAssocID="{6E15B2A1-63FC-4BBB-9665-7BB0E706E194}" presName="iconBgRect" presStyleLbl="bgShp" presStyleIdx="0" presStyleCnt="5"/>
      <dgm:spPr/>
    </dgm:pt>
    <dgm:pt modelId="{7BC7BAA9-2FAF-471F-9DCA-CCF059B8857F}" type="pres">
      <dgm:prSet presAssocID="{6E15B2A1-63FC-4BBB-9665-7BB0E706E194}" presName="iconRect" presStyleLbl="node1" presStyleIdx="0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7E507D-7728-4762-A5E4-BEB74EDE8798}" type="pres">
      <dgm:prSet presAssocID="{6E15B2A1-63FC-4BBB-9665-7BB0E706E194}" presName="spaceRect" presStyleCnt="0"/>
      <dgm:spPr/>
    </dgm:pt>
    <dgm:pt modelId="{21A3BC6C-ABD7-4072-9B24-5A92BF6C078A}" type="pres">
      <dgm:prSet presAssocID="{6E15B2A1-63FC-4BBB-9665-7BB0E706E194}" presName="textRect" presStyleLbl="revTx" presStyleIdx="0" presStyleCnt="5">
        <dgm:presLayoutVars>
          <dgm:chMax val="1"/>
          <dgm:chPref val="1"/>
        </dgm:presLayoutVars>
      </dgm:prSet>
      <dgm:spPr/>
    </dgm:pt>
    <dgm:pt modelId="{12B7C9A1-29E0-406B-B0D3-E9D14569398A}" type="pres">
      <dgm:prSet presAssocID="{6C49E69C-754C-430B-B0D5-AB9E2CB8AD14}" presName="sibTrans" presStyleLbl="sibTrans2D1" presStyleIdx="0" presStyleCnt="0"/>
      <dgm:spPr/>
    </dgm:pt>
    <dgm:pt modelId="{12D703E0-C7CD-4E87-A7BE-85A9A0387CF7}" type="pres">
      <dgm:prSet presAssocID="{0A6B0F12-E61F-4DC6-9ED2-56CE15EF6C63}" presName="compNode" presStyleCnt="0"/>
      <dgm:spPr/>
    </dgm:pt>
    <dgm:pt modelId="{ED401E03-F2E1-42DD-9436-0D51ED286FF1}" type="pres">
      <dgm:prSet presAssocID="{0A6B0F12-E61F-4DC6-9ED2-56CE15EF6C63}" presName="iconBgRect" presStyleLbl="bgShp" presStyleIdx="1" presStyleCnt="5"/>
      <dgm:spPr/>
    </dgm:pt>
    <dgm:pt modelId="{3A2C452F-1FCA-4D04-AC35-0A84D8B48FAF}" type="pres">
      <dgm:prSet presAssocID="{0A6B0F12-E61F-4DC6-9ED2-56CE15EF6C63}" presName="iconRect" presStyleLbl="node1" presStyleIdx="1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963F36-7413-417D-B1EB-A496DBCA160E}" type="pres">
      <dgm:prSet presAssocID="{0A6B0F12-E61F-4DC6-9ED2-56CE15EF6C63}" presName="spaceRect" presStyleCnt="0"/>
      <dgm:spPr/>
    </dgm:pt>
    <dgm:pt modelId="{A54BCC8D-2937-48D4-BBC4-1CD77E2A43B6}" type="pres">
      <dgm:prSet presAssocID="{0A6B0F12-E61F-4DC6-9ED2-56CE15EF6C63}" presName="textRect" presStyleLbl="revTx" presStyleIdx="1" presStyleCnt="5">
        <dgm:presLayoutVars>
          <dgm:chMax val="1"/>
          <dgm:chPref val="1"/>
        </dgm:presLayoutVars>
      </dgm:prSet>
      <dgm:spPr/>
    </dgm:pt>
    <dgm:pt modelId="{2E15DC5B-776B-48C8-A9EE-7CCE3089DE55}" type="pres">
      <dgm:prSet presAssocID="{430C865E-6A52-45E6-A9F0-2BA0E70EFC8C}" presName="sibTrans" presStyleLbl="sibTrans2D1" presStyleIdx="0" presStyleCnt="0"/>
      <dgm:spPr/>
    </dgm:pt>
    <dgm:pt modelId="{F978571B-FA43-4B6E-9AEB-18FA3AA57412}" type="pres">
      <dgm:prSet presAssocID="{6478FFB9-3C55-487B-9D70-05683688438F}" presName="compNode" presStyleCnt="0"/>
      <dgm:spPr/>
    </dgm:pt>
    <dgm:pt modelId="{98DD4814-5031-4F4E-9A11-B2BAD9CD8441}" type="pres">
      <dgm:prSet presAssocID="{6478FFB9-3C55-487B-9D70-05683688438F}" presName="iconBgRect" presStyleLbl="bgShp" presStyleIdx="2" presStyleCnt="5"/>
      <dgm:spPr/>
    </dgm:pt>
    <dgm:pt modelId="{93483FD9-DDE6-458B-88F3-0B73528D6B72}" type="pres">
      <dgm:prSet presAssocID="{6478FFB9-3C55-487B-9D70-05683688438F}" presName="iconRect" presStyleLbl="node1" presStyleIdx="2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2327C734-B060-483B-A9BB-B91C04CAACC8}" type="pres">
      <dgm:prSet presAssocID="{6478FFB9-3C55-487B-9D70-05683688438F}" presName="spaceRect" presStyleCnt="0"/>
      <dgm:spPr/>
    </dgm:pt>
    <dgm:pt modelId="{F54E40DE-8481-44BB-96AC-F44F663DA402}" type="pres">
      <dgm:prSet presAssocID="{6478FFB9-3C55-487B-9D70-05683688438F}" presName="textRect" presStyleLbl="revTx" presStyleIdx="2" presStyleCnt="5">
        <dgm:presLayoutVars>
          <dgm:chMax val="1"/>
          <dgm:chPref val="1"/>
        </dgm:presLayoutVars>
      </dgm:prSet>
      <dgm:spPr/>
    </dgm:pt>
    <dgm:pt modelId="{5274C24B-D211-4239-A928-140917E58535}" type="pres">
      <dgm:prSet presAssocID="{EA52D217-7E6B-4F04-8B4B-06B2A0F0FBC0}" presName="sibTrans" presStyleLbl="sibTrans2D1" presStyleIdx="0" presStyleCnt="0"/>
      <dgm:spPr/>
    </dgm:pt>
    <dgm:pt modelId="{7B286935-0C3E-4B3D-AAA9-ADAB29F5524B}" type="pres">
      <dgm:prSet presAssocID="{F4DA8A40-1936-4CD1-9DB1-E8AEA31D4C77}" presName="compNode" presStyleCnt="0"/>
      <dgm:spPr/>
    </dgm:pt>
    <dgm:pt modelId="{97892069-1CC4-4AFC-B23A-02593216D4F3}" type="pres">
      <dgm:prSet presAssocID="{F4DA8A40-1936-4CD1-9DB1-E8AEA31D4C77}" presName="iconBgRect" presStyleLbl="bgShp" presStyleIdx="3" presStyleCnt="5"/>
      <dgm:spPr/>
    </dgm:pt>
    <dgm:pt modelId="{785492C5-C0F1-4D81-9862-CBD855CD07F6}" type="pres">
      <dgm:prSet presAssocID="{F4DA8A40-1936-4CD1-9DB1-E8AEA31D4C77}" presName="iconRect" presStyleLbl="node1" presStyleIdx="3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42C8B9A-618C-41BC-9EEF-103A4BE5030B}" type="pres">
      <dgm:prSet presAssocID="{F4DA8A40-1936-4CD1-9DB1-E8AEA31D4C77}" presName="spaceRect" presStyleCnt="0"/>
      <dgm:spPr/>
    </dgm:pt>
    <dgm:pt modelId="{85E49BD3-D459-41CD-A621-7D6C589D28EF}" type="pres">
      <dgm:prSet presAssocID="{F4DA8A40-1936-4CD1-9DB1-E8AEA31D4C77}" presName="textRect" presStyleLbl="revTx" presStyleIdx="3" presStyleCnt="5">
        <dgm:presLayoutVars>
          <dgm:chMax val="1"/>
          <dgm:chPref val="1"/>
        </dgm:presLayoutVars>
      </dgm:prSet>
      <dgm:spPr/>
    </dgm:pt>
    <dgm:pt modelId="{4CFC6153-E1E2-4BED-8078-27F9D44E7A79}" type="pres">
      <dgm:prSet presAssocID="{9CBD2760-CE48-4106-8971-1A7BD6ABE73D}" presName="sibTrans" presStyleLbl="sibTrans2D1" presStyleIdx="0" presStyleCnt="0"/>
      <dgm:spPr/>
    </dgm:pt>
    <dgm:pt modelId="{C6426788-D2E4-4FBA-8895-DD3905929A09}" type="pres">
      <dgm:prSet presAssocID="{FD715433-1582-4D88-BC9E-B686D0ADC4FA}" presName="compNode" presStyleCnt="0"/>
      <dgm:spPr/>
    </dgm:pt>
    <dgm:pt modelId="{75F50FAB-1047-45F8-AC7F-1A88E5F6D032}" type="pres">
      <dgm:prSet presAssocID="{FD715433-1582-4D88-BC9E-B686D0ADC4FA}" presName="iconBgRect" presStyleLbl="bgShp" presStyleIdx="4" presStyleCnt="5"/>
      <dgm:spPr/>
    </dgm:pt>
    <dgm:pt modelId="{21B32302-60D0-46E7-B67A-B22AE03F9870}" type="pres">
      <dgm:prSet presAssocID="{FD715433-1582-4D88-BC9E-B686D0ADC4FA}" presName="iconRect" presStyleLbl="node1" presStyleIdx="4" presStyleCnt="5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5DE0A8-20D9-45A3-9A30-110E8D3E4169}" type="pres">
      <dgm:prSet presAssocID="{FD715433-1582-4D88-BC9E-B686D0ADC4FA}" presName="spaceRect" presStyleCnt="0"/>
      <dgm:spPr/>
    </dgm:pt>
    <dgm:pt modelId="{6F323262-EADD-489B-AC5F-89A13BB6F9FF}" type="pres">
      <dgm:prSet presAssocID="{FD715433-1582-4D88-BC9E-B686D0ADC4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CB231D-B245-4C57-BB88-E276228240F1}" type="presOf" srcId="{0A6B0F12-E61F-4DC6-9ED2-56CE15EF6C63}" destId="{A54BCC8D-2937-48D4-BBC4-1CD77E2A43B6}" srcOrd="0" destOrd="0" presId="urn:microsoft.com/office/officeart/2018/2/layout/IconCircleList"/>
    <dgm:cxn modelId="{28E7621F-DB3F-4508-93EB-5A5669AFB330}" type="presOf" srcId="{6478FFB9-3C55-487B-9D70-05683688438F}" destId="{F54E40DE-8481-44BB-96AC-F44F663DA402}" srcOrd="0" destOrd="0" presId="urn:microsoft.com/office/officeart/2018/2/layout/IconCircleList"/>
    <dgm:cxn modelId="{CEDF8D60-0B22-4548-A2B3-FEC696D617F8}" type="presOf" srcId="{F4DA8A40-1936-4CD1-9DB1-E8AEA31D4C77}" destId="{85E49BD3-D459-41CD-A621-7D6C589D28EF}" srcOrd="0" destOrd="0" presId="urn:microsoft.com/office/officeart/2018/2/layout/IconCircleList"/>
    <dgm:cxn modelId="{BB4A9545-E5FF-45BB-83EA-7E1D8ABC6581}" type="presOf" srcId="{6E15B2A1-63FC-4BBB-9665-7BB0E706E194}" destId="{21A3BC6C-ABD7-4072-9B24-5A92BF6C078A}" srcOrd="0" destOrd="0" presId="urn:microsoft.com/office/officeart/2018/2/layout/IconCircleList"/>
    <dgm:cxn modelId="{48ABC551-6708-4E32-B229-D5A769CF9279}" type="presOf" srcId="{2A52FB77-B834-4679-B2A6-240D7E5FE694}" destId="{A430EC3C-C51A-4449-B1F8-9419174C6B0C}" srcOrd="0" destOrd="0" presId="urn:microsoft.com/office/officeart/2018/2/layout/IconCircleList"/>
    <dgm:cxn modelId="{15D30657-50FA-4AAA-A1A0-DD31B2A0FEA2}" srcId="{2A52FB77-B834-4679-B2A6-240D7E5FE694}" destId="{6478FFB9-3C55-487B-9D70-05683688438F}" srcOrd="2" destOrd="0" parTransId="{61C69C2F-6283-4128-8685-D8106D20D8FE}" sibTransId="{EA52D217-7E6B-4F04-8B4B-06B2A0F0FBC0}"/>
    <dgm:cxn modelId="{ADFF567D-8C87-4DB8-8045-B43AF2D1C633}" type="presOf" srcId="{6C49E69C-754C-430B-B0D5-AB9E2CB8AD14}" destId="{12B7C9A1-29E0-406B-B0D3-E9D14569398A}" srcOrd="0" destOrd="0" presId="urn:microsoft.com/office/officeart/2018/2/layout/IconCircleList"/>
    <dgm:cxn modelId="{EF067485-601F-4EAF-83B3-11EC6B3F6271}" type="presOf" srcId="{430C865E-6A52-45E6-A9F0-2BA0E70EFC8C}" destId="{2E15DC5B-776B-48C8-A9EE-7CCE3089DE55}" srcOrd="0" destOrd="0" presId="urn:microsoft.com/office/officeart/2018/2/layout/IconCircleList"/>
    <dgm:cxn modelId="{0939239A-C52B-428D-B754-6823E007A8C4}" srcId="{2A52FB77-B834-4679-B2A6-240D7E5FE694}" destId="{F4DA8A40-1936-4CD1-9DB1-E8AEA31D4C77}" srcOrd="3" destOrd="0" parTransId="{47480C75-C5F1-4980-8D85-AD8032BA7C93}" sibTransId="{9CBD2760-CE48-4106-8971-1A7BD6ABE73D}"/>
    <dgm:cxn modelId="{EE3412A5-00D8-436A-BFFF-8806448BC3EC}" type="presOf" srcId="{FD715433-1582-4D88-BC9E-B686D0ADC4FA}" destId="{6F323262-EADD-489B-AC5F-89A13BB6F9FF}" srcOrd="0" destOrd="0" presId="urn:microsoft.com/office/officeart/2018/2/layout/IconCircleList"/>
    <dgm:cxn modelId="{B13B63AC-0FCD-4706-86E1-2EC056A3E590}" srcId="{2A52FB77-B834-4679-B2A6-240D7E5FE694}" destId="{6E15B2A1-63FC-4BBB-9665-7BB0E706E194}" srcOrd="0" destOrd="0" parTransId="{3D69D095-A7C5-4789-8059-40E9418477C6}" sibTransId="{6C49E69C-754C-430B-B0D5-AB9E2CB8AD14}"/>
    <dgm:cxn modelId="{13FE98C5-5CE6-4948-AD0D-53DF11AAB2C6}" srcId="{2A52FB77-B834-4679-B2A6-240D7E5FE694}" destId="{0A6B0F12-E61F-4DC6-9ED2-56CE15EF6C63}" srcOrd="1" destOrd="0" parTransId="{1350AEC4-40B9-4C0A-A957-19CD6A381ACC}" sibTransId="{430C865E-6A52-45E6-A9F0-2BA0E70EFC8C}"/>
    <dgm:cxn modelId="{63BD57C7-603F-45ED-ADBA-D47208BA81BF}" srcId="{2A52FB77-B834-4679-B2A6-240D7E5FE694}" destId="{FD715433-1582-4D88-BC9E-B686D0ADC4FA}" srcOrd="4" destOrd="0" parTransId="{B6DE2300-1780-46F9-BA43-9CB466136F01}" sibTransId="{D5078363-8478-443C-A87F-C191AF35C8E5}"/>
    <dgm:cxn modelId="{306373D2-D100-4893-964D-664A3358A802}" type="presOf" srcId="{9CBD2760-CE48-4106-8971-1A7BD6ABE73D}" destId="{4CFC6153-E1E2-4BED-8078-27F9D44E7A79}" srcOrd="0" destOrd="0" presId="urn:microsoft.com/office/officeart/2018/2/layout/IconCircleList"/>
    <dgm:cxn modelId="{3B8408E4-BFB1-4028-B892-17D2CE0ABAD6}" type="presOf" srcId="{EA52D217-7E6B-4F04-8B4B-06B2A0F0FBC0}" destId="{5274C24B-D211-4239-A928-140917E58535}" srcOrd="0" destOrd="0" presId="urn:microsoft.com/office/officeart/2018/2/layout/IconCircleList"/>
    <dgm:cxn modelId="{CA5E4FCD-6784-42D3-9B54-AB51A918E2C0}" type="presParOf" srcId="{A430EC3C-C51A-4449-B1F8-9419174C6B0C}" destId="{036E1C57-E6AA-49AE-90CD-2C001C5628A3}" srcOrd="0" destOrd="0" presId="urn:microsoft.com/office/officeart/2018/2/layout/IconCircleList"/>
    <dgm:cxn modelId="{1814C0A8-8B67-43FE-8DB7-2D068B6167F2}" type="presParOf" srcId="{036E1C57-E6AA-49AE-90CD-2C001C5628A3}" destId="{9BBD3C97-450B-4F17-9D4F-DBC237230265}" srcOrd="0" destOrd="0" presId="urn:microsoft.com/office/officeart/2018/2/layout/IconCircleList"/>
    <dgm:cxn modelId="{F707986F-3EA9-43A1-AB13-B2378D86F152}" type="presParOf" srcId="{9BBD3C97-450B-4F17-9D4F-DBC237230265}" destId="{355CD1EB-D709-4425-97AC-640910F65E7D}" srcOrd="0" destOrd="0" presId="urn:microsoft.com/office/officeart/2018/2/layout/IconCircleList"/>
    <dgm:cxn modelId="{C0609CE4-5572-4DC1-AF44-66DBED27851B}" type="presParOf" srcId="{9BBD3C97-450B-4F17-9D4F-DBC237230265}" destId="{7BC7BAA9-2FAF-471F-9DCA-CCF059B8857F}" srcOrd="1" destOrd="0" presId="urn:microsoft.com/office/officeart/2018/2/layout/IconCircleList"/>
    <dgm:cxn modelId="{AC0FC15B-CC75-4C3E-9E5E-320424A5C955}" type="presParOf" srcId="{9BBD3C97-450B-4F17-9D4F-DBC237230265}" destId="{B57E507D-7728-4762-A5E4-BEB74EDE8798}" srcOrd="2" destOrd="0" presId="urn:microsoft.com/office/officeart/2018/2/layout/IconCircleList"/>
    <dgm:cxn modelId="{A643C8C1-A8EB-477A-98C6-0CDE211B83FA}" type="presParOf" srcId="{9BBD3C97-450B-4F17-9D4F-DBC237230265}" destId="{21A3BC6C-ABD7-4072-9B24-5A92BF6C078A}" srcOrd="3" destOrd="0" presId="urn:microsoft.com/office/officeart/2018/2/layout/IconCircleList"/>
    <dgm:cxn modelId="{200351D4-E517-435C-B7CA-9471E09B9412}" type="presParOf" srcId="{036E1C57-E6AA-49AE-90CD-2C001C5628A3}" destId="{12B7C9A1-29E0-406B-B0D3-E9D14569398A}" srcOrd="1" destOrd="0" presId="urn:microsoft.com/office/officeart/2018/2/layout/IconCircleList"/>
    <dgm:cxn modelId="{2840A2BA-D4AA-4EA7-8B0B-24A822B8A51A}" type="presParOf" srcId="{036E1C57-E6AA-49AE-90CD-2C001C5628A3}" destId="{12D703E0-C7CD-4E87-A7BE-85A9A0387CF7}" srcOrd="2" destOrd="0" presId="urn:microsoft.com/office/officeart/2018/2/layout/IconCircleList"/>
    <dgm:cxn modelId="{773DE2BF-2DB6-4B33-8342-F9D7929D774E}" type="presParOf" srcId="{12D703E0-C7CD-4E87-A7BE-85A9A0387CF7}" destId="{ED401E03-F2E1-42DD-9436-0D51ED286FF1}" srcOrd="0" destOrd="0" presId="urn:microsoft.com/office/officeart/2018/2/layout/IconCircleList"/>
    <dgm:cxn modelId="{07318D28-547A-4EBD-BF9D-0E338898C8B5}" type="presParOf" srcId="{12D703E0-C7CD-4E87-A7BE-85A9A0387CF7}" destId="{3A2C452F-1FCA-4D04-AC35-0A84D8B48FAF}" srcOrd="1" destOrd="0" presId="urn:microsoft.com/office/officeart/2018/2/layout/IconCircleList"/>
    <dgm:cxn modelId="{9AF932D7-9B68-44BC-9F3C-AE609759E847}" type="presParOf" srcId="{12D703E0-C7CD-4E87-A7BE-85A9A0387CF7}" destId="{A4963F36-7413-417D-B1EB-A496DBCA160E}" srcOrd="2" destOrd="0" presId="urn:microsoft.com/office/officeart/2018/2/layout/IconCircleList"/>
    <dgm:cxn modelId="{D882DEE6-1DC5-49D9-A615-2F870494C6EB}" type="presParOf" srcId="{12D703E0-C7CD-4E87-A7BE-85A9A0387CF7}" destId="{A54BCC8D-2937-48D4-BBC4-1CD77E2A43B6}" srcOrd="3" destOrd="0" presId="urn:microsoft.com/office/officeart/2018/2/layout/IconCircleList"/>
    <dgm:cxn modelId="{091CDE20-225A-4E49-AF0F-00904CDB4C9A}" type="presParOf" srcId="{036E1C57-E6AA-49AE-90CD-2C001C5628A3}" destId="{2E15DC5B-776B-48C8-A9EE-7CCE3089DE55}" srcOrd="3" destOrd="0" presId="urn:microsoft.com/office/officeart/2018/2/layout/IconCircleList"/>
    <dgm:cxn modelId="{AE4BF6F7-4F88-4AFB-9993-EF3ABC877AFE}" type="presParOf" srcId="{036E1C57-E6AA-49AE-90CD-2C001C5628A3}" destId="{F978571B-FA43-4B6E-9AEB-18FA3AA57412}" srcOrd="4" destOrd="0" presId="urn:microsoft.com/office/officeart/2018/2/layout/IconCircleList"/>
    <dgm:cxn modelId="{06524F84-A3FF-414B-AA60-829BCE7021AE}" type="presParOf" srcId="{F978571B-FA43-4B6E-9AEB-18FA3AA57412}" destId="{98DD4814-5031-4F4E-9A11-B2BAD9CD8441}" srcOrd="0" destOrd="0" presId="urn:microsoft.com/office/officeart/2018/2/layout/IconCircleList"/>
    <dgm:cxn modelId="{230CEA4E-B106-4CE0-BF6B-A2F8DEB71633}" type="presParOf" srcId="{F978571B-FA43-4B6E-9AEB-18FA3AA57412}" destId="{93483FD9-DDE6-458B-88F3-0B73528D6B72}" srcOrd="1" destOrd="0" presId="urn:microsoft.com/office/officeart/2018/2/layout/IconCircleList"/>
    <dgm:cxn modelId="{8267A7BF-6418-4D4F-8222-223CBFCC021F}" type="presParOf" srcId="{F978571B-FA43-4B6E-9AEB-18FA3AA57412}" destId="{2327C734-B060-483B-A9BB-B91C04CAACC8}" srcOrd="2" destOrd="0" presId="urn:microsoft.com/office/officeart/2018/2/layout/IconCircleList"/>
    <dgm:cxn modelId="{A9371C72-57C1-4A9A-8F83-0F129530CD7A}" type="presParOf" srcId="{F978571B-FA43-4B6E-9AEB-18FA3AA57412}" destId="{F54E40DE-8481-44BB-96AC-F44F663DA402}" srcOrd="3" destOrd="0" presId="urn:microsoft.com/office/officeart/2018/2/layout/IconCircleList"/>
    <dgm:cxn modelId="{E84F99C8-384F-4AE6-AC8F-39DBA26F33C8}" type="presParOf" srcId="{036E1C57-E6AA-49AE-90CD-2C001C5628A3}" destId="{5274C24B-D211-4239-A928-140917E58535}" srcOrd="5" destOrd="0" presId="urn:microsoft.com/office/officeart/2018/2/layout/IconCircleList"/>
    <dgm:cxn modelId="{32566EBC-317F-4603-81F0-AEFE6C1FFE54}" type="presParOf" srcId="{036E1C57-E6AA-49AE-90CD-2C001C5628A3}" destId="{7B286935-0C3E-4B3D-AAA9-ADAB29F5524B}" srcOrd="6" destOrd="0" presId="urn:microsoft.com/office/officeart/2018/2/layout/IconCircleList"/>
    <dgm:cxn modelId="{0DD7D9E2-6F4B-452F-9E3E-A7B295876F54}" type="presParOf" srcId="{7B286935-0C3E-4B3D-AAA9-ADAB29F5524B}" destId="{97892069-1CC4-4AFC-B23A-02593216D4F3}" srcOrd="0" destOrd="0" presId="urn:microsoft.com/office/officeart/2018/2/layout/IconCircleList"/>
    <dgm:cxn modelId="{8A39CE96-157C-4D31-9B8F-4EB4965A9CBE}" type="presParOf" srcId="{7B286935-0C3E-4B3D-AAA9-ADAB29F5524B}" destId="{785492C5-C0F1-4D81-9862-CBD855CD07F6}" srcOrd="1" destOrd="0" presId="urn:microsoft.com/office/officeart/2018/2/layout/IconCircleList"/>
    <dgm:cxn modelId="{C4F83F54-5119-4321-9BBE-58E1BAA678FC}" type="presParOf" srcId="{7B286935-0C3E-4B3D-AAA9-ADAB29F5524B}" destId="{342C8B9A-618C-41BC-9EEF-103A4BE5030B}" srcOrd="2" destOrd="0" presId="urn:microsoft.com/office/officeart/2018/2/layout/IconCircleList"/>
    <dgm:cxn modelId="{5DA129B0-7B7D-4450-A722-8E834E1D89A6}" type="presParOf" srcId="{7B286935-0C3E-4B3D-AAA9-ADAB29F5524B}" destId="{85E49BD3-D459-41CD-A621-7D6C589D28EF}" srcOrd="3" destOrd="0" presId="urn:microsoft.com/office/officeart/2018/2/layout/IconCircleList"/>
    <dgm:cxn modelId="{DB7368C7-8F39-489D-891C-3619DFE00C69}" type="presParOf" srcId="{036E1C57-E6AA-49AE-90CD-2C001C5628A3}" destId="{4CFC6153-E1E2-4BED-8078-27F9D44E7A79}" srcOrd="7" destOrd="0" presId="urn:microsoft.com/office/officeart/2018/2/layout/IconCircleList"/>
    <dgm:cxn modelId="{AD409620-3516-41CB-99FB-006388676927}" type="presParOf" srcId="{036E1C57-E6AA-49AE-90CD-2C001C5628A3}" destId="{C6426788-D2E4-4FBA-8895-DD3905929A09}" srcOrd="8" destOrd="0" presId="urn:microsoft.com/office/officeart/2018/2/layout/IconCircleList"/>
    <dgm:cxn modelId="{74748920-EEF1-41D6-94CA-98D3E83EF63F}" type="presParOf" srcId="{C6426788-D2E4-4FBA-8895-DD3905929A09}" destId="{75F50FAB-1047-45F8-AC7F-1A88E5F6D032}" srcOrd="0" destOrd="0" presId="urn:microsoft.com/office/officeart/2018/2/layout/IconCircleList"/>
    <dgm:cxn modelId="{8249BBD3-5854-4994-81F0-5C8E04C2F828}" type="presParOf" srcId="{C6426788-D2E4-4FBA-8895-DD3905929A09}" destId="{21B32302-60D0-46E7-B67A-B22AE03F9870}" srcOrd="1" destOrd="0" presId="urn:microsoft.com/office/officeart/2018/2/layout/IconCircleList"/>
    <dgm:cxn modelId="{E63FFCE0-82A3-4F45-83C4-20EA485D2EA6}" type="presParOf" srcId="{C6426788-D2E4-4FBA-8895-DD3905929A09}" destId="{0E5DE0A8-20D9-45A3-9A30-110E8D3E4169}" srcOrd="2" destOrd="0" presId="urn:microsoft.com/office/officeart/2018/2/layout/IconCircleList"/>
    <dgm:cxn modelId="{1237FC7D-474E-40FC-8ADB-43AFFC019E5E}" type="presParOf" srcId="{C6426788-D2E4-4FBA-8895-DD3905929A09}" destId="{6F323262-EADD-489B-AC5F-89A13BB6F9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A88CF-FA1F-4867-987A-87B38B89B1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687D16-8CA6-41C8-BBD6-4E920F09AA28}">
      <dgm:prSet/>
      <dgm:spPr/>
      <dgm:t>
        <a:bodyPr/>
        <a:lstStyle/>
        <a:p>
          <a:pPr>
            <a:defRPr cap="all"/>
          </a:pPr>
          <a:r>
            <a:rPr lang="en-US" b="1" i="0" baseline="0"/>
            <a:t>Why this matters:</a:t>
          </a:r>
          <a:endParaRPr lang="en-US"/>
        </a:p>
      </dgm:t>
    </dgm:pt>
    <dgm:pt modelId="{75C69C15-532A-4077-8F23-BC793E3BA052}" type="parTrans" cxnId="{1EEB896A-B536-4F7E-9147-F4BBE606B3BB}">
      <dgm:prSet/>
      <dgm:spPr/>
      <dgm:t>
        <a:bodyPr/>
        <a:lstStyle/>
        <a:p>
          <a:endParaRPr lang="en-US"/>
        </a:p>
      </dgm:t>
    </dgm:pt>
    <dgm:pt modelId="{08A1BF05-2C21-47B1-8B74-7C6F66595285}" type="sibTrans" cxnId="{1EEB896A-B536-4F7E-9147-F4BBE606B3BB}">
      <dgm:prSet/>
      <dgm:spPr/>
      <dgm:t>
        <a:bodyPr/>
        <a:lstStyle/>
        <a:p>
          <a:endParaRPr lang="en-US"/>
        </a:p>
      </dgm:t>
    </dgm:pt>
    <dgm:pt modelId="{C9733393-467E-4EBB-B48B-C696D7F48C95}">
      <dgm:prSet/>
      <dgm:spPr/>
      <dgm:t>
        <a:bodyPr/>
        <a:lstStyle/>
        <a:p>
          <a:pPr>
            <a:defRPr cap="all"/>
          </a:pPr>
          <a:r>
            <a:rPr lang="en-US" b="0" i="0" baseline="0"/>
            <a:t>Safety-critical domains cannot tolerate silent failures from low-level errors.</a:t>
          </a:r>
          <a:endParaRPr lang="en-US"/>
        </a:p>
      </dgm:t>
    </dgm:pt>
    <dgm:pt modelId="{B6279994-BCF0-462C-9A9A-F3C0AC85146D}" type="parTrans" cxnId="{A7BCC87E-985E-4C36-A688-2E6A2EC1A166}">
      <dgm:prSet/>
      <dgm:spPr/>
      <dgm:t>
        <a:bodyPr/>
        <a:lstStyle/>
        <a:p>
          <a:endParaRPr lang="en-US"/>
        </a:p>
      </dgm:t>
    </dgm:pt>
    <dgm:pt modelId="{4289205C-F17A-455F-8CE8-8D2FB65AFB4E}" type="sibTrans" cxnId="{A7BCC87E-985E-4C36-A688-2E6A2EC1A166}">
      <dgm:prSet/>
      <dgm:spPr/>
      <dgm:t>
        <a:bodyPr/>
        <a:lstStyle/>
        <a:p>
          <a:endParaRPr lang="en-US"/>
        </a:p>
      </dgm:t>
    </dgm:pt>
    <dgm:pt modelId="{D8E5EA0E-D4E7-4147-BB16-8323371FF7E4}">
      <dgm:prSet/>
      <dgm:spPr/>
      <dgm:t>
        <a:bodyPr/>
        <a:lstStyle/>
        <a:p>
          <a:pPr>
            <a:defRPr cap="all"/>
          </a:pPr>
          <a:r>
            <a:rPr lang="en-US" b="0" i="0" baseline="0"/>
            <a:t>Existing solutions focus on post-deployment fixes.</a:t>
          </a:r>
          <a:endParaRPr lang="en-US"/>
        </a:p>
      </dgm:t>
    </dgm:pt>
    <dgm:pt modelId="{1B81DE54-6C2A-4F95-9310-82BE7428C055}" type="parTrans" cxnId="{18CD8916-290A-4355-8AE5-16262AF1E381}">
      <dgm:prSet/>
      <dgm:spPr/>
      <dgm:t>
        <a:bodyPr/>
        <a:lstStyle/>
        <a:p>
          <a:endParaRPr lang="en-US"/>
        </a:p>
      </dgm:t>
    </dgm:pt>
    <dgm:pt modelId="{92E061F2-FC69-4982-83CA-E271C5CF56FD}" type="sibTrans" cxnId="{18CD8916-290A-4355-8AE5-16262AF1E381}">
      <dgm:prSet/>
      <dgm:spPr/>
      <dgm:t>
        <a:bodyPr/>
        <a:lstStyle/>
        <a:p>
          <a:endParaRPr lang="en-US"/>
        </a:p>
      </dgm:t>
    </dgm:pt>
    <dgm:pt modelId="{234CB21B-770D-42B0-96B1-6A820221CF25}">
      <dgm:prSet/>
      <dgm:spPr/>
      <dgm:t>
        <a:bodyPr/>
        <a:lstStyle/>
        <a:p>
          <a:pPr>
            <a:defRPr cap="all"/>
          </a:pPr>
          <a:r>
            <a:rPr lang="en-US" b="1" i="0" baseline="0"/>
            <a:t>Our goal:</a:t>
          </a:r>
          <a:r>
            <a:rPr lang="en-US" b="0" i="0" baseline="0"/>
            <a:t> Proactively build resilience into models during training.</a:t>
          </a:r>
          <a:endParaRPr lang="en-US"/>
        </a:p>
      </dgm:t>
    </dgm:pt>
    <dgm:pt modelId="{F1FA6FC5-0F99-466D-AE39-DC30DB427DDE}" type="parTrans" cxnId="{59252D95-E105-40D6-BC0A-63FDC33BF732}">
      <dgm:prSet/>
      <dgm:spPr/>
      <dgm:t>
        <a:bodyPr/>
        <a:lstStyle/>
        <a:p>
          <a:endParaRPr lang="en-US"/>
        </a:p>
      </dgm:t>
    </dgm:pt>
    <dgm:pt modelId="{3E39BF7C-80CE-4CA4-B7BB-E51BD0F475A1}" type="sibTrans" cxnId="{59252D95-E105-40D6-BC0A-63FDC33BF732}">
      <dgm:prSet/>
      <dgm:spPr/>
      <dgm:t>
        <a:bodyPr/>
        <a:lstStyle/>
        <a:p>
          <a:endParaRPr lang="en-US"/>
        </a:p>
      </dgm:t>
    </dgm:pt>
    <dgm:pt modelId="{AF2CBF3C-6711-41CF-A027-F9D86C706C85}">
      <dgm:prSet/>
      <dgm:spPr/>
      <dgm:t>
        <a:bodyPr/>
        <a:lstStyle/>
        <a:p>
          <a:pPr>
            <a:defRPr cap="all"/>
          </a:pPr>
          <a:r>
            <a:rPr lang="en-US" b="1" i="0" baseline="0"/>
            <a:t>Example:</a:t>
          </a:r>
          <a:r>
            <a:rPr lang="en-US" b="0" i="0" baseline="0"/>
            <a:t> A healthcare model misclassifying an image due to a fused compiler instruction</a:t>
          </a:r>
          <a:endParaRPr lang="en-US"/>
        </a:p>
      </dgm:t>
    </dgm:pt>
    <dgm:pt modelId="{2B20041C-7C0A-4D80-B4A0-79BC9AF6471D}" type="parTrans" cxnId="{955E06C4-8D5C-40FA-9CBF-79518BD67A22}">
      <dgm:prSet/>
      <dgm:spPr/>
      <dgm:t>
        <a:bodyPr/>
        <a:lstStyle/>
        <a:p>
          <a:endParaRPr lang="en-US"/>
        </a:p>
      </dgm:t>
    </dgm:pt>
    <dgm:pt modelId="{C7A5CA82-DF86-4D20-9D27-8A3EC4C9909E}" type="sibTrans" cxnId="{955E06C4-8D5C-40FA-9CBF-79518BD67A22}">
      <dgm:prSet/>
      <dgm:spPr/>
      <dgm:t>
        <a:bodyPr/>
        <a:lstStyle/>
        <a:p>
          <a:endParaRPr lang="en-US"/>
        </a:p>
      </dgm:t>
    </dgm:pt>
    <dgm:pt modelId="{E997CB2A-7D55-4568-B61E-7ECFC741CFA1}" type="pres">
      <dgm:prSet presAssocID="{991A88CF-FA1F-4867-987A-87B38B89B1F5}" presName="root" presStyleCnt="0">
        <dgm:presLayoutVars>
          <dgm:dir/>
          <dgm:resizeHandles val="exact"/>
        </dgm:presLayoutVars>
      </dgm:prSet>
      <dgm:spPr/>
    </dgm:pt>
    <dgm:pt modelId="{10FD531B-061B-4383-B1C8-1FA97FCA41F3}" type="pres">
      <dgm:prSet presAssocID="{1F687D16-8CA6-41C8-BBD6-4E920F09AA28}" presName="compNode" presStyleCnt="0"/>
      <dgm:spPr/>
    </dgm:pt>
    <dgm:pt modelId="{96698D5A-1BF1-42F4-A44D-C2A94DA0CA1D}" type="pres">
      <dgm:prSet presAssocID="{1F687D16-8CA6-41C8-BBD6-4E920F09AA28}" presName="iconBgRect" presStyleLbl="bgShp" presStyleIdx="0" presStyleCnt="5"/>
      <dgm:spPr/>
    </dgm:pt>
    <dgm:pt modelId="{2E4E63D9-C9A6-49EC-9BA0-6BEF28AE5AE6}" type="pres">
      <dgm:prSet presAssocID="{1F687D16-8CA6-41C8-BBD6-4E920F09AA2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72ACB33-5F07-4D4B-B996-E80F5226B499}" type="pres">
      <dgm:prSet presAssocID="{1F687D16-8CA6-41C8-BBD6-4E920F09AA28}" presName="spaceRect" presStyleCnt="0"/>
      <dgm:spPr/>
    </dgm:pt>
    <dgm:pt modelId="{49855517-F880-4ED9-AB37-EA1B000B7BE1}" type="pres">
      <dgm:prSet presAssocID="{1F687D16-8CA6-41C8-BBD6-4E920F09AA28}" presName="textRect" presStyleLbl="revTx" presStyleIdx="0" presStyleCnt="5">
        <dgm:presLayoutVars>
          <dgm:chMax val="1"/>
          <dgm:chPref val="1"/>
        </dgm:presLayoutVars>
      </dgm:prSet>
      <dgm:spPr/>
    </dgm:pt>
    <dgm:pt modelId="{E7CCDB23-6205-4525-917E-D223EB53518A}" type="pres">
      <dgm:prSet presAssocID="{08A1BF05-2C21-47B1-8B74-7C6F66595285}" presName="sibTrans" presStyleCnt="0"/>
      <dgm:spPr/>
    </dgm:pt>
    <dgm:pt modelId="{506C3702-C321-40C1-AC0D-93251474B034}" type="pres">
      <dgm:prSet presAssocID="{C9733393-467E-4EBB-B48B-C696D7F48C95}" presName="compNode" presStyleCnt="0"/>
      <dgm:spPr/>
    </dgm:pt>
    <dgm:pt modelId="{5DAD9608-47EB-423B-920F-D25737CFB9E0}" type="pres">
      <dgm:prSet presAssocID="{C9733393-467E-4EBB-B48B-C696D7F48C95}" presName="iconBgRect" presStyleLbl="bgShp" presStyleIdx="1" presStyleCnt="5"/>
      <dgm:spPr/>
    </dgm:pt>
    <dgm:pt modelId="{CF6C0F12-F098-4EF2-B75C-7E0DBC1F5309}" type="pres">
      <dgm:prSet presAssocID="{C9733393-467E-4EBB-B48B-C696D7F48C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A05C7686-2294-4E29-9936-761AAFA69ACE}" type="pres">
      <dgm:prSet presAssocID="{C9733393-467E-4EBB-B48B-C696D7F48C95}" presName="spaceRect" presStyleCnt="0"/>
      <dgm:spPr/>
    </dgm:pt>
    <dgm:pt modelId="{95455916-1D67-4236-A841-646094796EDD}" type="pres">
      <dgm:prSet presAssocID="{C9733393-467E-4EBB-B48B-C696D7F48C95}" presName="textRect" presStyleLbl="revTx" presStyleIdx="1" presStyleCnt="5">
        <dgm:presLayoutVars>
          <dgm:chMax val="1"/>
          <dgm:chPref val="1"/>
        </dgm:presLayoutVars>
      </dgm:prSet>
      <dgm:spPr/>
    </dgm:pt>
    <dgm:pt modelId="{00C1A9EF-6E00-4E61-89BA-011A0186DC35}" type="pres">
      <dgm:prSet presAssocID="{4289205C-F17A-455F-8CE8-8D2FB65AFB4E}" presName="sibTrans" presStyleCnt="0"/>
      <dgm:spPr/>
    </dgm:pt>
    <dgm:pt modelId="{14D885B6-2C1E-45CB-BDF4-97DE5DD0CF89}" type="pres">
      <dgm:prSet presAssocID="{D8E5EA0E-D4E7-4147-BB16-8323371FF7E4}" presName="compNode" presStyleCnt="0"/>
      <dgm:spPr/>
    </dgm:pt>
    <dgm:pt modelId="{7A508900-51B3-41D3-8D02-69F19ACF5D23}" type="pres">
      <dgm:prSet presAssocID="{D8E5EA0E-D4E7-4147-BB16-8323371FF7E4}" presName="iconBgRect" presStyleLbl="bgShp" presStyleIdx="2" presStyleCnt="5"/>
      <dgm:spPr/>
    </dgm:pt>
    <dgm:pt modelId="{B8D5CC57-5CA2-453C-A92C-D01ECBDD317C}" type="pres">
      <dgm:prSet presAssocID="{D8E5EA0E-D4E7-4147-BB16-8323371FF7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EE638EA-61F5-43BA-9015-453698412AD3}" type="pres">
      <dgm:prSet presAssocID="{D8E5EA0E-D4E7-4147-BB16-8323371FF7E4}" presName="spaceRect" presStyleCnt="0"/>
      <dgm:spPr/>
    </dgm:pt>
    <dgm:pt modelId="{46D18F3B-766D-4CD1-968A-75072A01A4F4}" type="pres">
      <dgm:prSet presAssocID="{D8E5EA0E-D4E7-4147-BB16-8323371FF7E4}" presName="textRect" presStyleLbl="revTx" presStyleIdx="2" presStyleCnt="5">
        <dgm:presLayoutVars>
          <dgm:chMax val="1"/>
          <dgm:chPref val="1"/>
        </dgm:presLayoutVars>
      </dgm:prSet>
      <dgm:spPr/>
    </dgm:pt>
    <dgm:pt modelId="{5E345C3B-C38A-4EAA-9CAB-9529E21D022F}" type="pres">
      <dgm:prSet presAssocID="{92E061F2-FC69-4982-83CA-E271C5CF56FD}" presName="sibTrans" presStyleCnt="0"/>
      <dgm:spPr/>
    </dgm:pt>
    <dgm:pt modelId="{419E77A9-D948-4A76-BED4-0C5A4BFBAF6F}" type="pres">
      <dgm:prSet presAssocID="{234CB21B-770D-42B0-96B1-6A820221CF25}" presName="compNode" presStyleCnt="0"/>
      <dgm:spPr/>
    </dgm:pt>
    <dgm:pt modelId="{EA82E61E-1250-40CB-A205-230FEDABC306}" type="pres">
      <dgm:prSet presAssocID="{234CB21B-770D-42B0-96B1-6A820221CF25}" presName="iconBgRect" presStyleLbl="bgShp" presStyleIdx="3" presStyleCnt="5"/>
      <dgm:spPr/>
    </dgm:pt>
    <dgm:pt modelId="{7BA57291-40C5-489C-9E63-37DD37C1228C}" type="pres">
      <dgm:prSet presAssocID="{234CB21B-770D-42B0-96B1-6A820221CF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EEA98370-FD86-4F89-B6A4-A0FF2A753E58}" type="pres">
      <dgm:prSet presAssocID="{234CB21B-770D-42B0-96B1-6A820221CF25}" presName="spaceRect" presStyleCnt="0"/>
      <dgm:spPr/>
    </dgm:pt>
    <dgm:pt modelId="{DB9C818D-C902-4AEF-9FC0-EF1256F2FFD7}" type="pres">
      <dgm:prSet presAssocID="{234CB21B-770D-42B0-96B1-6A820221CF25}" presName="textRect" presStyleLbl="revTx" presStyleIdx="3" presStyleCnt="5">
        <dgm:presLayoutVars>
          <dgm:chMax val="1"/>
          <dgm:chPref val="1"/>
        </dgm:presLayoutVars>
      </dgm:prSet>
      <dgm:spPr/>
    </dgm:pt>
    <dgm:pt modelId="{90A75738-C084-491F-AD02-E14186F292FD}" type="pres">
      <dgm:prSet presAssocID="{3E39BF7C-80CE-4CA4-B7BB-E51BD0F475A1}" presName="sibTrans" presStyleCnt="0"/>
      <dgm:spPr/>
    </dgm:pt>
    <dgm:pt modelId="{EA40F8C3-5A9C-4340-9807-6C71B1C6B0CD}" type="pres">
      <dgm:prSet presAssocID="{AF2CBF3C-6711-41CF-A027-F9D86C706C85}" presName="compNode" presStyleCnt="0"/>
      <dgm:spPr/>
    </dgm:pt>
    <dgm:pt modelId="{666A78BF-158D-4E3C-A55B-4F669CE2389F}" type="pres">
      <dgm:prSet presAssocID="{AF2CBF3C-6711-41CF-A027-F9D86C706C85}" presName="iconBgRect" presStyleLbl="bgShp" presStyleIdx="4" presStyleCnt="5"/>
      <dgm:spPr/>
    </dgm:pt>
    <dgm:pt modelId="{B080880F-E1C5-48CB-A0E0-A679077CDB3B}" type="pres">
      <dgm:prSet presAssocID="{AF2CBF3C-6711-41CF-A027-F9D86C706C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E2344D6-39D4-4686-A42D-80FF65FA82A4}" type="pres">
      <dgm:prSet presAssocID="{AF2CBF3C-6711-41CF-A027-F9D86C706C85}" presName="spaceRect" presStyleCnt="0"/>
      <dgm:spPr/>
    </dgm:pt>
    <dgm:pt modelId="{A0A51C66-C3A1-4944-BA50-4A498438EA88}" type="pres">
      <dgm:prSet presAssocID="{AF2CBF3C-6711-41CF-A027-F9D86C706C8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CD8916-290A-4355-8AE5-16262AF1E381}" srcId="{991A88CF-FA1F-4867-987A-87B38B89B1F5}" destId="{D8E5EA0E-D4E7-4147-BB16-8323371FF7E4}" srcOrd="2" destOrd="0" parTransId="{1B81DE54-6C2A-4F95-9310-82BE7428C055}" sibTransId="{92E061F2-FC69-4982-83CA-E271C5CF56FD}"/>
    <dgm:cxn modelId="{7951AD64-9A0F-4152-932D-28F3C12CDEFC}" type="presOf" srcId="{234CB21B-770D-42B0-96B1-6A820221CF25}" destId="{DB9C818D-C902-4AEF-9FC0-EF1256F2FFD7}" srcOrd="0" destOrd="0" presId="urn:microsoft.com/office/officeart/2018/5/layout/IconCircleLabelList"/>
    <dgm:cxn modelId="{0496026A-DA34-424C-8283-AC72BA0BA4F7}" type="presOf" srcId="{C9733393-467E-4EBB-B48B-C696D7F48C95}" destId="{95455916-1D67-4236-A841-646094796EDD}" srcOrd="0" destOrd="0" presId="urn:microsoft.com/office/officeart/2018/5/layout/IconCircleLabelList"/>
    <dgm:cxn modelId="{1EEB896A-B536-4F7E-9147-F4BBE606B3BB}" srcId="{991A88CF-FA1F-4867-987A-87B38B89B1F5}" destId="{1F687D16-8CA6-41C8-BBD6-4E920F09AA28}" srcOrd="0" destOrd="0" parTransId="{75C69C15-532A-4077-8F23-BC793E3BA052}" sibTransId="{08A1BF05-2C21-47B1-8B74-7C6F66595285}"/>
    <dgm:cxn modelId="{A7BCC87E-985E-4C36-A688-2E6A2EC1A166}" srcId="{991A88CF-FA1F-4867-987A-87B38B89B1F5}" destId="{C9733393-467E-4EBB-B48B-C696D7F48C95}" srcOrd="1" destOrd="0" parTransId="{B6279994-BCF0-462C-9A9A-F3C0AC85146D}" sibTransId="{4289205C-F17A-455F-8CE8-8D2FB65AFB4E}"/>
    <dgm:cxn modelId="{E25AC988-C317-4160-A7BE-426C3D3018C9}" type="presOf" srcId="{AF2CBF3C-6711-41CF-A027-F9D86C706C85}" destId="{A0A51C66-C3A1-4944-BA50-4A498438EA88}" srcOrd="0" destOrd="0" presId="urn:microsoft.com/office/officeart/2018/5/layout/IconCircleLabelList"/>
    <dgm:cxn modelId="{59252D95-E105-40D6-BC0A-63FDC33BF732}" srcId="{991A88CF-FA1F-4867-987A-87B38B89B1F5}" destId="{234CB21B-770D-42B0-96B1-6A820221CF25}" srcOrd="3" destOrd="0" parTransId="{F1FA6FC5-0F99-466D-AE39-DC30DB427DDE}" sibTransId="{3E39BF7C-80CE-4CA4-B7BB-E51BD0F475A1}"/>
    <dgm:cxn modelId="{86FD7BA4-42E1-4B8D-899B-029FA19FF4B8}" type="presOf" srcId="{D8E5EA0E-D4E7-4147-BB16-8323371FF7E4}" destId="{46D18F3B-766D-4CD1-968A-75072A01A4F4}" srcOrd="0" destOrd="0" presId="urn:microsoft.com/office/officeart/2018/5/layout/IconCircleLabelList"/>
    <dgm:cxn modelId="{955E06C4-8D5C-40FA-9CBF-79518BD67A22}" srcId="{991A88CF-FA1F-4867-987A-87B38B89B1F5}" destId="{AF2CBF3C-6711-41CF-A027-F9D86C706C85}" srcOrd="4" destOrd="0" parTransId="{2B20041C-7C0A-4D80-B4A0-79BC9AF6471D}" sibTransId="{C7A5CA82-DF86-4D20-9D27-8A3EC4C9909E}"/>
    <dgm:cxn modelId="{FCC876C6-2606-4002-9880-68EE9023FC01}" type="presOf" srcId="{991A88CF-FA1F-4867-987A-87B38B89B1F5}" destId="{E997CB2A-7D55-4568-B61E-7ECFC741CFA1}" srcOrd="0" destOrd="0" presId="urn:microsoft.com/office/officeart/2018/5/layout/IconCircleLabelList"/>
    <dgm:cxn modelId="{1E47B3E6-4C47-4C6B-ADC5-D871DFA74CDD}" type="presOf" srcId="{1F687D16-8CA6-41C8-BBD6-4E920F09AA28}" destId="{49855517-F880-4ED9-AB37-EA1B000B7BE1}" srcOrd="0" destOrd="0" presId="urn:microsoft.com/office/officeart/2018/5/layout/IconCircleLabelList"/>
    <dgm:cxn modelId="{6E8126F8-51B9-4735-9044-1207143F52A1}" type="presParOf" srcId="{E997CB2A-7D55-4568-B61E-7ECFC741CFA1}" destId="{10FD531B-061B-4383-B1C8-1FA97FCA41F3}" srcOrd="0" destOrd="0" presId="urn:microsoft.com/office/officeart/2018/5/layout/IconCircleLabelList"/>
    <dgm:cxn modelId="{B33675C4-E879-4E7B-B73C-0B5824145753}" type="presParOf" srcId="{10FD531B-061B-4383-B1C8-1FA97FCA41F3}" destId="{96698D5A-1BF1-42F4-A44D-C2A94DA0CA1D}" srcOrd="0" destOrd="0" presId="urn:microsoft.com/office/officeart/2018/5/layout/IconCircleLabelList"/>
    <dgm:cxn modelId="{A63121F5-3B3C-4119-BE76-AF5339A33B35}" type="presParOf" srcId="{10FD531B-061B-4383-B1C8-1FA97FCA41F3}" destId="{2E4E63D9-C9A6-49EC-9BA0-6BEF28AE5AE6}" srcOrd="1" destOrd="0" presId="urn:microsoft.com/office/officeart/2018/5/layout/IconCircleLabelList"/>
    <dgm:cxn modelId="{13772E75-6A15-4182-A810-8DBA4730A790}" type="presParOf" srcId="{10FD531B-061B-4383-B1C8-1FA97FCA41F3}" destId="{572ACB33-5F07-4D4B-B996-E80F5226B499}" srcOrd="2" destOrd="0" presId="urn:microsoft.com/office/officeart/2018/5/layout/IconCircleLabelList"/>
    <dgm:cxn modelId="{76D76CE9-5EB2-4BFA-9A40-2BEAA75BE7FC}" type="presParOf" srcId="{10FD531B-061B-4383-B1C8-1FA97FCA41F3}" destId="{49855517-F880-4ED9-AB37-EA1B000B7BE1}" srcOrd="3" destOrd="0" presId="urn:microsoft.com/office/officeart/2018/5/layout/IconCircleLabelList"/>
    <dgm:cxn modelId="{DD577A4A-6FC3-422E-993E-57ED6037533F}" type="presParOf" srcId="{E997CB2A-7D55-4568-B61E-7ECFC741CFA1}" destId="{E7CCDB23-6205-4525-917E-D223EB53518A}" srcOrd="1" destOrd="0" presId="urn:microsoft.com/office/officeart/2018/5/layout/IconCircleLabelList"/>
    <dgm:cxn modelId="{D46BFB2B-7EA2-4449-9F1D-E6D997714F0A}" type="presParOf" srcId="{E997CB2A-7D55-4568-B61E-7ECFC741CFA1}" destId="{506C3702-C321-40C1-AC0D-93251474B034}" srcOrd="2" destOrd="0" presId="urn:microsoft.com/office/officeart/2018/5/layout/IconCircleLabelList"/>
    <dgm:cxn modelId="{4D686EE7-F539-485A-A820-0DAEE4ED43EF}" type="presParOf" srcId="{506C3702-C321-40C1-AC0D-93251474B034}" destId="{5DAD9608-47EB-423B-920F-D25737CFB9E0}" srcOrd="0" destOrd="0" presId="urn:microsoft.com/office/officeart/2018/5/layout/IconCircleLabelList"/>
    <dgm:cxn modelId="{05353BAC-6BEF-4B04-BE81-46EF89D7614D}" type="presParOf" srcId="{506C3702-C321-40C1-AC0D-93251474B034}" destId="{CF6C0F12-F098-4EF2-B75C-7E0DBC1F5309}" srcOrd="1" destOrd="0" presId="urn:microsoft.com/office/officeart/2018/5/layout/IconCircleLabelList"/>
    <dgm:cxn modelId="{54A2370F-B1A3-4B07-867E-D6653B26F04D}" type="presParOf" srcId="{506C3702-C321-40C1-AC0D-93251474B034}" destId="{A05C7686-2294-4E29-9936-761AAFA69ACE}" srcOrd="2" destOrd="0" presId="urn:microsoft.com/office/officeart/2018/5/layout/IconCircleLabelList"/>
    <dgm:cxn modelId="{B56F1FCB-4902-4A18-ACA0-48E147835E0C}" type="presParOf" srcId="{506C3702-C321-40C1-AC0D-93251474B034}" destId="{95455916-1D67-4236-A841-646094796EDD}" srcOrd="3" destOrd="0" presId="urn:microsoft.com/office/officeart/2018/5/layout/IconCircleLabelList"/>
    <dgm:cxn modelId="{D2C6E65A-66A8-4B13-8C37-0263B04C5523}" type="presParOf" srcId="{E997CB2A-7D55-4568-B61E-7ECFC741CFA1}" destId="{00C1A9EF-6E00-4E61-89BA-011A0186DC35}" srcOrd="3" destOrd="0" presId="urn:microsoft.com/office/officeart/2018/5/layout/IconCircleLabelList"/>
    <dgm:cxn modelId="{FFA3CBC3-68D8-4217-823A-210C1C49175E}" type="presParOf" srcId="{E997CB2A-7D55-4568-B61E-7ECFC741CFA1}" destId="{14D885B6-2C1E-45CB-BDF4-97DE5DD0CF89}" srcOrd="4" destOrd="0" presId="urn:microsoft.com/office/officeart/2018/5/layout/IconCircleLabelList"/>
    <dgm:cxn modelId="{44E7B59F-BF28-44CF-A5B6-82C5F5FF82C5}" type="presParOf" srcId="{14D885B6-2C1E-45CB-BDF4-97DE5DD0CF89}" destId="{7A508900-51B3-41D3-8D02-69F19ACF5D23}" srcOrd="0" destOrd="0" presId="urn:microsoft.com/office/officeart/2018/5/layout/IconCircleLabelList"/>
    <dgm:cxn modelId="{3C670CA6-5C84-4BEF-BD53-F73433FF4FBE}" type="presParOf" srcId="{14D885B6-2C1E-45CB-BDF4-97DE5DD0CF89}" destId="{B8D5CC57-5CA2-453C-A92C-D01ECBDD317C}" srcOrd="1" destOrd="0" presId="urn:microsoft.com/office/officeart/2018/5/layout/IconCircleLabelList"/>
    <dgm:cxn modelId="{BD640A68-C639-4A63-86AE-63784E2D4A9F}" type="presParOf" srcId="{14D885B6-2C1E-45CB-BDF4-97DE5DD0CF89}" destId="{EEE638EA-61F5-43BA-9015-453698412AD3}" srcOrd="2" destOrd="0" presId="urn:microsoft.com/office/officeart/2018/5/layout/IconCircleLabelList"/>
    <dgm:cxn modelId="{D1767723-283B-4064-8A09-8A7792D13993}" type="presParOf" srcId="{14D885B6-2C1E-45CB-BDF4-97DE5DD0CF89}" destId="{46D18F3B-766D-4CD1-968A-75072A01A4F4}" srcOrd="3" destOrd="0" presId="urn:microsoft.com/office/officeart/2018/5/layout/IconCircleLabelList"/>
    <dgm:cxn modelId="{09DA138C-2154-4FA6-A313-37F26FA02FA8}" type="presParOf" srcId="{E997CB2A-7D55-4568-B61E-7ECFC741CFA1}" destId="{5E345C3B-C38A-4EAA-9CAB-9529E21D022F}" srcOrd="5" destOrd="0" presId="urn:microsoft.com/office/officeart/2018/5/layout/IconCircleLabelList"/>
    <dgm:cxn modelId="{1C59355A-9CB4-4448-B8B5-1B449D48CFCC}" type="presParOf" srcId="{E997CB2A-7D55-4568-B61E-7ECFC741CFA1}" destId="{419E77A9-D948-4A76-BED4-0C5A4BFBAF6F}" srcOrd="6" destOrd="0" presId="urn:microsoft.com/office/officeart/2018/5/layout/IconCircleLabelList"/>
    <dgm:cxn modelId="{72CD5C22-31E0-4288-8A72-FB886D8F9AB1}" type="presParOf" srcId="{419E77A9-D948-4A76-BED4-0C5A4BFBAF6F}" destId="{EA82E61E-1250-40CB-A205-230FEDABC306}" srcOrd="0" destOrd="0" presId="urn:microsoft.com/office/officeart/2018/5/layout/IconCircleLabelList"/>
    <dgm:cxn modelId="{3EA5961C-FF5D-4DFC-B778-FBA6AB958D74}" type="presParOf" srcId="{419E77A9-D948-4A76-BED4-0C5A4BFBAF6F}" destId="{7BA57291-40C5-489C-9E63-37DD37C1228C}" srcOrd="1" destOrd="0" presId="urn:microsoft.com/office/officeart/2018/5/layout/IconCircleLabelList"/>
    <dgm:cxn modelId="{9552F079-7D6B-4BEE-A1BD-0257C4B7D0C4}" type="presParOf" srcId="{419E77A9-D948-4A76-BED4-0C5A4BFBAF6F}" destId="{EEA98370-FD86-4F89-B6A4-A0FF2A753E58}" srcOrd="2" destOrd="0" presId="urn:microsoft.com/office/officeart/2018/5/layout/IconCircleLabelList"/>
    <dgm:cxn modelId="{54BD25F6-2F30-45DC-80FA-892C55B2A07A}" type="presParOf" srcId="{419E77A9-D948-4A76-BED4-0C5A4BFBAF6F}" destId="{DB9C818D-C902-4AEF-9FC0-EF1256F2FFD7}" srcOrd="3" destOrd="0" presId="urn:microsoft.com/office/officeart/2018/5/layout/IconCircleLabelList"/>
    <dgm:cxn modelId="{91CCFDE9-B34A-4113-8071-F1BBE130B46D}" type="presParOf" srcId="{E997CB2A-7D55-4568-B61E-7ECFC741CFA1}" destId="{90A75738-C084-491F-AD02-E14186F292FD}" srcOrd="7" destOrd="0" presId="urn:microsoft.com/office/officeart/2018/5/layout/IconCircleLabelList"/>
    <dgm:cxn modelId="{B02710B5-CC86-425F-8FD9-7EF94EF86E5A}" type="presParOf" srcId="{E997CB2A-7D55-4568-B61E-7ECFC741CFA1}" destId="{EA40F8C3-5A9C-4340-9807-6C71B1C6B0CD}" srcOrd="8" destOrd="0" presId="urn:microsoft.com/office/officeart/2018/5/layout/IconCircleLabelList"/>
    <dgm:cxn modelId="{4099E3A8-7A88-4B9A-8B5B-FA2C46C5CF80}" type="presParOf" srcId="{EA40F8C3-5A9C-4340-9807-6C71B1C6B0CD}" destId="{666A78BF-158D-4E3C-A55B-4F669CE2389F}" srcOrd="0" destOrd="0" presId="urn:microsoft.com/office/officeart/2018/5/layout/IconCircleLabelList"/>
    <dgm:cxn modelId="{EB50D1A5-3499-4DB8-B982-2BEB8B72CD9E}" type="presParOf" srcId="{EA40F8C3-5A9C-4340-9807-6C71B1C6B0CD}" destId="{B080880F-E1C5-48CB-A0E0-A679077CDB3B}" srcOrd="1" destOrd="0" presId="urn:microsoft.com/office/officeart/2018/5/layout/IconCircleLabelList"/>
    <dgm:cxn modelId="{C2F9BA84-95F8-4A30-BD49-41397B20B064}" type="presParOf" srcId="{EA40F8C3-5A9C-4340-9807-6C71B1C6B0CD}" destId="{2E2344D6-39D4-4686-A42D-80FF65FA82A4}" srcOrd="2" destOrd="0" presId="urn:microsoft.com/office/officeart/2018/5/layout/IconCircleLabelList"/>
    <dgm:cxn modelId="{2046D276-A92D-451D-9AC2-0035E9034F7B}" type="presParOf" srcId="{EA40F8C3-5A9C-4340-9807-6C71B1C6B0CD}" destId="{A0A51C66-C3A1-4944-BA50-4A498438EA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6B1C0-BDFD-429F-82F6-4B226B06B70D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621333-84F4-41DD-B9E7-3AD154DD6DC0}">
      <dgm:prSet/>
      <dgm:spPr/>
      <dgm:t>
        <a:bodyPr/>
        <a:lstStyle/>
        <a:p>
          <a:r>
            <a:rPr lang="en-US" b="1"/>
            <a:t>How do compilers affect DNNs?</a:t>
          </a:r>
          <a:endParaRPr lang="en-US"/>
        </a:p>
      </dgm:t>
    </dgm:pt>
    <dgm:pt modelId="{662F12FE-ED7E-4EDA-A8AD-AE9CA3EE9FD8}" type="parTrans" cxnId="{5225B13C-7438-4E3C-B88A-B4974AF86A7D}">
      <dgm:prSet/>
      <dgm:spPr/>
      <dgm:t>
        <a:bodyPr/>
        <a:lstStyle/>
        <a:p>
          <a:endParaRPr lang="en-US"/>
        </a:p>
      </dgm:t>
    </dgm:pt>
    <dgm:pt modelId="{26546936-171B-441D-AA69-249BDD993698}" type="sibTrans" cxnId="{5225B13C-7438-4E3C-B88A-B4974AF86A7D}">
      <dgm:prSet/>
      <dgm:spPr/>
      <dgm:t>
        <a:bodyPr/>
        <a:lstStyle/>
        <a:p>
          <a:endParaRPr lang="en-US"/>
        </a:p>
      </dgm:t>
    </dgm:pt>
    <dgm:pt modelId="{1B861B30-03BC-4A4D-90C4-522D8CEDC83D}">
      <dgm:prSet/>
      <dgm:spPr/>
      <dgm:t>
        <a:bodyPr/>
        <a:lstStyle/>
        <a:p>
          <a:r>
            <a:rPr lang="en-US"/>
            <a:t>Compiler backends alter arithmetic operations for speed/memory.</a:t>
          </a:r>
        </a:p>
      </dgm:t>
    </dgm:pt>
    <dgm:pt modelId="{769279EA-F44C-4D98-A401-CDB202ED1BB7}" type="parTrans" cxnId="{81883871-40CC-4796-8AC2-2F51880711D6}">
      <dgm:prSet/>
      <dgm:spPr/>
      <dgm:t>
        <a:bodyPr/>
        <a:lstStyle/>
        <a:p>
          <a:endParaRPr lang="en-US"/>
        </a:p>
      </dgm:t>
    </dgm:pt>
    <dgm:pt modelId="{108D75E4-AD6C-480B-829C-62C41FE31273}" type="sibTrans" cxnId="{81883871-40CC-4796-8AC2-2F51880711D6}">
      <dgm:prSet/>
      <dgm:spPr/>
      <dgm:t>
        <a:bodyPr/>
        <a:lstStyle/>
        <a:p>
          <a:endParaRPr lang="en-US"/>
        </a:p>
      </dgm:t>
    </dgm:pt>
    <dgm:pt modelId="{6CBC7AB7-C81A-4922-A48B-9CD0C532E106}">
      <dgm:prSet/>
      <dgm:spPr/>
      <dgm:t>
        <a:bodyPr/>
        <a:lstStyle/>
        <a:p>
          <a:r>
            <a:rPr lang="en-US"/>
            <a:t>May reduce numerical precision or change computation order.</a:t>
          </a:r>
        </a:p>
      </dgm:t>
    </dgm:pt>
    <dgm:pt modelId="{68F5BBEE-240F-4915-B20D-CE56081F37E6}" type="parTrans" cxnId="{3256D631-E1E2-4825-AD66-FA71B63948C8}">
      <dgm:prSet/>
      <dgm:spPr/>
      <dgm:t>
        <a:bodyPr/>
        <a:lstStyle/>
        <a:p>
          <a:endParaRPr lang="en-US"/>
        </a:p>
      </dgm:t>
    </dgm:pt>
    <dgm:pt modelId="{AD7AC7E2-1F22-44AC-BAA5-9B76D37CE46E}" type="sibTrans" cxnId="{3256D631-E1E2-4825-AD66-FA71B63948C8}">
      <dgm:prSet/>
      <dgm:spPr/>
      <dgm:t>
        <a:bodyPr/>
        <a:lstStyle/>
        <a:p>
          <a:endParaRPr lang="en-US"/>
        </a:p>
      </dgm:t>
    </dgm:pt>
    <dgm:pt modelId="{DB73D6F3-9C3C-4203-AA4F-690AF0D31514}">
      <dgm:prSet/>
      <dgm:spPr/>
      <dgm:t>
        <a:bodyPr/>
        <a:lstStyle/>
        <a:p>
          <a:r>
            <a:rPr lang="en-US" b="1"/>
            <a:t>Impact:</a:t>
          </a:r>
          <a:endParaRPr lang="en-US"/>
        </a:p>
      </dgm:t>
    </dgm:pt>
    <dgm:pt modelId="{B92EF3D2-57D2-49CE-8EEF-5CA15673CF40}" type="parTrans" cxnId="{C9BA1FA1-7453-40AE-B98E-7BC5008D5971}">
      <dgm:prSet/>
      <dgm:spPr/>
      <dgm:t>
        <a:bodyPr/>
        <a:lstStyle/>
        <a:p>
          <a:endParaRPr lang="en-US"/>
        </a:p>
      </dgm:t>
    </dgm:pt>
    <dgm:pt modelId="{B358CD47-E7FD-455E-8F82-5EFCF77BDBFE}" type="sibTrans" cxnId="{C9BA1FA1-7453-40AE-B98E-7BC5008D5971}">
      <dgm:prSet/>
      <dgm:spPr/>
      <dgm:t>
        <a:bodyPr/>
        <a:lstStyle/>
        <a:p>
          <a:endParaRPr lang="en-US"/>
        </a:p>
      </dgm:t>
    </dgm:pt>
    <dgm:pt modelId="{68B468DA-84D7-404E-95A0-C777723BEF2B}">
      <dgm:prSet/>
      <dgm:spPr/>
      <dgm:t>
        <a:bodyPr/>
        <a:lstStyle/>
        <a:p>
          <a:r>
            <a:rPr lang="en-US"/>
            <a:t>Loss of model accuracy or stability.</a:t>
          </a:r>
        </a:p>
      </dgm:t>
    </dgm:pt>
    <dgm:pt modelId="{38125BA1-A086-4730-9A2C-DFE9A6EBBBD0}" type="parTrans" cxnId="{DBCA64A9-F829-4A72-8890-CBB969D64677}">
      <dgm:prSet/>
      <dgm:spPr/>
      <dgm:t>
        <a:bodyPr/>
        <a:lstStyle/>
        <a:p>
          <a:endParaRPr lang="en-US"/>
        </a:p>
      </dgm:t>
    </dgm:pt>
    <dgm:pt modelId="{945FE932-9C46-4047-B1A7-7A9D96A58063}" type="sibTrans" cxnId="{DBCA64A9-F829-4A72-8890-CBB969D64677}">
      <dgm:prSet/>
      <dgm:spPr/>
      <dgm:t>
        <a:bodyPr/>
        <a:lstStyle/>
        <a:p>
          <a:endParaRPr lang="en-US"/>
        </a:p>
      </dgm:t>
    </dgm:pt>
    <dgm:pt modelId="{4F81AEDD-D964-4AA0-A707-36F7F27D0C66}">
      <dgm:prSet/>
      <dgm:spPr/>
      <dgm:t>
        <a:bodyPr/>
        <a:lstStyle/>
        <a:p>
          <a:r>
            <a:rPr lang="en-US"/>
            <a:t>Inconsistent results on different hardware</a:t>
          </a:r>
        </a:p>
      </dgm:t>
    </dgm:pt>
    <dgm:pt modelId="{F8E71642-601B-4014-B70C-609075B059B0}" type="parTrans" cxnId="{9E280F2B-340F-4670-B26A-FDDC3CBBECF7}">
      <dgm:prSet/>
      <dgm:spPr/>
      <dgm:t>
        <a:bodyPr/>
        <a:lstStyle/>
        <a:p>
          <a:endParaRPr lang="en-US"/>
        </a:p>
      </dgm:t>
    </dgm:pt>
    <dgm:pt modelId="{FD711022-5C6E-4916-9436-04C529AF1546}" type="sibTrans" cxnId="{9E280F2B-340F-4670-B26A-FDDC3CBBECF7}">
      <dgm:prSet/>
      <dgm:spPr/>
      <dgm:t>
        <a:bodyPr/>
        <a:lstStyle/>
        <a:p>
          <a:endParaRPr lang="en-US"/>
        </a:p>
      </dgm:t>
    </dgm:pt>
    <dgm:pt modelId="{E27330D7-C9E0-4B6C-AA52-C13CD420A1BB}" type="pres">
      <dgm:prSet presAssocID="{F616B1C0-BDFD-429F-82F6-4B226B06B70D}" presName="Name0" presStyleCnt="0">
        <dgm:presLayoutVars>
          <dgm:dir/>
          <dgm:animLvl val="lvl"/>
          <dgm:resizeHandles val="exact"/>
        </dgm:presLayoutVars>
      </dgm:prSet>
      <dgm:spPr/>
    </dgm:pt>
    <dgm:pt modelId="{9A191EEC-B413-4493-B1DB-B8869C43470B}" type="pres">
      <dgm:prSet presAssocID="{DB73D6F3-9C3C-4203-AA4F-690AF0D31514}" presName="boxAndChildren" presStyleCnt="0"/>
      <dgm:spPr/>
    </dgm:pt>
    <dgm:pt modelId="{F5F0EB93-B4C9-4E1C-BC10-7EB3DCBEEFC2}" type="pres">
      <dgm:prSet presAssocID="{DB73D6F3-9C3C-4203-AA4F-690AF0D31514}" presName="parentTextBox" presStyleLbl="node1" presStyleIdx="0" presStyleCnt="2"/>
      <dgm:spPr/>
    </dgm:pt>
    <dgm:pt modelId="{AD4A6342-4DF7-4516-A64E-55B2161D0856}" type="pres">
      <dgm:prSet presAssocID="{DB73D6F3-9C3C-4203-AA4F-690AF0D31514}" presName="entireBox" presStyleLbl="node1" presStyleIdx="0" presStyleCnt="2"/>
      <dgm:spPr/>
    </dgm:pt>
    <dgm:pt modelId="{49063F01-5287-4AF7-A0EE-6EB4BF9257A8}" type="pres">
      <dgm:prSet presAssocID="{DB73D6F3-9C3C-4203-AA4F-690AF0D31514}" presName="descendantBox" presStyleCnt="0"/>
      <dgm:spPr/>
    </dgm:pt>
    <dgm:pt modelId="{17041E77-8300-4148-87E0-BF53A3B0FD60}" type="pres">
      <dgm:prSet presAssocID="{68B468DA-84D7-404E-95A0-C777723BEF2B}" presName="childTextBox" presStyleLbl="fgAccFollowNode1" presStyleIdx="0" presStyleCnt="4">
        <dgm:presLayoutVars>
          <dgm:bulletEnabled val="1"/>
        </dgm:presLayoutVars>
      </dgm:prSet>
      <dgm:spPr/>
    </dgm:pt>
    <dgm:pt modelId="{EC19F193-F2CB-4099-82DE-1E10A43C5E4E}" type="pres">
      <dgm:prSet presAssocID="{4F81AEDD-D964-4AA0-A707-36F7F27D0C66}" presName="childTextBox" presStyleLbl="fgAccFollowNode1" presStyleIdx="1" presStyleCnt="4">
        <dgm:presLayoutVars>
          <dgm:bulletEnabled val="1"/>
        </dgm:presLayoutVars>
      </dgm:prSet>
      <dgm:spPr/>
    </dgm:pt>
    <dgm:pt modelId="{4BDB07F7-E172-475D-85C6-41FBE0A06731}" type="pres">
      <dgm:prSet presAssocID="{26546936-171B-441D-AA69-249BDD993698}" presName="sp" presStyleCnt="0"/>
      <dgm:spPr/>
    </dgm:pt>
    <dgm:pt modelId="{CC132230-0838-484B-B770-90608041B4CC}" type="pres">
      <dgm:prSet presAssocID="{CE621333-84F4-41DD-B9E7-3AD154DD6DC0}" presName="arrowAndChildren" presStyleCnt="0"/>
      <dgm:spPr/>
    </dgm:pt>
    <dgm:pt modelId="{96D06CBA-0687-4E0C-8194-530B3836AFC3}" type="pres">
      <dgm:prSet presAssocID="{CE621333-84F4-41DD-B9E7-3AD154DD6DC0}" presName="parentTextArrow" presStyleLbl="node1" presStyleIdx="0" presStyleCnt="2"/>
      <dgm:spPr/>
    </dgm:pt>
    <dgm:pt modelId="{4917BC6D-3A18-4328-BED3-DBF4BE6901B4}" type="pres">
      <dgm:prSet presAssocID="{CE621333-84F4-41DD-B9E7-3AD154DD6DC0}" presName="arrow" presStyleLbl="node1" presStyleIdx="1" presStyleCnt="2"/>
      <dgm:spPr/>
    </dgm:pt>
    <dgm:pt modelId="{6F918BEF-B306-4862-A57D-D3699B4601AA}" type="pres">
      <dgm:prSet presAssocID="{CE621333-84F4-41DD-B9E7-3AD154DD6DC0}" presName="descendantArrow" presStyleCnt="0"/>
      <dgm:spPr/>
    </dgm:pt>
    <dgm:pt modelId="{C356CFAB-B8E7-4776-BAE3-B08BE32FFCE9}" type="pres">
      <dgm:prSet presAssocID="{1B861B30-03BC-4A4D-90C4-522D8CEDC83D}" presName="childTextArrow" presStyleLbl="fgAccFollowNode1" presStyleIdx="2" presStyleCnt="4">
        <dgm:presLayoutVars>
          <dgm:bulletEnabled val="1"/>
        </dgm:presLayoutVars>
      </dgm:prSet>
      <dgm:spPr/>
    </dgm:pt>
    <dgm:pt modelId="{A0797CBB-6F2C-49FA-9368-DF317B674585}" type="pres">
      <dgm:prSet presAssocID="{6CBC7AB7-C81A-4922-A48B-9CD0C532E10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0BC05326-7779-4807-9446-7B453B2994ED}" type="presOf" srcId="{CE621333-84F4-41DD-B9E7-3AD154DD6DC0}" destId="{96D06CBA-0687-4E0C-8194-530B3836AFC3}" srcOrd="0" destOrd="0" presId="urn:microsoft.com/office/officeart/2005/8/layout/process4"/>
    <dgm:cxn modelId="{9E280F2B-340F-4670-B26A-FDDC3CBBECF7}" srcId="{DB73D6F3-9C3C-4203-AA4F-690AF0D31514}" destId="{4F81AEDD-D964-4AA0-A707-36F7F27D0C66}" srcOrd="1" destOrd="0" parTransId="{F8E71642-601B-4014-B70C-609075B059B0}" sibTransId="{FD711022-5C6E-4916-9436-04C529AF1546}"/>
    <dgm:cxn modelId="{3256D631-E1E2-4825-AD66-FA71B63948C8}" srcId="{CE621333-84F4-41DD-B9E7-3AD154DD6DC0}" destId="{6CBC7AB7-C81A-4922-A48B-9CD0C532E106}" srcOrd="1" destOrd="0" parTransId="{68F5BBEE-240F-4915-B20D-CE56081F37E6}" sibTransId="{AD7AC7E2-1F22-44AC-BAA5-9B76D37CE46E}"/>
    <dgm:cxn modelId="{5225B13C-7438-4E3C-B88A-B4974AF86A7D}" srcId="{F616B1C0-BDFD-429F-82F6-4B226B06B70D}" destId="{CE621333-84F4-41DD-B9E7-3AD154DD6DC0}" srcOrd="0" destOrd="0" parTransId="{662F12FE-ED7E-4EDA-A8AD-AE9CA3EE9FD8}" sibTransId="{26546936-171B-441D-AA69-249BDD993698}"/>
    <dgm:cxn modelId="{915DCA49-2F81-406D-8B95-C4584B0E74E3}" type="presOf" srcId="{6CBC7AB7-C81A-4922-A48B-9CD0C532E106}" destId="{A0797CBB-6F2C-49FA-9368-DF317B674585}" srcOrd="0" destOrd="0" presId="urn:microsoft.com/office/officeart/2005/8/layout/process4"/>
    <dgm:cxn modelId="{B259FD50-1238-4CC1-B2D1-815B55EC5B18}" type="presOf" srcId="{4F81AEDD-D964-4AA0-A707-36F7F27D0C66}" destId="{EC19F193-F2CB-4099-82DE-1E10A43C5E4E}" srcOrd="0" destOrd="0" presId="urn:microsoft.com/office/officeart/2005/8/layout/process4"/>
    <dgm:cxn modelId="{81883871-40CC-4796-8AC2-2F51880711D6}" srcId="{CE621333-84F4-41DD-B9E7-3AD154DD6DC0}" destId="{1B861B30-03BC-4A4D-90C4-522D8CEDC83D}" srcOrd="0" destOrd="0" parTransId="{769279EA-F44C-4D98-A401-CDB202ED1BB7}" sibTransId="{108D75E4-AD6C-480B-829C-62C41FE31273}"/>
    <dgm:cxn modelId="{A078CF54-29CB-4695-9992-61628BF18CD7}" type="presOf" srcId="{1B861B30-03BC-4A4D-90C4-522D8CEDC83D}" destId="{C356CFAB-B8E7-4776-BAE3-B08BE32FFCE9}" srcOrd="0" destOrd="0" presId="urn:microsoft.com/office/officeart/2005/8/layout/process4"/>
    <dgm:cxn modelId="{B7499C57-DEC7-4C31-AD06-3D3357984949}" type="presOf" srcId="{68B468DA-84D7-404E-95A0-C777723BEF2B}" destId="{17041E77-8300-4148-87E0-BF53A3B0FD60}" srcOrd="0" destOrd="0" presId="urn:microsoft.com/office/officeart/2005/8/layout/process4"/>
    <dgm:cxn modelId="{28C5BF57-0FB7-42E6-9F0D-0D2A23F3A1F7}" type="presOf" srcId="{F616B1C0-BDFD-429F-82F6-4B226B06B70D}" destId="{E27330D7-C9E0-4B6C-AA52-C13CD420A1BB}" srcOrd="0" destOrd="0" presId="urn:microsoft.com/office/officeart/2005/8/layout/process4"/>
    <dgm:cxn modelId="{C9BA1FA1-7453-40AE-B98E-7BC5008D5971}" srcId="{F616B1C0-BDFD-429F-82F6-4B226B06B70D}" destId="{DB73D6F3-9C3C-4203-AA4F-690AF0D31514}" srcOrd="1" destOrd="0" parTransId="{B92EF3D2-57D2-49CE-8EEF-5CA15673CF40}" sibTransId="{B358CD47-E7FD-455E-8F82-5EFCF77BDBFE}"/>
    <dgm:cxn modelId="{DBCA64A9-F829-4A72-8890-CBB969D64677}" srcId="{DB73D6F3-9C3C-4203-AA4F-690AF0D31514}" destId="{68B468DA-84D7-404E-95A0-C777723BEF2B}" srcOrd="0" destOrd="0" parTransId="{38125BA1-A086-4730-9A2C-DFE9A6EBBBD0}" sibTransId="{945FE932-9C46-4047-B1A7-7A9D96A58063}"/>
    <dgm:cxn modelId="{50FDA0C2-BE2A-4A4A-B6C0-6667161FAB60}" type="presOf" srcId="{DB73D6F3-9C3C-4203-AA4F-690AF0D31514}" destId="{F5F0EB93-B4C9-4E1C-BC10-7EB3DCBEEFC2}" srcOrd="0" destOrd="0" presId="urn:microsoft.com/office/officeart/2005/8/layout/process4"/>
    <dgm:cxn modelId="{F8F735DD-DF46-4869-98FF-0860D641E2CF}" type="presOf" srcId="{CE621333-84F4-41DD-B9E7-3AD154DD6DC0}" destId="{4917BC6D-3A18-4328-BED3-DBF4BE6901B4}" srcOrd="1" destOrd="0" presId="urn:microsoft.com/office/officeart/2005/8/layout/process4"/>
    <dgm:cxn modelId="{DCFE73E5-A3A0-468D-93EB-10F41FA4836D}" type="presOf" srcId="{DB73D6F3-9C3C-4203-AA4F-690AF0D31514}" destId="{AD4A6342-4DF7-4516-A64E-55B2161D0856}" srcOrd="1" destOrd="0" presId="urn:microsoft.com/office/officeart/2005/8/layout/process4"/>
    <dgm:cxn modelId="{A149B129-9733-4BDC-A3D9-7B0630A2E86B}" type="presParOf" srcId="{E27330D7-C9E0-4B6C-AA52-C13CD420A1BB}" destId="{9A191EEC-B413-4493-B1DB-B8869C43470B}" srcOrd="0" destOrd="0" presId="urn:microsoft.com/office/officeart/2005/8/layout/process4"/>
    <dgm:cxn modelId="{67C18165-7633-432C-9BB1-DF4E6FA3967E}" type="presParOf" srcId="{9A191EEC-B413-4493-B1DB-B8869C43470B}" destId="{F5F0EB93-B4C9-4E1C-BC10-7EB3DCBEEFC2}" srcOrd="0" destOrd="0" presId="urn:microsoft.com/office/officeart/2005/8/layout/process4"/>
    <dgm:cxn modelId="{8EA88D56-D176-44D0-9919-9AF0419AD2D1}" type="presParOf" srcId="{9A191EEC-B413-4493-B1DB-B8869C43470B}" destId="{AD4A6342-4DF7-4516-A64E-55B2161D0856}" srcOrd="1" destOrd="0" presId="urn:microsoft.com/office/officeart/2005/8/layout/process4"/>
    <dgm:cxn modelId="{344BD2AA-1F29-4987-A5FB-278F357DC7D6}" type="presParOf" srcId="{9A191EEC-B413-4493-B1DB-B8869C43470B}" destId="{49063F01-5287-4AF7-A0EE-6EB4BF9257A8}" srcOrd="2" destOrd="0" presId="urn:microsoft.com/office/officeart/2005/8/layout/process4"/>
    <dgm:cxn modelId="{F4B9CBD8-BA7C-4441-B86E-9C17138E0A7F}" type="presParOf" srcId="{49063F01-5287-4AF7-A0EE-6EB4BF9257A8}" destId="{17041E77-8300-4148-87E0-BF53A3B0FD60}" srcOrd="0" destOrd="0" presId="urn:microsoft.com/office/officeart/2005/8/layout/process4"/>
    <dgm:cxn modelId="{364E61ED-0E23-412B-BD35-DAC509F1A34D}" type="presParOf" srcId="{49063F01-5287-4AF7-A0EE-6EB4BF9257A8}" destId="{EC19F193-F2CB-4099-82DE-1E10A43C5E4E}" srcOrd="1" destOrd="0" presId="urn:microsoft.com/office/officeart/2005/8/layout/process4"/>
    <dgm:cxn modelId="{827C94BC-0794-431F-AE16-6C4ABE91BD0F}" type="presParOf" srcId="{E27330D7-C9E0-4B6C-AA52-C13CD420A1BB}" destId="{4BDB07F7-E172-475D-85C6-41FBE0A06731}" srcOrd="1" destOrd="0" presId="urn:microsoft.com/office/officeart/2005/8/layout/process4"/>
    <dgm:cxn modelId="{151BF256-3A1F-4D17-9DA5-5487A3F7AB83}" type="presParOf" srcId="{E27330D7-C9E0-4B6C-AA52-C13CD420A1BB}" destId="{CC132230-0838-484B-B770-90608041B4CC}" srcOrd="2" destOrd="0" presId="urn:microsoft.com/office/officeart/2005/8/layout/process4"/>
    <dgm:cxn modelId="{72C3BEC1-245F-4C92-AAC4-0EFCD014E252}" type="presParOf" srcId="{CC132230-0838-484B-B770-90608041B4CC}" destId="{96D06CBA-0687-4E0C-8194-530B3836AFC3}" srcOrd="0" destOrd="0" presId="urn:microsoft.com/office/officeart/2005/8/layout/process4"/>
    <dgm:cxn modelId="{03E2CD04-9723-4493-B8AD-B375525FD4A1}" type="presParOf" srcId="{CC132230-0838-484B-B770-90608041B4CC}" destId="{4917BC6D-3A18-4328-BED3-DBF4BE6901B4}" srcOrd="1" destOrd="0" presId="urn:microsoft.com/office/officeart/2005/8/layout/process4"/>
    <dgm:cxn modelId="{2E5D93D6-52D7-486F-941C-6329929B967B}" type="presParOf" srcId="{CC132230-0838-484B-B770-90608041B4CC}" destId="{6F918BEF-B306-4862-A57D-D3699B4601AA}" srcOrd="2" destOrd="0" presId="urn:microsoft.com/office/officeart/2005/8/layout/process4"/>
    <dgm:cxn modelId="{9F0A3015-4507-47A7-81B7-67C1CE4DF844}" type="presParOf" srcId="{6F918BEF-B306-4862-A57D-D3699B4601AA}" destId="{C356CFAB-B8E7-4776-BAE3-B08BE32FFCE9}" srcOrd="0" destOrd="0" presId="urn:microsoft.com/office/officeart/2005/8/layout/process4"/>
    <dgm:cxn modelId="{589C1FDF-FF34-4856-98C0-9A12F2AA3800}" type="presParOf" srcId="{6F918BEF-B306-4862-A57D-D3699B4601AA}" destId="{A0797CBB-6F2C-49FA-9368-DF317B674585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85324-74A6-41F0-8F9B-63CDC5969C75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587398-AEB8-42A7-B3A3-D245E5924E1D}">
      <dgm:prSet/>
      <dgm:spPr/>
      <dgm:t>
        <a:bodyPr/>
        <a:lstStyle/>
        <a:p>
          <a:r>
            <a:rPr lang="en-US" b="1"/>
            <a:t>Quantization-aware training:</a:t>
          </a:r>
          <a:r>
            <a:rPr lang="en-US"/>
            <a:t> Focuses on fixed-point precision, not random error patterns.</a:t>
          </a:r>
        </a:p>
      </dgm:t>
    </dgm:pt>
    <dgm:pt modelId="{F0C21305-5767-44D6-AE2A-B61A17DB1456}" type="parTrans" cxnId="{5FBDD033-32F9-4F9C-A822-CCF815AA66F9}">
      <dgm:prSet/>
      <dgm:spPr/>
      <dgm:t>
        <a:bodyPr/>
        <a:lstStyle/>
        <a:p>
          <a:endParaRPr lang="en-US"/>
        </a:p>
      </dgm:t>
    </dgm:pt>
    <dgm:pt modelId="{15FA31A1-FE85-49C7-858F-24D7BCEDC966}" type="sibTrans" cxnId="{5FBDD033-32F9-4F9C-A822-CCF815AA66F9}">
      <dgm:prSet/>
      <dgm:spPr/>
      <dgm:t>
        <a:bodyPr/>
        <a:lstStyle/>
        <a:p>
          <a:endParaRPr lang="en-US"/>
        </a:p>
      </dgm:t>
    </dgm:pt>
    <dgm:pt modelId="{AA1B0B42-62E2-4A16-8C7F-54B536A75E65}">
      <dgm:prSet/>
      <dgm:spPr/>
      <dgm:t>
        <a:bodyPr/>
        <a:lstStyle/>
        <a:p>
          <a:r>
            <a:rPr lang="en-US" b="1"/>
            <a:t>Adversarial training:</a:t>
          </a:r>
          <a:r>
            <a:rPr lang="en-US"/>
            <a:t> Adds perturbations to inputs, not internal tensors</a:t>
          </a:r>
        </a:p>
      </dgm:t>
    </dgm:pt>
    <dgm:pt modelId="{A16AC56D-EB5E-4234-9BD5-7075AEDFD780}" type="parTrans" cxnId="{0D77333E-517F-4534-9AFB-705E08E0EBB2}">
      <dgm:prSet/>
      <dgm:spPr/>
      <dgm:t>
        <a:bodyPr/>
        <a:lstStyle/>
        <a:p>
          <a:endParaRPr lang="en-US"/>
        </a:p>
      </dgm:t>
    </dgm:pt>
    <dgm:pt modelId="{99E091C8-609A-4065-8074-7C8FEA3F4D53}" type="sibTrans" cxnId="{0D77333E-517F-4534-9AFB-705E08E0EBB2}">
      <dgm:prSet/>
      <dgm:spPr/>
      <dgm:t>
        <a:bodyPr/>
        <a:lstStyle/>
        <a:p>
          <a:endParaRPr lang="en-US"/>
        </a:p>
      </dgm:t>
    </dgm:pt>
    <dgm:pt modelId="{74C03401-8A52-4C5A-86B7-74D09EE3C2C2}">
      <dgm:prSet/>
      <dgm:spPr/>
      <dgm:t>
        <a:bodyPr/>
        <a:lstStyle/>
        <a:p>
          <a:r>
            <a:rPr lang="en-US" b="1"/>
            <a:t>Robust ML Research:</a:t>
          </a:r>
          <a:r>
            <a:rPr lang="en-US"/>
            <a:t> Adversarial training focuses on input perturbations—not internal numerical inconsistencies.</a:t>
          </a:r>
        </a:p>
      </dgm:t>
    </dgm:pt>
    <dgm:pt modelId="{F04D7883-8624-4969-8269-EA5BF6C6D2CC}" type="parTrans" cxnId="{608CB443-253B-4EF1-AD5F-50513022D82F}">
      <dgm:prSet/>
      <dgm:spPr/>
      <dgm:t>
        <a:bodyPr/>
        <a:lstStyle/>
        <a:p>
          <a:endParaRPr lang="en-US"/>
        </a:p>
      </dgm:t>
    </dgm:pt>
    <dgm:pt modelId="{24ACCC9D-492F-4412-8E84-DE2538B49EAE}" type="sibTrans" cxnId="{608CB443-253B-4EF1-AD5F-50513022D82F}">
      <dgm:prSet/>
      <dgm:spPr/>
      <dgm:t>
        <a:bodyPr/>
        <a:lstStyle/>
        <a:p>
          <a:endParaRPr lang="en-US"/>
        </a:p>
      </dgm:t>
    </dgm:pt>
    <dgm:pt modelId="{14C88336-0823-4067-9766-985D7F98813C}">
      <dgm:prSet/>
      <dgm:spPr/>
      <dgm:t>
        <a:bodyPr/>
        <a:lstStyle/>
        <a:p>
          <a:r>
            <a:rPr lang="en-US" b="1"/>
            <a:t>Our uniqueness:</a:t>
          </a:r>
          <a:r>
            <a:rPr lang="en-US"/>
            <a:t> Injects realistic internal errors into intermediate tensors during training.</a:t>
          </a:r>
        </a:p>
      </dgm:t>
    </dgm:pt>
    <dgm:pt modelId="{F54C7AE9-5B4C-45CF-83C5-9D950882AC54}" type="parTrans" cxnId="{EB35AF26-D838-4748-82A3-D9C359912BCD}">
      <dgm:prSet/>
      <dgm:spPr/>
      <dgm:t>
        <a:bodyPr/>
        <a:lstStyle/>
        <a:p>
          <a:endParaRPr lang="en-US"/>
        </a:p>
      </dgm:t>
    </dgm:pt>
    <dgm:pt modelId="{F0052146-4FA7-42D3-9FB4-4ACADD55FE9B}" type="sibTrans" cxnId="{EB35AF26-D838-4748-82A3-D9C359912BCD}">
      <dgm:prSet/>
      <dgm:spPr/>
      <dgm:t>
        <a:bodyPr/>
        <a:lstStyle/>
        <a:p>
          <a:endParaRPr lang="en-US"/>
        </a:p>
      </dgm:t>
    </dgm:pt>
    <dgm:pt modelId="{ACA82F5B-AE24-42E2-BBCD-18D46F75912A}" type="pres">
      <dgm:prSet presAssocID="{10685324-74A6-41F0-8F9B-63CDC5969C75}" presName="matrix" presStyleCnt="0">
        <dgm:presLayoutVars>
          <dgm:chMax val="1"/>
          <dgm:dir/>
          <dgm:resizeHandles val="exact"/>
        </dgm:presLayoutVars>
      </dgm:prSet>
      <dgm:spPr/>
    </dgm:pt>
    <dgm:pt modelId="{95430DD9-6331-4BA1-9DA6-AB507A874F2D}" type="pres">
      <dgm:prSet presAssocID="{10685324-74A6-41F0-8F9B-63CDC5969C75}" presName="diamond" presStyleLbl="bgShp" presStyleIdx="0" presStyleCnt="1"/>
      <dgm:spPr/>
    </dgm:pt>
    <dgm:pt modelId="{AD70F3E1-6D02-4005-9715-012F28073D8D}" type="pres">
      <dgm:prSet presAssocID="{10685324-74A6-41F0-8F9B-63CDC5969C7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24B4566-4DF9-4461-8952-A0ED3DEA651F}" type="pres">
      <dgm:prSet presAssocID="{10685324-74A6-41F0-8F9B-63CDC5969C7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54603F-073C-4C9C-B088-4225A3878BD6}" type="pres">
      <dgm:prSet presAssocID="{10685324-74A6-41F0-8F9B-63CDC5969C7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816972F-3D2C-46DD-BF2F-29BBE112C3C3}" type="pres">
      <dgm:prSet presAssocID="{10685324-74A6-41F0-8F9B-63CDC5969C7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35AF26-D838-4748-82A3-D9C359912BCD}" srcId="{10685324-74A6-41F0-8F9B-63CDC5969C75}" destId="{14C88336-0823-4067-9766-985D7F98813C}" srcOrd="3" destOrd="0" parTransId="{F54C7AE9-5B4C-45CF-83C5-9D950882AC54}" sibTransId="{F0052146-4FA7-42D3-9FB4-4ACADD55FE9B}"/>
    <dgm:cxn modelId="{5FBDD033-32F9-4F9C-A822-CCF815AA66F9}" srcId="{10685324-74A6-41F0-8F9B-63CDC5969C75}" destId="{6E587398-AEB8-42A7-B3A3-D245E5924E1D}" srcOrd="0" destOrd="0" parTransId="{F0C21305-5767-44D6-AE2A-B61A17DB1456}" sibTransId="{15FA31A1-FE85-49C7-858F-24D7BCEDC966}"/>
    <dgm:cxn modelId="{0D77333E-517F-4534-9AFB-705E08E0EBB2}" srcId="{10685324-74A6-41F0-8F9B-63CDC5969C75}" destId="{AA1B0B42-62E2-4A16-8C7F-54B536A75E65}" srcOrd="1" destOrd="0" parTransId="{A16AC56D-EB5E-4234-9BD5-7075AEDFD780}" sibTransId="{99E091C8-609A-4065-8074-7C8FEA3F4D53}"/>
    <dgm:cxn modelId="{608CB443-253B-4EF1-AD5F-50513022D82F}" srcId="{10685324-74A6-41F0-8F9B-63CDC5969C75}" destId="{74C03401-8A52-4C5A-86B7-74D09EE3C2C2}" srcOrd="2" destOrd="0" parTransId="{F04D7883-8624-4969-8269-EA5BF6C6D2CC}" sibTransId="{24ACCC9D-492F-4412-8E84-DE2538B49EAE}"/>
    <dgm:cxn modelId="{875B5073-EA76-4F9B-B1EC-9757153C9358}" type="presOf" srcId="{14C88336-0823-4067-9766-985D7F98813C}" destId="{A816972F-3D2C-46DD-BF2F-29BBE112C3C3}" srcOrd="0" destOrd="0" presId="urn:microsoft.com/office/officeart/2005/8/layout/matrix3"/>
    <dgm:cxn modelId="{59B53D54-D065-4D45-9297-EF2C9C4DFF12}" type="presOf" srcId="{74C03401-8A52-4C5A-86B7-74D09EE3C2C2}" destId="{A154603F-073C-4C9C-B088-4225A3878BD6}" srcOrd="0" destOrd="0" presId="urn:microsoft.com/office/officeart/2005/8/layout/matrix3"/>
    <dgm:cxn modelId="{700DF680-44EB-48A3-8E49-454D89CB5994}" type="presOf" srcId="{AA1B0B42-62E2-4A16-8C7F-54B536A75E65}" destId="{224B4566-4DF9-4461-8952-A0ED3DEA651F}" srcOrd="0" destOrd="0" presId="urn:microsoft.com/office/officeart/2005/8/layout/matrix3"/>
    <dgm:cxn modelId="{EDDDC993-4448-4874-87C1-35266BCBB3B5}" type="presOf" srcId="{6E587398-AEB8-42A7-B3A3-D245E5924E1D}" destId="{AD70F3E1-6D02-4005-9715-012F28073D8D}" srcOrd="0" destOrd="0" presId="urn:microsoft.com/office/officeart/2005/8/layout/matrix3"/>
    <dgm:cxn modelId="{F90DE2D7-9981-445C-8267-188BBD70AB9A}" type="presOf" srcId="{10685324-74A6-41F0-8F9B-63CDC5969C75}" destId="{ACA82F5B-AE24-42E2-BBCD-18D46F75912A}" srcOrd="0" destOrd="0" presId="urn:microsoft.com/office/officeart/2005/8/layout/matrix3"/>
    <dgm:cxn modelId="{4EEDCBE7-1875-42A6-9D81-DAD570943675}" type="presParOf" srcId="{ACA82F5B-AE24-42E2-BBCD-18D46F75912A}" destId="{95430DD9-6331-4BA1-9DA6-AB507A874F2D}" srcOrd="0" destOrd="0" presId="urn:microsoft.com/office/officeart/2005/8/layout/matrix3"/>
    <dgm:cxn modelId="{EE0106A0-FB65-4CF0-BFF5-E4DC0392ABD5}" type="presParOf" srcId="{ACA82F5B-AE24-42E2-BBCD-18D46F75912A}" destId="{AD70F3E1-6D02-4005-9715-012F28073D8D}" srcOrd="1" destOrd="0" presId="urn:microsoft.com/office/officeart/2005/8/layout/matrix3"/>
    <dgm:cxn modelId="{CE39D1AD-E48C-40C9-BF73-DBCB5E6A94D2}" type="presParOf" srcId="{ACA82F5B-AE24-42E2-BBCD-18D46F75912A}" destId="{224B4566-4DF9-4461-8952-A0ED3DEA651F}" srcOrd="2" destOrd="0" presId="urn:microsoft.com/office/officeart/2005/8/layout/matrix3"/>
    <dgm:cxn modelId="{023360C1-7B12-4E9E-9593-6A06BF5E0162}" type="presParOf" srcId="{ACA82F5B-AE24-42E2-BBCD-18D46F75912A}" destId="{A154603F-073C-4C9C-B088-4225A3878BD6}" srcOrd="3" destOrd="0" presId="urn:microsoft.com/office/officeart/2005/8/layout/matrix3"/>
    <dgm:cxn modelId="{D9B5B9FB-FFEE-45A4-9D62-3FEEDD8807D7}" type="presParOf" srcId="{ACA82F5B-AE24-42E2-BBCD-18D46F75912A}" destId="{A816972F-3D2C-46DD-BF2F-29BBE112C3C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98DE84-662B-445C-A25A-4EED8761A64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CC1B5C-C582-4C65-BD44-CEE3D9AEEE2B}">
      <dgm:prSet/>
      <dgm:spPr/>
      <dgm:t>
        <a:bodyPr/>
        <a:lstStyle/>
        <a:p>
          <a:r>
            <a:rPr lang="en-US" b="1"/>
            <a:t>Given:</a:t>
          </a:r>
          <a:r>
            <a:rPr lang="en-US"/>
            <a:t> Model M, Compiler C, simulate error set E.</a:t>
          </a:r>
        </a:p>
      </dgm:t>
    </dgm:pt>
    <dgm:pt modelId="{367D2AB3-3B5E-4B74-9749-9B1C9546689B}" type="parTrans" cxnId="{BB9C4366-9E55-4B35-A226-51D08AA13DF4}">
      <dgm:prSet/>
      <dgm:spPr/>
      <dgm:t>
        <a:bodyPr/>
        <a:lstStyle/>
        <a:p>
          <a:endParaRPr lang="en-US"/>
        </a:p>
      </dgm:t>
    </dgm:pt>
    <dgm:pt modelId="{3D022956-8EF2-4657-879E-DE39AF60A652}" type="sibTrans" cxnId="{BB9C4366-9E55-4B35-A226-51D08AA13DF4}">
      <dgm:prSet/>
      <dgm:spPr/>
      <dgm:t>
        <a:bodyPr/>
        <a:lstStyle/>
        <a:p>
          <a:endParaRPr lang="en-US"/>
        </a:p>
      </dgm:t>
    </dgm:pt>
    <dgm:pt modelId="{3BB8D664-BDD5-4CEF-B863-FB544EE4C038}">
      <dgm:prSet/>
      <dgm:spPr/>
      <dgm:t>
        <a:bodyPr/>
        <a:lstStyle/>
        <a:p>
          <a:r>
            <a:rPr lang="en-US" b="1"/>
            <a:t>Train:</a:t>
          </a:r>
          <a:r>
            <a:rPr lang="en-US"/>
            <a:t> A function T(M, C) such that the model remains accurate under E.</a:t>
          </a:r>
        </a:p>
      </dgm:t>
    </dgm:pt>
    <dgm:pt modelId="{C30F4EAC-0E58-479E-95E5-9A09C09EE1CA}" type="parTrans" cxnId="{099344F4-074F-48B8-80B4-E28D95FD2CFC}">
      <dgm:prSet/>
      <dgm:spPr/>
      <dgm:t>
        <a:bodyPr/>
        <a:lstStyle/>
        <a:p>
          <a:endParaRPr lang="en-US"/>
        </a:p>
      </dgm:t>
    </dgm:pt>
    <dgm:pt modelId="{29CE7005-FA2B-40D2-8F38-887D496A1E81}" type="sibTrans" cxnId="{099344F4-074F-48B8-80B4-E28D95FD2CFC}">
      <dgm:prSet/>
      <dgm:spPr/>
      <dgm:t>
        <a:bodyPr/>
        <a:lstStyle/>
        <a:p>
          <a:endParaRPr lang="en-US"/>
        </a:p>
      </dgm:t>
    </dgm:pt>
    <dgm:pt modelId="{38924A69-ACF6-41C6-B65D-B83BAA82F1FC}">
      <dgm:prSet/>
      <dgm:spPr/>
      <dgm:t>
        <a:bodyPr/>
        <a:lstStyle/>
        <a:p>
          <a:r>
            <a:rPr lang="en-US" b="1"/>
            <a:t>Challenges:</a:t>
          </a:r>
          <a:endParaRPr lang="en-US"/>
        </a:p>
      </dgm:t>
    </dgm:pt>
    <dgm:pt modelId="{20178C83-75EE-4167-B036-AC4F630701C9}" type="parTrans" cxnId="{C7086956-25D6-4C7B-9710-E6208A6C9C4E}">
      <dgm:prSet/>
      <dgm:spPr/>
      <dgm:t>
        <a:bodyPr/>
        <a:lstStyle/>
        <a:p>
          <a:endParaRPr lang="en-US"/>
        </a:p>
      </dgm:t>
    </dgm:pt>
    <dgm:pt modelId="{0ADDE349-C703-4795-83B8-B97A7B8FE7F4}" type="sibTrans" cxnId="{C7086956-25D6-4C7B-9710-E6208A6C9C4E}">
      <dgm:prSet/>
      <dgm:spPr/>
      <dgm:t>
        <a:bodyPr/>
        <a:lstStyle/>
        <a:p>
          <a:endParaRPr lang="en-US"/>
        </a:p>
      </dgm:t>
    </dgm:pt>
    <dgm:pt modelId="{BAA3C8DE-0731-47F5-B5D4-84B98CF2B9DD}">
      <dgm:prSet/>
      <dgm:spPr/>
      <dgm:t>
        <a:bodyPr/>
        <a:lstStyle/>
        <a:p>
          <a:r>
            <a:rPr lang="en-US"/>
            <a:t>Different error types</a:t>
          </a:r>
        </a:p>
      </dgm:t>
    </dgm:pt>
    <dgm:pt modelId="{0DBEF1C2-1A48-4F59-B14D-1043088E8BB0}" type="parTrans" cxnId="{11FFF9AD-A681-4F35-B2A8-AC1F5730F46C}">
      <dgm:prSet/>
      <dgm:spPr/>
      <dgm:t>
        <a:bodyPr/>
        <a:lstStyle/>
        <a:p>
          <a:endParaRPr lang="en-US"/>
        </a:p>
      </dgm:t>
    </dgm:pt>
    <dgm:pt modelId="{F91AB476-E514-45E4-A9C5-33DF9A4F3213}" type="sibTrans" cxnId="{11FFF9AD-A681-4F35-B2A8-AC1F5730F46C}">
      <dgm:prSet/>
      <dgm:spPr/>
      <dgm:t>
        <a:bodyPr/>
        <a:lstStyle/>
        <a:p>
          <a:endParaRPr lang="en-US"/>
        </a:p>
      </dgm:t>
    </dgm:pt>
    <dgm:pt modelId="{257807E5-74B1-4F8D-A69B-914952A4CCEF}">
      <dgm:prSet/>
      <dgm:spPr/>
      <dgm:t>
        <a:bodyPr/>
        <a:lstStyle/>
        <a:p>
          <a:r>
            <a:rPr lang="en-US"/>
            <a:t>Stable convergence despite noise</a:t>
          </a:r>
        </a:p>
      </dgm:t>
    </dgm:pt>
    <dgm:pt modelId="{6D1A5889-53AD-4F90-A534-13E933FB4141}" type="parTrans" cxnId="{47659DDB-11F4-43D9-A447-0266DF9EABD7}">
      <dgm:prSet/>
      <dgm:spPr/>
      <dgm:t>
        <a:bodyPr/>
        <a:lstStyle/>
        <a:p>
          <a:endParaRPr lang="en-US"/>
        </a:p>
      </dgm:t>
    </dgm:pt>
    <dgm:pt modelId="{E98D6E19-3151-4A6A-A182-AAF1BB42AD27}" type="sibTrans" cxnId="{47659DDB-11F4-43D9-A447-0266DF9EABD7}">
      <dgm:prSet/>
      <dgm:spPr/>
      <dgm:t>
        <a:bodyPr/>
        <a:lstStyle/>
        <a:p>
          <a:endParaRPr lang="en-US"/>
        </a:p>
      </dgm:t>
    </dgm:pt>
    <dgm:pt modelId="{5B34426E-3855-4F6D-A762-D335A1BCD629}">
      <dgm:prSet/>
      <dgm:spPr/>
      <dgm:t>
        <a:bodyPr/>
        <a:lstStyle/>
        <a:p>
          <a:r>
            <a:rPr lang="en-US"/>
            <a:t>Efficiency during training</a:t>
          </a:r>
        </a:p>
      </dgm:t>
    </dgm:pt>
    <dgm:pt modelId="{6ACFCCDF-D2B6-4302-9C91-1BE5DA2BF6EF}" type="parTrans" cxnId="{BAB46C2E-0685-4EE4-9F48-DBC64C2AFA6D}">
      <dgm:prSet/>
      <dgm:spPr/>
      <dgm:t>
        <a:bodyPr/>
        <a:lstStyle/>
        <a:p>
          <a:endParaRPr lang="en-US"/>
        </a:p>
      </dgm:t>
    </dgm:pt>
    <dgm:pt modelId="{2044FF33-8AC1-481F-99B7-59DE5956AD95}" type="sibTrans" cxnId="{BAB46C2E-0685-4EE4-9F48-DBC64C2AFA6D}">
      <dgm:prSet/>
      <dgm:spPr/>
      <dgm:t>
        <a:bodyPr/>
        <a:lstStyle/>
        <a:p>
          <a:endParaRPr lang="en-US"/>
        </a:p>
      </dgm:t>
    </dgm:pt>
    <dgm:pt modelId="{4499619B-0371-4C78-8B85-555DF91A4B0C}" type="pres">
      <dgm:prSet presAssocID="{5098DE84-662B-445C-A25A-4EED8761A64B}" presName="Name0" presStyleCnt="0">
        <dgm:presLayoutVars>
          <dgm:dir/>
          <dgm:animLvl val="lvl"/>
          <dgm:resizeHandles val="exact"/>
        </dgm:presLayoutVars>
      </dgm:prSet>
      <dgm:spPr/>
    </dgm:pt>
    <dgm:pt modelId="{FED4B836-3746-42DC-8FDB-971F9B8FDF85}" type="pres">
      <dgm:prSet presAssocID="{38924A69-ACF6-41C6-B65D-B83BAA82F1FC}" presName="boxAndChildren" presStyleCnt="0"/>
      <dgm:spPr/>
    </dgm:pt>
    <dgm:pt modelId="{1B519FED-9D3E-46FE-A5C1-B8022F35A963}" type="pres">
      <dgm:prSet presAssocID="{38924A69-ACF6-41C6-B65D-B83BAA82F1FC}" presName="parentTextBox" presStyleLbl="node1" presStyleIdx="0" presStyleCnt="3"/>
      <dgm:spPr/>
    </dgm:pt>
    <dgm:pt modelId="{6E64DE44-F897-4E2E-A99E-E4B18EB5A9AB}" type="pres">
      <dgm:prSet presAssocID="{38924A69-ACF6-41C6-B65D-B83BAA82F1FC}" presName="entireBox" presStyleLbl="node1" presStyleIdx="0" presStyleCnt="3"/>
      <dgm:spPr/>
    </dgm:pt>
    <dgm:pt modelId="{EFAD93E1-DD6F-47DE-9CF2-B56E6E85EC11}" type="pres">
      <dgm:prSet presAssocID="{38924A69-ACF6-41C6-B65D-B83BAA82F1FC}" presName="descendantBox" presStyleCnt="0"/>
      <dgm:spPr/>
    </dgm:pt>
    <dgm:pt modelId="{75F3D121-ADB3-4360-ADE7-DDC85494DD89}" type="pres">
      <dgm:prSet presAssocID="{BAA3C8DE-0731-47F5-B5D4-84B98CF2B9DD}" presName="childTextBox" presStyleLbl="fgAccFollowNode1" presStyleIdx="0" presStyleCnt="3">
        <dgm:presLayoutVars>
          <dgm:bulletEnabled val="1"/>
        </dgm:presLayoutVars>
      </dgm:prSet>
      <dgm:spPr/>
    </dgm:pt>
    <dgm:pt modelId="{297E8024-A73B-4D6B-BE3F-ECE35B35A206}" type="pres">
      <dgm:prSet presAssocID="{257807E5-74B1-4F8D-A69B-914952A4CCEF}" presName="childTextBox" presStyleLbl="fgAccFollowNode1" presStyleIdx="1" presStyleCnt="3">
        <dgm:presLayoutVars>
          <dgm:bulletEnabled val="1"/>
        </dgm:presLayoutVars>
      </dgm:prSet>
      <dgm:spPr/>
    </dgm:pt>
    <dgm:pt modelId="{74C5352F-1FA5-4A76-BECD-3DF27B20645D}" type="pres">
      <dgm:prSet presAssocID="{5B34426E-3855-4F6D-A762-D335A1BCD629}" presName="childTextBox" presStyleLbl="fgAccFollowNode1" presStyleIdx="2" presStyleCnt="3">
        <dgm:presLayoutVars>
          <dgm:bulletEnabled val="1"/>
        </dgm:presLayoutVars>
      </dgm:prSet>
      <dgm:spPr/>
    </dgm:pt>
    <dgm:pt modelId="{A7D029E6-5F0B-4C7E-83D3-8A262E3DDBBB}" type="pres">
      <dgm:prSet presAssocID="{29CE7005-FA2B-40D2-8F38-887D496A1E81}" presName="sp" presStyleCnt="0"/>
      <dgm:spPr/>
    </dgm:pt>
    <dgm:pt modelId="{D5688061-C2AE-4615-944A-4E70E0AA7EE4}" type="pres">
      <dgm:prSet presAssocID="{3BB8D664-BDD5-4CEF-B863-FB544EE4C038}" presName="arrowAndChildren" presStyleCnt="0"/>
      <dgm:spPr/>
    </dgm:pt>
    <dgm:pt modelId="{D0016E8F-E1CD-4FAC-9462-7DA47880ADA9}" type="pres">
      <dgm:prSet presAssocID="{3BB8D664-BDD5-4CEF-B863-FB544EE4C038}" presName="parentTextArrow" presStyleLbl="node1" presStyleIdx="1" presStyleCnt="3"/>
      <dgm:spPr/>
    </dgm:pt>
    <dgm:pt modelId="{18FBE6AE-CC56-4758-B5DF-79E2CCA99B48}" type="pres">
      <dgm:prSet presAssocID="{3D022956-8EF2-4657-879E-DE39AF60A652}" presName="sp" presStyleCnt="0"/>
      <dgm:spPr/>
    </dgm:pt>
    <dgm:pt modelId="{A5BB0D89-AE86-4012-86F7-6BCBA239FF00}" type="pres">
      <dgm:prSet presAssocID="{48CC1B5C-C582-4C65-BD44-CEE3D9AEEE2B}" presName="arrowAndChildren" presStyleCnt="0"/>
      <dgm:spPr/>
    </dgm:pt>
    <dgm:pt modelId="{5FD48DDB-1541-4D45-99E2-06C3657EA1F5}" type="pres">
      <dgm:prSet presAssocID="{48CC1B5C-C582-4C65-BD44-CEE3D9AEEE2B}" presName="parentTextArrow" presStyleLbl="node1" presStyleIdx="2" presStyleCnt="3"/>
      <dgm:spPr/>
    </dgm:pt>
  </dgm:ptLst>
  <dgm:cxnLst>
    <dgm:cxn modelId="{69A72301-0BDE-4DC4-BE0A-A5E17CC543C2}" type="presOf" srcId="{5098DE84-662B-445C-A25A-4EED8761A64B}" destId="{4499619B-0371-4C78-8B85-555DF91A4B0C}" srcOrd="0" destOrd="0" presId="urn:microsoft.com/office/officeart/2005/8/layout/process4"/>
    <dgm:cxn modelId="{AEDCB40D-1DF6-427E-8FFD-0E97BA23E731}" type="presOf" srcId="{3BB8D664-BDD5-4CEF-B863-FB544EE4C038}" destId="{D0016E8F-E1CD-4FAC-9462-7DA47880ADA9}" srcOrd="0" destOrd="0" presId="urn:microsoft.com/office/officeart/2005/8/layout/process4"/>
    <dgm:cxn modelId="{BAB46C2E-0685-4EE4-9F48-DBC64C2AFA6D}" srcId="{38924A69-ACF6-41C6-B65D-B83BAA82F1FC}" destId="{5B34426E-3855-4F6D-A762-D335A1BCD629}" srcOrd="2" destOrd="0" parTransId="{6ACFCCDF-D2B6-4302-9C91-1BE5DA2BF6EF}" sibTransId="{2044FF33-8AC1-481F-99B7-59DE5956AD95}"/>
    <dgm:cxn modelId="{BB9C4366-9E55-4B35-A226-51D08AA13DF4}" srcId="{5098DE84-662B-445C-A25A-4EED8761A64B}" destId="{48CC1B5C-C582-4C65-BD44-CEE3D9AEEE2B}" srcOrd="0" destOrd="0" parTransId="{367D2AB3-3B5E-4B74-9749-9B1C9546689B}" sibTransId="{3D022956-8EF2-4657-879E-DE39AF60A652}"/>
    <dgm:cxn modelId="{C7086956-25D6-4C7B-9710-E6208A6C9C4E}" srcId="{5098DE84-662B-445C-A25A-4EED8761A64B}" destId="{38924A69-ACF6-41C6-B65D-B83BAA82F1FC}" srcOrd="2" destOrd="0" parTransId="{20178C83-75EE-4167-B036-AC4F630701C9}" sibTransId="{0ADDE349-C703-4795-83B8-B97A7B8FE7F4}"/>
    <dgm:cxn modelId="{59E11796-315C-4BDB-AB56-1B7206E0A299}" type="presOf" srcId="{38924A69-ACF6-41C6-B65D-B83BAA82F1FC}" destId="{6E64DE44-F897-4E2E-A99E-E4B18EB5A9AB}" srcOrd="1" destOrd="0" presId="urn:microsoft.com/office/officeart/2005/8/layout/process4"/>
    <dgm:cxn modelId="{11FFF9AD-A681-4F35-B2A8-AC1F5730F46C}" srcId="{38924A69-ACF6-41C6-B65D-B83BAA82F1FC}" destId="{BAA3C8DE-0731-47F5-B5D4-84B98CF2B9DD}" srcOrd="0" destOrd="0" parTransId="{0DBEF1C2-1A48-4F59-B14D-1043088E8BB0}" sibTransId="{F91AB476-E514-45E4-A9C5-33DF9A4F3213}"/>
    <dgm:cxn modelId="{7F7AFEAD-FE62-49DB-A5B0-58EDC83A0AF8}" type="presOf" srcId="{257807E5-74B1-4F8D-A69B-914952A4CCEF}" destId="{297E8024-A73B-4D6B-BE3F-ECE35B35A206}" srcOrd="0" destOrd="0" presId="urn:microsoft.com/office/officeart/2005/8/layout/process4"/>
    <dgm:cxn modelId="{C223EFC6-A13D-45DC-B678-38D7C92DD8D8}" type="presOf" srcId="{48CC1B5C-C582-4C65-BD44-CEE3D9AEEE2B}" destId="{5FD48DDB-1541-4D45-99E2-06C3657EA1F5}" srcOrd="0" destOrd="0" presId="urn:microsoft.com/office/officeart/2005/8/layout/process4"/>
    <dgm:cxn modelId="{47659DDB-11F4-43D9-A447-0266DF9EABD7}" srcId="{38924A69-ACF6-41C6-B65D-B83BAA82F1FC}" destId="{257807E5-74B1-4F8D-A69B-914952A4CCEF}" srcOrd="1" destOrd="0" parTransId="{6D1A5889-53AD-4F90-A534-13E933FB4141}" sibTransId="{E98D6E19-3151-4A6A-A182-AAF1BB42AD27}"/>
    <dgm:cxn modelId="{9F8496EB-11F6-4B34-BD19-5414F0619F57}" type="presOf" srcId="{38924A69-ACF6-41C6-B65D-B83BAA82F1FC}" destId="{1B519FED-9D3E-46FE-A5C1-B8022F35A963}" srcOrd="0" destOrd="0" presId="urn:microsoft.com/office/officeart/2005/8/layout/process4"/>
    <dgm:cxn modelId="{099344F4-074F-48B8-80B4-E28D95FD2CFC}" srcId="{5098DE84-662B-445C-A25A-4EED8761A64B}" destId="{3BB8D664-BDD5-4CEF-B863-FB544EE4C038}" srcOrd="1" destOrd="0" parTransId="{C30F4EAC-0E58-479E-95E5-9A09C09EE1CA}" sibTransId="{29CE7005-FA2B-40D2-8F38-887D496A1E81}"/>
    <dgm:cxn modelId="{E0694AF4-A203-42A5-9042-A8ECF7C3D1EC}" type="presOf" srcId="{BAA3C8DE-0731-47F5-B5D4-84B98CF2B9DD}" destId="{75F3D121-ADB3-4360-ADE7-DDC85494DD89}" srcOrd="0" destOrd="0" presId="urn:microsoft.com/office/officeart/2005/8/layout/process4"/>
    <dgm:cxn modelId="{BFF1B6FC-DE1A-46F4-9398-2EC732B1CCA9}" type="presOf" srcId="{5B34426E-3855-4F6D-A762-D335A1BCD629}" destId="{74C5352F-1FA5-4A76-BECD-3DF27B20645D}" srcOrd="0" destOrd="0" presId="urn:microsoft.com/office/officeart/2005/8/layout/process4"/>
    <dgm:cxn modelId="{38A5A8EB-4B4F-40C4-A921-0161EFFBD361}" type="presParOf" srcId="{4499619B-0371-4C78-8B85-555DF91A4B0C}" destId="{FED4B836-3746-42DC-8FDB-971F9B8FDF85}" srcOrd="0" destOrd="0" presId="urn:microsoft.com/office/officeart/2005/8/layout/process4"/>
    <dgm:cxn modelId="{05A9CE4A-4856-4683-9D49-471B53E1A2ED}" type="presParOf" srcId="{FED4B836-3746-42DC-8FDB-971F9B8FDF85}" destId="{1B519FED-9D3E-46FE-A5C1-B8022F35A963}" srcOrd="0" destOrd="0" presId="urn:microsoft.com/office/officeart/2005/8/layout/process4"/>
    <dgm:cxn modelId="{ED8C6F2B-CA54-4875-9560-356BE9A002DB}" type="presParOf" srcId="{FED4B836-3746-42DC-8FDB-971F9B8FDF85}" destId="{6E64DE44-F897-4E2E-A99E-E4B18EB5A9AB}" srcOrd="1" destOrd="0" presId="urn:microsoft.com/office/officeart/2005/8/layout/process4"/>
    <dgm:cxn modelId="{C0DCC786-FD01-475F-B975-64CE8B57FAEA}" type="presParOf" srcId="{FED4B836-3746-42DC-8FDB-971F9B8FDF85}" destId="{EFAD93E1-DD6F-47DE-9CF2-B56E6E85EC11}" srcOrd="2" destOrd="0" presId="urn:microsoft.com/office/officeart/2005/8/layout/process4"/>
    <dgm:cxn modelId="{0366C708-3202-4971-8B4F-F0A3D9F931B7}" type="presParOf" srcId="{EFAD93E1-DD6F-47DE-9CF2-B56E6E85EC11}" destId="{75F3D121-ADB3-4360-ADE7-DDC85494DD89}" srcOrd="0" destOrd="0" presId="urn:microsoft.com/office/officeart/2005/8/layout/process4"/>
    <dgm:cxn modelId="{D0BC6A52-8B6A-4ED3-90B6-5F4115014437}" type="presParOf" srcId="{EFAD93E1-DD6F-47DE-9CF2-B56E6E85EC11}" destId="{297E8024-A73B-4D6B-BE3F-ECE35B35A206}" srcOrd="1" destOrd="0" presId="urn:microsoft.com/office/officeart/2005/8/layout/process4"/>
    <dgm:cxn modelId="{73415B18-18B1-4090-8753-37C7CF658345}" type="presParOf" srcId="{EFAD93E1-DD6F-47DE-9CF2-B56E6E85EC11}" destId="{74C5352F-1FA5-4A76-BECD-3DF27B20645D}" srcOrd="2" destOrd="0" presId="urn:microsoft.com/office/officeart/2005/8/layout/process4"/>
    <dgm:cxn modelId="{12B88A0A-808A-46B0-910B-96CB8980270B}" type="presParOf" srcId="{4499619B-0371-4C78-8B85-555DF91A4B0C}" destId="{A7D029E6-5F0B-4C7E-83D3-8A262E3DDBBB}" srcOrd="1" destOrd="0" presId="urn:microsoft.com/office/officeart/2005/8/layout/process4"/>
    <dgm:cxn modelId="{16050A46-4D74-4C7F-A05D-7232CDFAC250}" type="presParOf" srcId="{4499619B-0371-4C78-8B85-555DF91A4B0C}" destId="{D5688061-C2AE-4615-944A-4E70E0AA7EE4}" srcOrd="2" destOrd="0" presId="urn:microsoft.com/office/officeart/2005/8/layout/process4"/>
    <dgm:cxn modelId="{E699C88B-1E9C-4DBA-86BC-DBF9B18CA468}" type="presParOf" srcId="{D5688061-C2AE-4615-944A-4E70E0AA7EE4}" destId="{D0016E8F-E1CD-4FAC-9462-7DA47880ADA9}" srcOrd="0" destOrd="0" presId="urn:microsoft.com/office/officeart/2005/8/layout/process4"/>
    <dgm:cxn modelId="{E854926F-76BD-47F6-B4F3-326110C4D51F}" type="presParOf" srcId="{4499619B-0371-4C78-8B85-555DF91A4B0C}" destId="{18FBE6AE-CC56-4758-B5DF-79E2CCA99B48}" srcOrd="3" destOrd="0" presId="urn:microsoft.com/office/officeart/2005/8/layout/process4"/>
    <dgm:cxn modelId="{67795D45-07FD-4127-A556-85A0EE0ED0F2}" type="presParOf" srcId="{4499619B-0371-4C78-8B85-555DF91A4B0C}" destId="{A5BB0D89-AE86-4012-86F7-6BCBA239FF00}" srcOrd="4" destOrd="0" presId="urn:microsoft.com/office/officeart/2005/8/layout/process4"/>
    <dgm:cxn modelId="{E5C1AF42-6C52-4220-BF30-8695917A105B}" type="presParOf" srcId="{A5BB0D89-AE86-4012-86F7-6BCBA239FF00}" destId="{5FD48DDB-1541-4D45-99E2-06C3657EA1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FB7F9B-7BA3-47D2-9B95-9BAF14EE36C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6F0E44-0FFF-4250-9937-132A08AFBB6E}">
      <dgm:prSet/>
      <dgm:spPr/>
      <dgm:t>
        <a:bodyPr/>
        <a:lstStyle/>
        <a:p>
          <a:r>
            <a:rPr lang="en-US" b="1"/>
            <a:t>Key Components:</a:t>
          </a:r>
          <a:endParaRPr lang="en-US"/>
        </a:p>
      </dgm:t>
    </dgm:pt>
    <dgm:pt modelId="{06F3DB44-5B08-4917-91D9-22BC2731B3F3}" type="parTrans" cxnId="{3B6D6CD3-BDEB-499E-A2B8-CFA171D3BE07}">
      <dgm:prSet/>
      <dgm:spPr/>
      <dgm:t>
        <a:bodyPr/>
        <a:lstStyle/>
        <a:p>
          <a:endParaRPr lang="en-US"/>
        </a:p>
      </dgm:t>
    </dgm:pt>
    <dgm:pt modelId="{B0D77DE2-FBA7-4E00-8CA8-148AA8820B82}" type="sibTrans" cxnId="{3B6D6CD3-BDEB-499E-A2B8-CFA171D3BE07}">
      <dgm:prSet/>
      <dgm:spPr/>
      <dgm:t>
        <a:bodyPr/>
        <a:lstStyle/>
        <a:p>
          <a:endParaRPr lang="en-US"/>
        </a:p>
      </dgm:t>
    </dgm:pt>
    <dgm:pt modelId="{8ACA3868-40F0-4BCE-BA25-BFE3647F6714}">
      <dgm:prSet/>
      <dgm:spPr/>
      <dgm:t>
        <a:bodyPr/>
        <a:lstStyle/>
        <a:p>
          <a:r>
            <a:rPr lang="en-US" b="1"/>
            <a:t>Error Injection Module:</a:t>
          </a:r>
          <a:r>
            <a:rPr lang="en-US"/>
            <a:t> Simulates layer-wise arithmetic errors.</a:t>
          </a:r>
        </a:p>
      </dgm:t>
    </dgm:pt>
    <dgm:pt modelId="{17FE6C5D-6281-411B-B5B1-9F68051C8CE0}" type="parTrans" cxnId="{8119A8A5-AA95-4456-964C-0BA243F04BA0}">
      <dgm:prSet/>
      <dgm:spPr/>
      <dgm:t>
        <a:bodyPr/>
        <a:lstStyle/>
        <a:p>
          <a:endParaRPr lang="en-US"/>
        </a:p>
      </dgm:t>
    </dgm:pt>
    <dgm:pt modelId="{0CCCD63F-16CE-44FD-AA86-B8E57F7CAA7F}" type="sibTrans" cxnId="{8119A8A5-AA95-4456-964C-0BA243F04BA0}">
      <dgm:prSet/>
      <dgm:spPr/>
      <dgm:t>
        <a:bodyPr/>
        <a:lstStyle/>
        <a:p>
          <a:endParaRPr lang="en-US"/>
        </a:p>
      </dgm:t>
    </dgm:pt>
    <dgm:pt modelId="{0295C26B-3751-4FA1-942A-31CBE6CA7BC7}">
      <dgm:prSet/>
      <dgm:spPr/>
      <dgm:t>
        <a:bodyPr/>
        <a:lstStyle/>
        <a:p>
          <a:r>
            <a:rPr lang="en-US" b="1"/>
            <a:t>Error-Aware Loss:</a:t>
          </a:r>
          <a:r>
            <a:rPr lang="en-US"/>
            <a:t> Penalizes sensitivity to simulated errors.</a:t>
          </a:r>
        </a:p>
      </dgm:t>
    </dgm:pt>
    <dgm:pt modelId="{50A675C6-C688-4841-96AA-DADD560221C1}" type="parTrans" cxnId="{1BA60F23-6569-46B2-B3FD-1028630E7710}">
      <dgm:prSet/>
      <dgm:spPr/>
      <dgm:t>
        <a:bodyPr/>
        <a:lstStyle/>
        <a:p>
          <a:endParaRPr lang="en-US"/>
        </a:p>
      </dgm:t>
    </dgm:pt>
    <dgm:pt modelId="{C3F72B9A-261F-4404-8447-57B9FFA2700A}" type="sibTrans" cxnId="{1BA60F23-6569-46B2-B3FD-1028630E7710}">
      <dgm:prSet/>
      <dgm:spPr/>
      <dgm:t>
        <a:bodyPr/>
        <a:lstStyle/>
        <a:p>
          <a:endParaRPr lang="en-US"/>
        </a:p>
      </dgm:t>
    </dgm:pt>
    <dgm:pt modelId="{7D06B439-54FD-4DDA-80DF-92759417CA8D}">
      <dgm:prSet/>
      <dgm:spPr/>
      <dgm:t>
        <a:bodyPr/>
        <a:lstStyle/>
        <a:p>
          <a:r>
            <a:rPr lang="en-US" b="1"/>
            <a:t>Workflow:</a:t>
          </a:r>
          <a:endParaRPr lang="en-US"/>
        </a:p>
      </dgm:t>
    </dgm:pt>
    <dgm:pt modelId="{AB565A3E-C691-47BF-8D37-7C17315D17CE}" type="parTrans" cxnId="{C58DFFFB-0542-4430-90EE-8D16FC6BD1F8}">
      <dgm:prSet/>
      <dgm:spPr/>
      <dgm:t>
        <a:bodyPr/>
        <a:lstStyle/>
        <a:p>
          <a:endParaRPr lang="en-US"/>
        </a:p>
      </dgm:t>
    </dgm:pt>
    <dgm:pt modelId="{DC849884-AB7F-40B5-ABA7-9E0F625C084B}" type="sibTrans" cxnId="{C58DFFFB-0542-4430-90EE-8D16FC6BD1F8}">
      <dgm:prSet/>
      <dgm:spPr/>
      <dgm:t>
        <a:bodyPr/>
        <a:lstStyle/>
        <a:p>
          <a:endParaRPr lang="en-US"/>
        </a:p>
      </dgm:t>
    </dgm:pt>
    <dgm:pt modelId="{277AA81B-BB16-4663-B759-2A76FE20460D}">
      <dgm:prSet/>
      <dgm:spPr/>
      <dgm:t>
        <a:bodyPr/>
        <a:lstStyle/>
        <a:p>
          <a:r>
            <a:rPr lang="en-US"/>
            <a:t>Inject noise in intermediate layers</a:t>
          </a:r>
        </a:p>
      </dgm:t>
    </dgm:pt>
    <dgm:pt modelId="{4E56A77A-D6C7-4060-9BBF-D09644AEE19B}" type="parTrans" cxnId="{38CF782B-BA3F-42B9-AF70-3E6547D72323}">
      <dgm:prSet/>
      <dgm:spPr/>
      <dgm:t>
        <a:bodyPr/>
        <a:lstStyle/>
        <a:p>
          <a:endParaRPr lang="en-US"/>
        </a:p>
      </dgm:t>
    </dgm:pt>
    <dgm:pt modelId="{39A782E6-A352-4E3E-90FC-47D09C292D24}" type="sibTrans" cxnId="{38CF782B-BA3F-42B9-AF70-3E6547D72323}">
      <dgm:prSet/>
      <dgm:spPr/>
      <dgm:t>
        <a:bodyPr/>
        <a:lstStyle/>
        <a:p>
          <a:endParaRPr lang="en-US"/>
        </a:p>
      </dgm:t>
    </dgm:pt>
    <dgm:pt modelId="{CC3C53CA-592A-4DEA-8A88-0E95F393B7CD}">
      <dgm:prSet/>
      <dgm:spPr/>
      <dgm:t>
        <a:bodyPr/>
        <a:lstStyle/>
        <a:p>
          <a:r>
            <a:rPr lang="en-US"/>
            <a:t>Compute loss on clean and perturbed tensors</a:t>
          </a:r>
        </a:p>
      </dgm:t>
    </dgm:pt>
    <dgm:pt modelId="{C590BB11-DAD9-4AEC-A446-2F9866841A6D}" type="parTrans" cxnId="{E8A0BB31-B7FE-49EB-946F-149732EBDCA5}">
      <dgm:prSet/>
      <dgm:spPr/>
      <dgm:t>
        <a:bodyPr/>
        <a:lstStyle/>
        <a:p>
          <a:endParaRPr lang="en-US"/>
        </a:p>
      </dgm:t>
    </dgm:pt>
    <dgm:pt modelId="{EADB4BB2-E379-4152-83B8-4FA15CA932DE}" type="sibTrans" cxnId="{E8A0BB31-B7FE-49EB-946F-149732EBDCA5}">
      <dgm:prSet/>
      <dgm:spPr/>
      <dgm:t>
        <a:bodyPr/>
        <a:lstStyle/>
        <a:p>
          <a:endParaRPr lang="en-US"/>
        </a:p>
      </dgm:t>
    </dgm:pt>
    <dgm:pt modelId="{8274C2E4-6337-45F8-91E5-D0F1135739B9}">
      <dgm:prSet/>
      <dgm:spPr/>
      <dgm:t>
        <a:bodyPr/>
        <a:lstStyle/>
        <a:p>
          <a:r>
            <a:rPr lang="en-US"/>
            <a:t>Backpropagate combined loss.</a:t>
          </a:r>
        </a:p>
      </dgm:t>
    </dgm:pt>
    <dgm:pt modelId="{B464C5B3-1C56-4347-A0DB-AC1EF626CC1B}" type="parTrans" cxnId="{B2E48171-C995-4E02-8FBE-4E5B6AF3FD57}">
      <dgm:prSet/>
      <dgm:spPr/>
      <dgm:t>
        <a:bodyPr/>
        <a:lstStyle/>
        <a:p>
          <a:endParaRPr lang="en-US"/>
        </a:p>
      </dgm:t>
    </dgm:pt>
    <dgm:pt modelId="{033F4E5B-11E4-4C9E-9EB6-62A7F38346EC}" type="sibTrans" cxnId="{B2E48171-C995-4E02-8FBE-4E5B6AF3FD57}">
      <dgm:prSet/>
      <dgm:spPr/>
      <dgm:t>
        <a:bodyPr/>
        <a:lstStyle/>
        <a:p>
          <a:endParaRPr lang="en-US"/>
        </a:p>
      </dgm:t>
    </dgm:pt>
    <dgm:pt modelId="{2656BEB8-C36E-474E-81EF-E8E2DAAA9604}">
      <dgm:prSet/>
      <dgm:spPr/>
      <dgm:t>
        <a:bodyPr/>
        <a:lstStyle/>
        <a:p>
          <a:r>
            <a:rPr lang="en-US" b="1" dirty="0"/>
            <a:t>System Design:</a:t>
          </a:r>
          <a:endParaRPr lang="en-US" dirty="0"/>
        </a:p>
      </dgm:t>
    </dgm:pt>
    <dgm:pt modelId="{807C4553-856C-4456-8359-9DF4DF071BDA}" type="parTrans" cxnId="{06D53488-FC9A-47CA-9257-64C5BCCE2FFA}">
      <dgm:prSet/>
      <dgm:spPr/>
      <dgm:t>
        <a:bodyPr/>
        <a:lstStyle/>
        <a:p>
          <a:endParaRPr lang="en-US"/>
        </a:p>
      </dgm:t>
    </dgm:pt>
    <dgm:pt modelId="{F37D505E-B847-4B63-B227-6BF4C1ED147A}" type="sibTrans" cxnId="{06D53488-FC9A-47CA-9257-64C5BCCE2FFA}">
      <dgm:prSet/>
      <dgm:spPr/>
      <dgm:t>
        <a:bodyPr/>
        <a:lstStyle/>
        <a:p>
          <a:endParaRPr lang="en-US"/>
        </a:p>
      </dgm:t>
    </dgm:pt>
    <dgm:pt modelId="{BAF27790-5AAA-4A27-84B0-496DD8C7A5EF}">
      <dgm:prSet/>
      <dgm:spPr/>
      <dgm:t>
        <a:bodyPr/>
        <a:lstStyle/>
        <a:p>
          <a:r>
            <a:rPr lang="en-US"/>
            <a:t>Model ResNet-18 (modified)</a:t>
          </a:r>
        </a:p>
      </dgm:t>
    </dgm:pt>
    <dgm:pt modelId="{A0E4CB58-37ED-4E81-B935-5A1FB084F19E}" type="parTrans" cxnId="{C0AC0A6F-5DE3-4F2E-86B8-500406834DE8}">
      <dgm:prSet/>
      <dgm:spPr/>
      <dgm:t>
        <a:bodyPr/>
        <a:lstStyle/>
        <a:p>
          <a:endParaRPr lang="en-US"/>
        </a:p>
      </dgm:t>
    </dgm:pt>
    <dgm:pt modelId="{CC2F1AF8-D452-4A71-9A4E-2CB7D6110A45}" type="sibTrans" cxnId="{C0AC0A6F-5DE3-4F2E-86B8-500406834DE8}">
      <dgm:prSet/>
      <dgm:spPr/>
      <dgm:t>
        <a:bodyPr/>
        <a:lstStyle/>
        <a:p>
          <a:endParaRPr lang="en-US"/>
        </a:p>
      </dgm:t>
    </dgm:pt>
    <dgm:pt modelId="{FCA18D12-DB67-4728-B98F-5FABA271C607}">
      <dgm:prSet/>
      <dgm:spPr/>
      <dgm:t>
        <a:bodyPr/>
        <a:lstStyle/>
        <a:p>
          <a:r>
            <a:rPr lang="en-US"/>
            <a:t>Dataset Tiny ImageNet</a:t>
          </a:r>
        </a:p>
      </dgm:t>
    </dgm:pt>
    <dgm:pt modelId="{C2CFE7F9-644E-4F65-8B67-D83B8A2EE9D5}" type="parTrans" cxnId="{71690B95-A2A6-4D24-924D-45EF7EF59E1F}">
      <dgm:prSet/>
      <dgm:spPr/>
      <dgm:t>
        <a:bodyPr/>
        <a:lstStyle/>
        <a:p>
          <a:endParaRPr lang="en-US"/>
        </a:p>
      </dgm:t>
    </dgm:pt>
    <dgm:pt modelId="{C74271AC-8A4B-4C03-887F-035F3AF9E29D}" type="sibTrans" cxnId="{71690B95-A2A6-4D24-924D-45EF7EF59E1F}">
      <dgm:prSet/>
      <dgm:spPr/>
      <dgm:t>
        <a:bodyPr/>
        <a:lstStyle/>
        <a:p>
          <a:endParaRPr lang="en-US"/>
        </a:p>
      </dgm:t>
    </dgm:pt>
    <dgm:pt modelId="{A9EEBA3F-7791-470B-8E57-8001C99C4CD7}">
      <dgm:prSet/>
      <dgm:spPr/>
      <dgm:t>
        <a:bodyPr/>
        <a:lstStyle/>
        <a:p>
          <a:r>
            <a:rPr lang="en-US"/>
            <a:t>Tools PyTorch, torchvision, AMP (mixed precision)</a:t>
          </a:r>
        </a:p>
      </dgm:t>
    </dgm:pt>
    <dgm:pt modelId="{6DD6336A-D908-41EB-B2B5-855ACD204B5B}" type="parTrans" cxnId="{4517B97A-D2C9-4761-AB93-506101ED1995}">
      <dgm:prSet/>
      <dgm:spPr/>
      <dgm:t>
        <a:bodyPr/>
        <a:lstStyle/>
        <a:p>
          <a:endParaRPr lang="en-US"/>
        </a:p>
      </dgm:t>
    </dgm:pt>
    <dgm:pt modelId="{2A3CABD3-B122-4137-AAD3-EFE18B6AC618}" type="sibTrans" cxnId="{4517B97A-D2C9-4761-AB93-506101ED1995}">
      <dgm:prSet/>
      <dgm:spPr/>
      <dgm:t>
        <a:bodyPr/>
        <a:lstStyle/>
        <a:p>
          <a:endParaRPr lang="en-US"/>
        </a:p>
      </dgm:t>
    </dgm:pt>
    <dgm:pt modelId="{9C01BE42-5F9F-4E06-8718-B8811B3BA371}">
      <dgm:prSet/>
      <dgm:spPr/>
      <dgm:t>
        <a:bodyPr/>
        <a:lstStyle/>
        <a:p>
          <a:r>
            <a:rPr lang="en-US"/>
            <a:t>Code Features</a:t>
          </a:r>
        </a:p>
      </dgm:t>
    </dgm:pt>
    <dgm:pt modelId="{A1A4291C-9D15-484A-A68D-7F4E31C35F1E}" type="parTrans" cxnId="{BF43F29A-6CA6-4CBE-ACE2-B1798BB6E433}">
      <dgm:prSet/>
      <dgm:spPr/>
      <dgm:t>
        <a:bodyPr/>
        <a:lstStyle/>
        <a:p>
          <a:endParaRPr lang="en-US"/>
        </a:p>
      </dgm:t>
    </dgm:pt>
    <dgm:pt modelId="{F8F8AEE7-A992-4580-9474-4F2BEB7030A4}" type="sibTrans" cxnId="{BF43F29A-6CA6-4CBE-ACE2-B1798BB6E433}">
      <dgm:prSet/>
      <dgm:spPr/>
      <dgm:t>
        <a:bodyPr/>
        <a:lstStyle/>
        <a:p>
          <a:endParaRPr lang="en-US"/>
        </a:p>
      </dgm:t>
    </dgm:pt>
    <dgm:pt modelId="{A92866E3-F2AE-4CA5-B8E7-66894B980331}">
      <dgm:prSet/>
      <dgm:spPr/>
      <dgm:t>
        <a:bodyPr/>
        <a:lstStyle/>
        <a:p>
          <a:r>
            <a:rPr lang="en-US"/>
            <a:t>Hook – Based error injection in Conv2D and Linear layers</a:t>
          </a:r>
        </a:p>
      </dgm:t>
    </dgm:pt>
    <dgm:pt modelId="{E4A20444-7F9F-4D67-9D7F-2206BC73E12D}" type="parTrans" cxnId="{08FCEE66-FEF5-4521-98C7-63E4A6BE26BF}">
      <dgm:prSet/>
      <dgm:spPr/>
      <dgm:t>
        <a:bodyPr/>
        <a:lstStyle/>
        <a:p>
          <a:endParaRPr lang="en-US"/>
        </a:p>
      </dgm:t>
    </dgm:pt>
    <dgm:pt modelId="{67C2D223-6DFA-48A5-9A78-7AFC3CB104A7}" type="sibTrans" cxnId="{08FCEE66-FEF5-4521-98C7-63E4A6BE26BF}">
      <dgm:prSet/>
      <dgm:spPr/>
      <dgm:t>
        <a:bodyPr/>
        <a:lstStyle/>
        <a:p>
          <a:endParaRPr lang="en-US"/>
        </a:p>
      </dgm:t>
    </dgm:pt>
    <dgm:pt modelId="{9945265A-D119-4B15-86BD-AE5B40EAC1AD}">
      <dgm:prSet/>
      <dgm:spPr/>
      <dgm:t>
        <a:bodyPr/>
        <a:lstStyle/>
        <a:p>
          <a:r>
            <a:rPr lang="en-US"/>
            <a:t>Gradient scaling (AMP)</a:t>
          </a:r>
        </a:p>
      </dgm:t>
    </dgm:pt>
    <dgm:pt modelId="{A04D5631-2CEC-4A5F-A993-D354685ACC0D}" type="parTrans" cxnId="{13008C8F-9EAB-40F4-A2A3-E88F6539AD2B}">
      <dgm:prSet/>
      <dgm:spPr/>
      <dgm:t>
        <a:bodyPr/>
        <a:lstStyle/>
        <a:p>
          <a:endParaRPr lang="en-US"/>
        </a:p>
      </dgm:t>
    </dgm:pt>
    <dgm:pt modelId="{7EFC9009-62BF-452C-85DA-14177A5034EC}" type="sibTrans" cxnId="{13008C8F-9EAB-40F4-A2A3-E88F6539AD2B}">
      <dgm:prSet/>
      <dgm:spPr/>
      <dgm:t>
        <a:bodyPr/>
        <a:lstStyle/>
        <a:p>
          <a:endParaRPr lang="en-US"/>
        </a:p>
      </dgm:t>
    </dgm:pt>
    <dgm:pt modelId="{9EA6FD77-5469-4D29-878D-1ED4048599D6}">
      <dgm:prSet/>
      <dgm:spPr/>
      <dgm:t>
        <a:bodyPr/>
        <a:lstStyle/>
        <a:p>
          <a:r>
            <a:rPr lang="en-US"/>
            <a:t>Cosine learning rate scheduler</a:t>
          </a:r>
        </a:p>
      </dgm:t>
    </dgm:pt>
    <dgm:pt modelId="{4EFCDCC1-ADA6-4671-9DDC-45532BAEF501}" type="parTrans" cxnId="{0D1A8C22-F3D6-4356-9FCB-609529F6AB0C}">
      <dgm:prSet/>
      <dgm:spPr/>
      <dgm:t>
        <a:bodyPr/>
        <a:lstStyle/>
        <a:p>
          <a:endParaRPr lang="en-US"/>
        </a:p>
      </dgm:t>
    </dgm:pt>
    <dgm:pt modelId="{8786D146-6892-42BF-83FE-592B05D102CA}" type="sibTrans" cxnId="{0D1A8C22-F3D6-4356-9FCB-609529F6AB0C}">
      <dgm:prSet/>
      <dgm:spPr/>
      <dgm:t>
        <a:bodyPr/>
        <a:lstStyle/>
        <a:p>
          <a:endParaRPr lang="en-US"/>
        </a:p>
      </dgm:t>
    </dgm:pt>
    <dgm:pt modelId="{CDD13A1A-73FD-435B-BCC4-91AD1B576088}" type="pres">
      <dgm:prSet presAssocID="{A6FB7F9B-7BA3-47D2-9B95-9BAF14EE36C0}" presName="linear" presStyleCnt="0">
        <dgm:presLayoutVars>
          <dgm:dir/>
          <dgm:animLvl val="lvl"/>
          <dgm:resizeHandles val="exact"/>
        </dgm:presLayoutVars>
      </dgm:prSet>
      <dgm:spPr/>
    </dgm:pt>
    <dgm:pt modelId="{D13ADF7A-77CC-4DE2-AF7B-2EFDB4472C5F}" type="pres">
      <dgm:prSet presAssocID="{556F0E44-0FFF-4250-9937-132A08AFBB6E}" presName="parentLin" presStyleCnt="0"/>
      <dgm:spPr/>
    </dgm:pt>
    <dgm:pt modelId="{866444FB-ABF4-4B92-8E37-47D545160C57}" type="pres">
      <dgm:prSet presAssocID="{556F0E44-0FFF-4250-9937-132A08AFBB6E}" presName="parentLeftMargin" presStyleLbl="node1" presStyleIdx="0" presStyleCnt="7"/>
      <dgm:spPr/>
    </dgm:pt>
    <dgm:pt modelId="{9D018A15-FC2A-4EFF-A2A0-286D1B9E9FFD}" type="pres">
      <dgm:prSet presAssocID="{556F0E44-0FFF-4250-9937-132A08AFBB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713F949-F7FD-40F4-94DB-DFAFCA86C8C5}" type="pres">
      <dgm:prSet presAssocID="{556F0E44-0FFF-4250-9937-132A08AFBB6E}" presName="negativeSpace" presStyleCnt="0"/>
      <dgm:spPr/>
    </dgm:pt>
    <dgm:pt modelId="{31308D74-C423-475A-A3AE-B51A982E1F40}" type="pres">
      <dgm:prSet presAssocID="{556F0E44-0FFF-4250-9937-132A08AFBB6E}" presName="childText" presStyleLbl="conFgAcc1" presStyleIdx="0" presStyleCnt="7">
        <dgm:presLayoutVars>
          <dgm:bulletEnabled val="1"/>
        </dgm:presLayoutVars>
      </dgm:prSet>
      <dgm:spPr/>
    </dgm:pt>
    <dgm:pt modelId="{EA59703B-F5C4-49A6-BAD0-4572D7ADDEA5}" type="pres">
      <dgm:prSet presAssocID="{B0D77DE2-FBA7-4E00-8CA8-148AA8820B82}" presName="spaceBetweenRectangles" presStyleCnt="0"/>
      <dgm:spPr/>
    </dgm:pt>
    <dgm:pt modelId="{730695C4-403F-48E9-A684-2E9C1522FFCE}" type="pres">
      <dgm:prSet presAssocID="{7D06B439-54FD-4DDA-80DF-92759417CA8D}" presName="parentLin" presStyleCnt="0"/>
      <dgm:spPr/>
    </dgm:pt>
    <dgm:pt modelId="{020D45B8-660D-4159-A34B-ADC2A05755D2}" type="pres">
      <dgm:prSet presAssocID="{7D06B439-54FD-4DDA-80DF-92759417CA8D}" presName="parentLeftMargin" presStyleLbl="node1" presStyleIdx="0" presStyleCnt="7"/>
      <dgm:spPr/>
    </dgm:pt>
    <dgm:pt modelId="{9CC6F955-4D4E-4E04-92FC-E4A285127A8A}" type="pres">
      <dgm:prSet presAssocID="{7D06B439-54FD-4DDA-80DF-92759417CA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BABD30E-8EF2-4C7A-8320-BB7B3EE9AA55}" type="pres">
      <dgm:prSet presAssocID="{7D06B439-54FD-4DDA-80DF-92759417CA8D}" presName="negativeSpace" presStyleCnt="0"/>
      <dgm:spPr/>
    </dgm:pt>
    <dgm:pt modelId="{234E1A5A-131B-484B-B494-8EF4E2313F54}" type="pres">
      <dgm:prSet presAssocID="{7D06B439-54FD-4DDA-80DF-92759417CA8D}" presName="childText" presStyleLbl="conFgAcc1" presStyleIdx="1" presStyleCnt="7">
        <dgm:presLayoutVars>
          <dgm:bulletEnabled val="1"/>
        </dgm:presLayoutVars>
      </dgm:prSet>
      <dgm:spPr/>
    </dgm:pt>
    <dgm:pt modelId="{213DA2B6-1D48-4BE3-9A45-68EE50A81226}" type="pres">
      <dgm:prSet presAssocID="{DC849884-AB7F-40B5-ABA7-9E0F625C084B}" presName="spaceBetweenRectangles" presStyleCnt="0"/>
      <dgm:spPr/>
    </dgm:pt>
    <dgm:pt modelId="{AE9BF6E3-53FE-452A-A18B-C4D3A9278BBF}" type="pres">
      <dgm:prSet presAssocID="{2656BEB8-C36E-474E-81EF-E8E2DAAA9604}" presName="parentLin" presStyleCnt="0"/>
      <dgm:spPr/>
    </dgm:pt>
    <dgm:pt modelId="{E45B9FCB-939D-463F-B757-7D3917980E28}" type="pres">
      <dgm:prSet presAssocID="{2656BEB8-C36E-474E-81EF-E8E2DAAA9604}" presName="parentLeftMargin" presStyleLbl="node1" presStyleIdx="1" presStyleCnt="7"/>
      <dgm:spPr/>
    </dgm:pt>
    <dgm:pt modelId="{849917D2-DA90-41B0-A475-132C2CE78C3A}" type="pres">
      <dgm:prSet presAssocID="{2656BEB8-C36E-474E-81EF-E8E2DAAA960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F402466-9ECA-4195-AFA9-C8202B09478D}" type="pres">
      <dgm:prSet presAssocID="{2656BEB8-C36E-474E-81EF-E8E2DAAA9604}" presName="negativeSpace" presStyleCnt="0"/>
      <dgm:spPr/>
    </dgm:pt>
    <dgm:pt modelId="{C950775A-50E2-4C0A-8271-B964EBD568AD}" type="pres">
      <dgm:prSet presAssocID="{2656BEB8-C36E-474E-81EF-E8E2DAAA9604}" presName="childText" presStyleLbl="conFgAcc1" presStyleIdx="2" presStyleCnt="7">
        <dgm:presLayoutVars>
          <dgm:bulletEnabled val="1"/>
        </dgm:presLayoutVars>
      </dgm:prSet>
      <dgm:spPr/>
    </dgm:pt>
    <dgm:pt modelId="{1B25CB81-2950-4405-BFC8-EC5752EF4E71}" type="pres">
      <dgm:prSet presAssocID="{F37D505E-B847-4B63-B227-6BF4C1ED147A}" presName="spaceBetweenRectangles" presStyleCnt="0"/>
      <dgm:spPr/>
    </dgm:pt>
    <dgm:pt modelId="{826601BB-1A71-4E08-903E-17DECC2672BF}" type="pres">
      <dgm:prSet presAssocID="{BAF27790-5AAA-4A27-84B0-496DD8C7A5EF}" presName="parentLin" presStyleCnt="0"/>
      <dgm:spPr/>
    </dgm:pt>
    <dgm:pt modelId="{B4FB32B0-BB0B-45EF-9280-1E8B8014DAAC}" type="pres">
      <dgm:prSet presAssocID="{BAF27790-5AAA-4A27-84B0-496DD8C7A5EF}" presName="parentLeftMargin" presStyleLbl="node1" presStyleIdx="2" presStyleCnt="7"/>
      <dgm:spPr/>
    </dgm:pt>
    <dgm:pt modelId="{57441DB2-98D1-430C-ABB1-7EEB52155028}" type="pres">
      <dgm:prSet presAssocID="{BAF27790-5AAA-4A27-84B0-496DD8C7A5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BCEFA0B-DE36-4BBB-965B-FA51D99E987A}" type="pres">
      <dgm:prSet presAssocID="{BAF27790-5AAA-4A27-84B0-496DD8C7A5EF}" presName="negativeSpace" presStyleCnt="0"/>
      <dgm:spPr/>
    </dgm:pt>
    <dgm:pt modelId="{C3344B0A-78DA-4F5E-BDA6-E8290F0D3873}" type="pres">
      <dgm:prSet presAssocID="{BAF27790-5AAA-4A27-84B0-496DD8C7A5EF}" presName="childText" presStyleLbl="conFgAcc1" presStyleIdx="3" presStyleCnt="7">
        <dgm:presLayoutVars>
          <dgm:bulletEnabled val="1"/>
        </dgm:presLayoutVars>
      </dgm:prSet>
      <dgm:spPr/>
    </dgm:pt>
    <dgm:pt modelId="{3FB8A300-10CC-41D6-A00F-1489F70FDDCF}" type="pres">
      <dgm:prSet presAssocID="{CC2F1AF8-D452-4A71-9A4E-2CB7D6110A45}" presName="spaceBetweenRectangles" presStyleCnt="0"/>
      <dgm:spPr/>
    </dgm:pt>
    <dgm:pt modelId="{2D67B452-9548-4A7D-9273-9E120FBDE4CF}" type="pres">
      <dgm:prSet presAssocID="{FCA18D12-DB67-4728-B98F-5FABA271C607}" presName="parentLin" presStyleCnt="0"/>
      <dgm:spPr/>
    </dgm:pt>
    <dgm:pt modelId="{DBBE93DD-F950-41CD-B73A-5B863D8DA660}" type="pres">
      <dgm:prSet presAssocID="{FCA18D12-DB67-4728-B98F-5FABA271C607}" presName="parentLeftMargin" presStyleLbl="node1" presStyleIdx="3" presStyleCnt="7"/>
      <dgm:spPr/>
    </dgm:pt>
    <dgm:pt modelId="{02D86352-5EF1-440E-842E-8A8928C8A4FE}" type="pres">
      <dgm:prSet presAssocID="{FCA18D12-DB67-4728-B98F-5FABA271C60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BE87BD2-1E94-4378-89DA-E4EC9B9A4E73}" type="pres">
      <dgm:prSet presAssocID="{FCA18D12-DB67-4728-B98F-5FABA271C607}" presName="negativeSpace" presStyleCnt="0"/>
      <dgm:spPr/>
    </dgm:pt>
    <dgm:pt modelId="{2D38EA66-D5BC-481E-8E9D-9BECBC25BCB4}" type="pres">
      <dgm:prSet presAssocID="{FCA18D12-DB67-4728-B98F-5FABA271C607}" presName="childText" presStyleLbl="conFgAcc1" presStyleIdx="4" presStyleCnt="7">
        <dgm:presLayoutVars>
          <dgm:bulletEnabled val="1"/>
        </dgm:presLayoutVars>
      </dgm:prSet>
      <dgm:spPr/>
    </dgm:pt>
    <dgm:pt modelId="{CAD59003-F99E-48F7-B5CA-65DE7B7E2F47}" type="pres">
      <dgm:prSet presAssocID="{C74271AC-8A4B-4C03-887F-035F3AF9E29D}" presName="spaceBetweenRectangles" presStyleCnt="0"/>
      <dgm:spPr/>
    </dgm:pt>
    <dgm:pt modelId="{15050133-93BB-4117-A284-C91B8EBBE4E2}" type="pres">
      <dgm:prSet presAssocID="{A9EEBA3F-7791-470B-8E57-8001C99C4CD7}" presName="parentLin" presStyleCnt="0"/>
      <dgm:spPr/>
    </dgm:pt>
    <dgm:pt modelId="{3A71455D-B778-4536-A0A3-734F097A765B}" type="pres">
      <dgm:prSet presAssocID="{A9EEBA3F-7791-470B-8E57-8001C99C4CD7}" presName="parentLeftMargin" presStyleLbl="node1" presStyleIdx="4" presStyleCnt="7"/>
      <dgm:spPr/>
    </dgm:pt>
    <dgm:pt modelId="{7EDA7FA4-6E6E-443B-8EAE-ED3217CCBBEC}" type="pres">
      <dgm:prSet presAssocID="{A9EEBA3F-7791-470B-8E57-8001C99C4CD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FEE0908-F0DC-4FE5-8C23-4DC3E5B277F1}" type="pres">
      <dgm:prSet presAssocID="{A9EEBA3F-7791-470B-8E57-8001C99C4CD7}" presName="negativeSpace" presStyleCnt="0"/>
      <dgm:spPr/>
    </dgm:pt>
    <dgm:pt modelId="{79E66F20-612B-47CA-9AE6-2695D2C27DC7}" type="pres">
      <dgm:prSet presAssocID="{A9EEBA3F-7791-470B-8E57-8001C99C4CD7}" presName="childText" presStyleLbl="conFgAcc1" presStyleIdx="5" presStyleCnt="7">
        <dgm:presLayoutVars>
          <dgm:bulletEnabled val="1"/>
        </dgm:presLayoutVars>
      </dgm:prSet>
      <dgm:spPr/>
    </dgm:pt>
    <dgm:pt modelId="{07F6EF95-C579-476C-8DAD-0E0BA26E29AD}" type="pres">
      <dgm:prSet presAssocID="{2A3CABD3-B122-4137-AAD3-EFE18B6AC618}" presName="spaceBetweenRectangles" presStyleCnt="0"/>
      <dgm:spPr/>
    </dgm:pt>
    <dgm:pt modelId="{308C36C6-6E8D-4062-91DD-F393D3B94E19}" type="pres">
      <dgm:prSet presAssocID="{9C01BE42-5F9F-4E06-8718-B8811B3BA371}" presName="parentLin" presStyleCnt="0"/>
      <dgm:spPr/>
    </dgm:pt>
    <dgm:pt modelId="{3A38DA86-5290-4E76-988E-CC9DC77029DA}" type="pres">
      <dgm:prSet presAssocID="{9C01BE42-5F9F-4E06-8718-B8811B3BA371}" presName="parentLeftMargin" presStyleLbl="node1" presStyleIdx="5" presStyleCnt="7"/>
      <dgm:spPr/>
    </dgm:pt>
    <dgm:pt modelId="{8A3E4972-58DB-4873-91A7-075B26908DBF}" type="pres">
      <dgm:prSet presAssocID="{9C01BE42-5F9F-4E06-8718-B8811B3BA37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38F99482-F4BC-4D37-A374-CF11E3679C27}" type="pres">
      <dgm:prSet presAssocID="{9C01BE42-5F9F-4E06-8718-B8811B3BA371}" presName="negativeSpace" presStyleCnt="0"/>
      <dgm:spPr/>
    </dgm:pt>
    <dgm:pt modelId="{05308B52-D7E4-46A7-BADA-74E7955D2E2B}" type="pres">
      <dgm:prSet presAssocID="{9C01BE42-5F9F-4E06-8718-B8811B3BA37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4EFE200-97C2-4DF3-96C3-7E855BE6EBCE}" type="presOf" srcId="{A6FB7F9B-7BA3-47D2-9B95-9BAF14EE36C0}" destId="{CDD13A1A-73FD-435B-BCC4-91AD1B576088}" srcOrd="0" destOrd="0" presId="urn:microsoft.com/office/officeart/2005/8/layout/list1"/>
    <dgm:cxn modelId="{C7570A0B-3E85-4B97-937E-5853E62ECFCD}" type="presOf" srcId="{CC3C53CA-592A-4DEA-8A88-0E95F393B7CD}" destId="{234E1A5A-131B-484B-B494-8EF4E2313F54}" srcOrd="0" destOrd="1" presId="urn:microsoft.com/office/officeart/2005/8/layout/list1"/>
    <dgm:cxn modelId="{F2453612-7A33-4AB4-BFC5-C5F75AB3FDC0}" type="presOf" srcId="{BAF27790-5AAA-4A27-84B0-496DD8C7A5EF}" destId="{B4FB32B0-BB0B-45EF-9280-1E8B8014DAAC}" srcOrd="0" destOrd="0" presId="urn:microsoft.com/office/officeart/2005/8/layout/list1"/>
    <dgm:cxn modelId="{6B283218-886F-4C48-AB15-C47D4B546EAD}" type="presOf" srcId="{8274C2E4-6337-45F8-91E5-D0F1135739B9}" destId="{234E1A5A-131B-484B-B494-8EF4E2313F54}" srcOrd="0" destOrd="2" presId="urn:microsoft.com/office/officeart/2005/8/layout/list1"/>
    <dgm:cxn modelId="{0D1A8C22-F3D6-4356-9FCB-609529F6AB0C}" srcId="{9C01BE42-5F9F-4E06-8718-B8811B3BA371}" destId="{9EA6FD77-5469-4D29-878D-1ED4048599D6}" srcOrd="2" destOrd="0" parTransId="{4EFCDCC1-ADA6-4671-9DDC-45532BAEF501}" sibTransId="{8786D146-6892-42BF-83FE-592B05D102CA}"/>
    <dgm:cxn modelId="{1BA60F23-6569-46B2-B3FD-1028630E7710}" srcId="{556F0E44-0FFF-4250-9937-132A08AFBB6E}" destId="{0295C26B-3751-4FA1-942A-31CBE6CA7BC7}" srcOrd="1" destOrd="0" parTransId="{50A675C6-C688-4841-96AA-DADD560221C1}" sibTransId="{C3F72B9A-261F-4404-8447-57B9FFA2700A}"/>
    <dgm:cxn modelId="{AD0A4E2B-4C2D-4445-A96C-A0DE5503E00D}" type="presOf" srcId="{0295C26B-3751-4FA1-942A-31CBE6CA7BC7}" destId="{31308D74-C423-475A-A3AE-B51A982E1F40}" srcOrd="0" destOrd="1" presId="urn:microsoft.com/office/officeart/2005/8/layout/list1"/>
    <dgm:cxn modelId="{38CF782B-BA3F-42B9-AF70-3E6547D72323}" srcId="{7D06B439-54FD-4DDA-80DF-92759417CA8D}" destId="{277AA81B-BB16-4663-B759-2A76FE20460D}" srcOrd="0" destOrd="0" parTransId="{4E56A77A-D6C7-4060-9BBF-D09644AEE19B}" sibTransId="{39A782E6-A352-4E3E-90FC-47D09C292D24}"/>
    <dgm:cxn modelId="{1F6E242C-109D-4915-A5F5-961DAFC9A694}" type="presOf" srcId="{8ACA3868-40F0-4BCE-BA25-BFE3647F6714}" destId="{31308D74-C423-475A-A3AE-B51A982E1F40}" srcOrd="0" destOrd="0" presId="urn:microsoft.com/office/officeart/2005/8/layout/list1"/>
    <dgm:cxn modelId="{041DD330-9867-4078-A321-0CDFF29A83A3}" type="presOf" srcId="{7D06B439-54FD-4DDA-80DF-92759417CA8D}" destId="{9CC6F955-4D4E-4E04-92FC-E4A285127A8A}" srcOrd="1" destOrd="0" presId="urn:microsoft.com/office/officeart/2005/8/layout/list1"/>
    <dgm:cxn modelId="{E8A0BB31-B7FE-49EB-946F-149732EBDCA5}" srcId="{7D06B439-54FD-4DDA-80DF-92759417CA8D}" destId="{CC3C53CA-592A-4DEA-8A88-0E95F393B7CD}" srcOrd="1" destOrd="0" parTransId="{C590BB11-DAD9-4AEC-A446-2F9866841A6D}" sibTransId="{EADB4BB2-E379-4152-83B8-4FA15CA932DE}"/>
    <dgm:cxn modelId="{FA035D45-82DC-4C53-ABBC-4AAA0C739266}" type="presOf" srcId="{2656BEB8-C36E-474E-81EF-E8E2DAAA9604}" destId="{849917D2-DA90-41B0-A475-132C2CE78C3A}" srcOrd="1" destOrd="0" presId="urn:microsoft.com/office/officeart/2005/8/layout/list1"/>
    <dgm:cxn modelId="{62409666-1223-4FFC-A6ED-F833BC440EF6}" type="presOf" srcId="{9945265A-D119-4B15-86BD-AE5B40EAC1AD}" destId="{05308B52-D7E4-46A7-BADA-74E7955D2E2B}" srcOrd="0" destOrd="1" presId="urn:microsoft.com/office/officeart/2005/8/layout/list1"/>
    <dgm:cxn modelId="{08FCEE66-FEF5-4521-98C7-63E4A6BE26BF}" srcId="{9C01BE42-5F9F-4E06-8718-B8811B3BA371}" destId="{A92866E3-F2AE-4CA5-B8E7-66894B980331}" srcOrd="0" destOrd="0" parTransId="{E4A20444-7F9F-4D67-9D7F-2206BC73E12D}" sibTransId="{67C2D223-6DFA-48A5-9A78-7AFC3CB104A7}"/>
    <dgm:cxn modelId="{6AD6254C-CDA5-4B73-B2ED-1BF471C6E5DE}" type="presOf" srcId="{556F0E44-0FFF-4250-9937-132A08AFBB6E}" destId="{866444FB-ABF4-4B92-8E37-47D545160C57}" srcOrd="0" destOrd="0" presId="urn:microsoft.com/office/officeart/2005/8/layout/list1"/>
    <dgm:cxn modelId="{A936456D-8B7C-4DA5-99FA-9914836CAF5F}" type="presOf" srcId="{9C01BE42-5F9F-4E06-8718-B8811B3BA371}" destId="{8A3E4972-58DB-4873-91A7-075B26908DBF}" srcOrd="1" destOrd="0" presId="urn:microsoft.com/office/officeart/2005/8/layout/list1"/>
    <dgm:cxn modelId="{061B9D6E-69CD-4D21-AE96-A8D5ACDD142D}" type="presOf" srcId="{9C01BE42-5F9F-4E06-8718-B8811B3BA371}" destId="{3A38DA86-5290-4E76-988E-CC9DC77029DA}" srcOrd="0" destOrd="0" presId="urn:microsoft.com/office/officeart/2005/8/layout/list1"/>
    <dgm:cxn modelId="{C0AC0A6F-5DE3-4F2E-86B8-500406834DE8}" srcId="{A6FB7F9B-7BA3-47D2-9B95-9BAF14EE36C0}" destId="{BAF27790-5AAA-4A27-84B0-496DD8C7A5EF}" srcOrd="3" destOrd="0" parTransId="{A0E4CB58-37ED-4E81-B935-5A1FB084F19E}" sibTransId="{CC2F1AF8-D452-4A71-9A4E-2CB7D6110A45}"/>
    <dgm:cxn modelId="{B2E48171-C995-4E02-8FBE-4E5B6AF3FD57}" srcId="{7D06B439-54FD-4DDA-80DF-92759417CA8D}" destId="{8274C2E4-6337-45F8-91E5-D0F1135739B9}" srcOrd="2" destOrd="0" parTransId="{B464C5B3-1C56-4347-A0DB-AC1EF626CC1B}" sibTransId="{033F4E5B-11E4-4C9E-9EB6-62A7F38346EC}"/>
    <dgm:cxn modelId="{3A31AE57-E14E-4EA0-8E5C-1CC9A2BDE6D3}" type="presOf" srcId="{A9EEBA3F-7791-470B-8E57-8001C99C4CD7}" destId="{7EDA7FA4-6E6E-443B-8EAE-ED3217CCBBEC}" srcOrd="1" destOrd="0" presId="urn:microsoft.com/office/officeart/2005/8/layout/list1"/>
    <dgm:cxn modelId="{04553F79-8EC2-47E8-939D-AA17254D8C31}" type="presOf" srcId="{9EA6FD77-5469-4D29-878D-1ED4048599D6}" destId="{05308B52-D7E4-46A7-BADA-74E7955D2E2B}" srcOrd="0" destOrd="2" presId="urn:microsoft.com/office/officeart/2005/8/layout/list1"/>
    <dgm:cxn modelId="{4517B97A-D2C9-4761-AB93-506101ED1995}" srcId="{A6FB7F9B-7BA3-47D2-9B95-9BAF14EE36C0}" destId="{A9EEBA3F-7791-470B-8E57-8001C99C4CD7}" srcOrd="5" destOrd="0" parTransId="{6DD6336A-D908-41EB-B2B5-855ACD204B5B}" sibTransId="{2A3CABD3-B122-4137-AAD3-EFE18B6AC618}"/>
    <dgm:cxn modelId="{BCD75D81-9021-4FEB-A8B3-005F71872C02}" type="presOf" srcId="{556F0E44-0FFF-4250-9937-132A08AFBB6E}" destId="{9D018A15-FC2A-4EFF-A2A0-286D1B9E9FFD}" srcOrd="1" destOrd="0" presId="urn:microsoft.com/office/officeart/2005/8/layout/list1"/>
    <dgm:cxn modelId="{06D53488-FC9A-47CA-9257-64C5BCCE2FFA}" srcId="{A6FB7F9B-7BA3-47D2-9B95-9BAF14EE36C0}" destId="{2656BEB8-C36E-474E-81EF-E8E2DAAA9604}" srcOrd="2" destOrd="0" parTransId="{807C4553-856C-4456-8359-9DF4DF071BDA}" sibTransId="{F37D505E-B847-4B63-B227-6BF4C1ED147A}"/>
    <dgm:cxn modelId="{CBA7F68B-01E1-4F9C-BBE1-3C19CB9DC7E7}" type="presOf" srcId="{FCA18D12-DB67-4728-B98F-5FABA271C607}" destId="{DBBE93DD-F950-41CD-B73A-5B863D8DA660}" srcOrd="0" destOrd="0" presId="urn:microsoft.com/office/officeart/2005/8/layout/list1"/>
    <dgm:cxn modelId="{13008C8F-9EAB-40F4-A2A3-E88F6539AD2B}" srcId="{9C01BE42-5F9F-4E06-8718-B8811B3BA371}" destId="{9945265A-D119-4B15-86BD-AE5B40EAC1AD}" srcOrd="1" destOrd="0" parTransId="{A04D5631-2CEC-4A5F-A993-D354685ACC0D}" sibTransId="{7EFC9009-62BF-452C-85DA-14177A5034EC}"/>
    <dgm:cxn modelId="{9E03A793-E377-4B7E-9EC1-02CF4BBC84E0}" type="presOf" srcId="{A92866E3-F2AE-4CA5-B8E7-66894B980331}" destId="{05308B52-D7E4-46A7-BADA-74E7955D2E2B}" srcOrd="0" destOrd="0" presId="urn:microsoft.com/office/officeart/2005/8/layout/list1"/>
    <dgm:cxn modelId="{71690B95-A2A6-4D24-924D-45EF7EF59E1F}" srcId="{A6FB7F9B-7BA3-47D2-9B95-9BAF14EE36C0}" destId="{FCA18D12-DB67-4728-B98F-5FABA271C607}" srcOrd="4" destOrd="0" parTransId="{C2CFE7F9-644E-4F65-8B67-D83B8A2EE9D5}" sibTransId="{C74271AC-8A4B-4C03-887F-035F3AF9E29D}"/>
    <dgm:cxn modelId="{BF43F29A-6CA6-4CBE-ACE2-B1798BB6E433}" srcId="{A6FB7F9B-7BA3-47D2-9B95-9BAF14EE36C0}" destId="{9C01BE42-5F9F-4E06-8718-B8811B3BA371}" srcOrd="6" destOrd="0" parTransId="{A1A4291C-9D15-484A-A68D-7F4E31C35F1E}" sibTransId="{F8F8AEE7-A992-4580-9474-4F2BEB7030A4}"/>
    <dgm:cxn modelId="{8119A8A5-AA95-4456-964C-0BA243F04BA0}" srcId="{556F0E44-0FFF-4250-9937-132A08AFBB6E}" destId="{8ACA3868-40F0-4BCE-BA25-BFE3647F6714}" srcOrd="0" destOrd="0" parTransId="{17FE6C5D-6281-411B-B5B1-9F68051C8CE0}" sibTransId="{0CCCD63F-16CE-44FD-AA86-B8E57F7CAA7F}"/>
    <dgm:cxn modelId="{1365BFAB-17F2-4630-87C5-0C0B4B7E837B}" type="presOf" srcId="{FCA18D12-DB67-4728-B98F-5FABA271C607}" destId="{02D86352-5EF1-440E-842E-8A8928C8A4FE}" srcOrd="1" destOrd="0" presId="urn:microsoft.com/office/officeart/2005/8/layout/list1"/>
    <dgm:cxn modelId="{51CD45C8-55EE-487D-AE72-A2EFCE32FA77}" type="presOf" srcId="{A9EEBA3F-7791-470B-8E57-8001C99C4CD7}" destId="{3A71455D-B778-4536-A0A3-734F097A765B}" srcOrd="0" destOrd="0" presId="urn:microsoft.com/office/officeart/2005/8/layout/list1"/>
    <dgm:cxn modelId="{026C54D2-C9A9-4BEC-9FF6-9D702DD47952}" type="presOf" srcId="{277AA81B-BB16-4663-B759-2A76FE20460D}" destId="{234E1A5A-131B-484B-B494-8EF4E2313F54}" srcOrd="0" destOrd="0" presId="urn:microsoft.com/office/officeart/2005/8/layout/list1"/>
    <dgm:cxn modelId="{3B6D6CD3-BDEB-499E-A2B8-CFA171D3BE07}" srcId="{A6FB7F9B-7BA3-47D2-9B95-9BAF14EE36C0}" destId="{556F0E44-0FFF-4250-9937-132A08AFBB6E}" srcOrd="0" destOrd="0" parTransId="{06F3DB44-5B08-4917-91D9-22BC2731B3F3}" sibTransId="{B0D77DE2-FBA7-4E00-8CA8-148AA8820B82}"/>
    <dgm:cxn modelId="{D3FAD6DC-55EE-4201-899C-217E1EEC0682}" type="presOf" srcId="{2656BEB8-C36E-474E-81EF-E8E2DAAA9604}" destId="{E45B9FCB-939D-463F-B757-7D3917980E28}" srcOrd="0" destOrd="0" presId="urn:microsoft.com/office/officeart/2005/8/layout/list1"/>
    <dgm:cxn modelId="{7F2178DD-914F-467E-A923-8B066C484593}" type="presOf" srcId="{BAF27790-5AAA-4A27-84B0-496DD8C7A5EF}" destId="{57441DB2-98D1-430C-ABB1-7EEB52155028}" srcOrd="1" destOrd="0" presId="urn:microsoft.com/office/officeart/2005/8/layout/list1"/>
    <dgm:cxn modelId="{C25AA1E9-C314-4B4C-86F3-E57FEE157349}" type="presOf" srcId="{7D06B439-54FD-4DDA-80DF-92759417CA8D}" destId="{020D45B8-660D-4159-A34B-ADC2A05755D2}" srcOrd="0" destOrd="0" presId="urn:microsoft.com/office/officeart/2005/8/layout/list1"/>
    <dgm:cxn modelId="{C58DFFFB-0542-4430-90EE-8D16FC6BD1F8}" srcId="{A6FB7F9B-7BA3-47D2-9B95-9BAF14EE36C0}" destId="{7D06B439-54FD-4DDA-80DF-92759417CA8D}" srcOrd="1" destOrd="0" parTransId="{AB565A3E-C691-47BF-8D37-7C17315D17CE}" sibTransId="{DC849884-AB7F-40B5-ABA7-9E0F625C084B}"/>
    <dgm:cxn modelId="{C9C11383-EE66-4ADB-AC1A-4799E58C72B5}" type="presParOf" srcId="{CDD13A1A-73FD-435B-BCC4-91AD1B576088}" destId="{D13ADF7A-77CC-4DE2-AF7B-2EFDB4472C5F}" srcOrd="0" destOrd="0" presId="urn:microsoft.com/office/officeart/2005/8/layout/list1"/>
    <dgm:cxn modelId="{42AE714B-B6FB-4AD1-A02F-56C211B3570D}" type="presParOf" srcId="{D13ADF7A-77CC-4DE2-AF7B-2EFDB4472C5F}" destId="{866444FB-ABF4-4B92-8E37-47D545160C57}" srcOrd="0" destOrd="0" presId="urn:microsoft.com/office/officeart/2005/8/layout/list1"/>
    <dgm:cxn modelId="{D798A8A1-0FC2-47A0-817D-F635E063E5AD}" type="presParOf" srcId="{D13ADF7A-77CC-4DE2-AF7B-2EFDB4472C5F}" destId="{9D018A15-FC2A-4EFF-A2A0-286D1B9E9FFD}" srcOrd="1" destOrd="0" presId="urn:microsoft.com/office/officeart/2005/8/layout/list1"/>
    <dgm:cxn modelId="{A8A4E119-9E96-41CE-8D2B-3F7F559CC7D8}" type="presParOf" srcId="{CDD13A1A-73FD-435B-BCC4-91AD1B576088}" destId="{9713F949-F7FD-40F4-94DB-DFAFCA86C8C5}" srcOrd="1" destOrd="0" presId="urn:microsoft.com/office/officeart/2005/8/layout/list1"/>
    <dgm:cxn modelId="{89DAEF56-71E7-41CA-A73B-CE3484FD37C6}" type="presParOf" srcId="{CDD13A1A-73FD-435B-BCC4-91AD1B576088}" destId="{31308D74-C423-475A-A3AE-B51A982E1F40}" srcOrd="2" destOrd="0" presId="urn:microsoft.com/office/officeart/2005/8/layout/list1"/>
    <dgm:cxn modelId="{1E3B7825-6F33-40C0-BB04-F0EC48178FC2}" type="presParOf" srcId="{CDD13A1A-73FD-435B-BCC4-91AD1B576088}" destId="{EA59703B-F5C4-49A6-BAD0-4572D7ADDEA5}" srcOrd="3" destOrd="0" presId="urn:microsoft.com/office/officeart/2005/8/layout/list1"/>
    <dgm:cxn modelId="{79224FE2-489E-4EDA-815E-1D0ED924F04C}" type="presParOf" srcId="{CDD13A1A-73FD-435B-BCC4-91AD1B576088}" destId="{730695C4-403F-48E9-A684-2E9C1522FFCE}" srcOrd="4" destOrd="0" presId="urn:microsoft.com/office/officeart/2005/8/layout/list1"/>
    <dgm:cxn modelId="{E9AD37DC-EB79-479A-887F-7D2405AA687F}" type="presParOf" srcId="{730695C4-403F-48E9-A684-2E9C1522FFCE}" destId="{020D45B8-660D-4159-A34B-ADC2A05755D2}" srcOrd="0" destOrd="0" presId="urn:microsoft.com/office/officeart/2005/8/layout/list1"/>
    <dgm:cxn modelId="{22E83A35-79CC-4D25-BCDB-2B50008D60F5}" type="presParOf" srcId="{730695C4-403F-48E9-A684-2E9C1522FFCE}" destId="{9CC6F955-4D4E-4E04-92FC-E4A285127A8A}" srcOrd="1" destOrd="0" presId="urn:microsoft.com/office/officeart/2005/8/layout/list1"/>
    <dgm:cxn modelId="{0225D88C-C343-4667-A1FE-16CCEA492224}" type="presParOf" srcId="{CDD13A1A-73FD-435B-BCC4-91AD1B576088}" destId="{4BABD30E-8EF2-4C7A-8320-BB7B3EE9AA55}" srcOrd="5" destOrd="0" presId="urn:microsoft.com/office/officeart/2005/8/layout/list1"/>
    <dgm:cxn modelId="{17ADFF4F-00BD-4B7D-9783-46E331847D6E}" type="presParOf" srcId="{CDD13A1A-73FD-435B-BCC4-91AD1B576088}" destId="{234E1A5A-131B-484B-B494-8EF4E2313F54}" srcOrd="6" destOrd="0" presId="urn:microsoft.com/office/officeart/2005/8/layout/list1"/>
    <dgm:cxn modelId="{25A2E953-61B2-48A1-9A27-A1EB1A3FC7DF}" type="presParOf" srcId="{CDD13A1A-73FD-435B-BCC4-91AD1B576088}" destId="{213DA2B6-1D48-4BE3-9A45-68EE50A81226}" srcOrd="7" destOrd="0" presId="urn:microsoft.com/office/officeart/2005/8/layout/list1"/>
    <dgm:cxn modelId="{8E6E7339-D4ED-4068-9941-93A472D7039D}" type="presParOf" srcId="{CDD13A1A-73FD-435B-BCC4-91AD1B576088}" destId="{AE9BF6E3-53FE-452A-A18B-C4D3A9278BBF}" srcOrd="8" destOrd="0" presId="urn:microsoft.com/office/officeart/2005/8/layout/list1"/>
    <dgm:cxn modelId="{DF07BF57-33C4-4FBC-893E-AC5BD83EFD50}" type="presParOf" srcId="{AE9BF6E3-53FE-452A-A18B-C4D3A9278BBF}" destId="{E45B9FCB-939D-463F-B757-7D3917980E28}" srcOrd="0" destOrd="0" presId="urn:microsoft.com/office/officeart/2005/8/layout/list1"/>
    <dgm:cxn modelId="{976A5981-4B0E-4B20-8EFD-C6A15D6BC67A}" type="presParOf" srcId="{AE9BF6E3-53FE-452A-A18B-C4D3A9278BBF}" destId="{849917D2-DA90-41B0-A475-132C2CE78C3A}" srcOrd="1" destOrd="0" presId="urn:microsoft.com/office/officeart/2005/8/layout/list1"/>
    <dgm:cxn modelId="{B3D0B772-8A32-442C-9E0F-74E9289FA149}" type="presParOf" srcId="{CDD13A1A-73FD-435B-BCC4-91AD1B576088}" destId="{3F402466-9ECA-4195-AFA9-C8202B09478D}" srcOrd="9" destOrd="0" presId="urn:microsoft.com/office/officeart/2005/8/layout/list1"/>
    <dgm:cxn modelId="{19419E53-8BF2-43D0-84FB-C7759A6BDB2B}" type="presParOf" srcId="{CDD13A1A-73FD-435B-BCC4-91AD1B576088}" destId="{C950775A-50E2-4C0A-8271-B964EBD568AD}" srcOrd="10" destOrd="0" presId="urn:microsoft.com/office/officeart/2005/8/layout/list1"/>
    <dgm:cxn modelId="{E6B596E8-1C8D-401F-B84F-DA66987EDEAC}" type="presParOf" srcId="{CDD13A1A-73FD-435B-BCC4-91AD1B576088}" destId="{1B25CB81-2950-4405-BFC8-EC5752EF4E71}" srcOrd="11" destOrd="0" presId="urn:microsoft.com/office/officeart/2005/8/layout/list1"/>
    <dgm:cxn modelId="{10C9086B-DBA2-49DF-A71F-97DD2C292F36}" type="presParOf" srcId="{CDD13A1A-73FD-435B-BCC4-91AD1B576088}" destId="{826601BB-1A71-4E08-903E-17DECC2672BF}" srcOrd="12" destOrd="0" presId="urn:microsoft.com/office/officeart/2005/8/layout/list1"/>
    <dgm:cxn modelId="{CFEB0F53-8B0F-42B3-BC59-F354A9AFE1DE}" type="presParOf" srcId="{826601BB-1A71-4E08-903E-17DECC2672BF}" destId="{B4FB32B0-BB0B-45EF-9280-1E8B8014DAAC}" srcOrd="0" destOrd="0" presId="urn:microsoft.com/office/officeart/2005/8/layout/list1"/>
    <dgm:cxn modelId="{4379FC99-6E07-4679-ACB2-3924BD6547E3}" type="presParOf" srcId="{826601BB-1A71-4E08-903E-17DECC2672BF}" destId="{57441DB2-98D1-430C-ABB1-7EEB52155028}" srcOrd="1" destOrd="0" presId="urn:microsoft.com/office/officeart/2005/8/layout/list1"/>
    <dgm:cxn modelId="{1600543D-2C74-4334-8430-805C796313B6}" type="presParOf" srcId="{CDD13A1A-73FD-435B-BCC4-91AD1B576088}" destId="{CBCEFA0B-DE36-4BBB-965B-FA51D99E987A}" srcOrd="13" destOrd="0" presId="urn:microsoft.com/office/officeart/2005/8/layout/list1"/>
    <dgm:cxn modelId="{D1306B43-916D-4603-B70C-444DF4E79E1E}" type="presParOf" srcId="{CDD13A1A-73FD-435B-BCC4-91AD1B576088}" destId="{C3344B0A-78DA-4F5E-BDA6-E8290F0D3873}" srcOrd="14" destOrd="0" presId="urn:microsoft.com/office/officeart/2005/8/layout/list1"/>
    <dgm:cxn modelId="{F1DF143D-248B-40FC-B471-0B1E8A9D9C0C}" type="presParOf" srcId="{CDD13A1A-73FD-435B-BCC4-91AD1B576088}" destId="{3FB8A300-10CC-41D6-A00F-1489F70FDDCF}" srcOrd="15" destOrd="0" presId="urn:microsoft.com/office/officeart/2005/8/layout/list1"/>
    <dgm:cxn modelId="{2148BE9E-051D-4932-B572-056D6AF41AC9}" type="presParOf" srcId="{CDD13A1A-73FD-435B-BCC4-91AD1B576088}" destId="{2D67B452-9548-4A7D-9273-9E120FBDE4CF}" srcOrd="16" destOrd="0" presId="urn:microsoft.com/office/officeart/2005/8/layout/list1"/>
    <dgm:cxn modelId="{20CA4ADF-C784-4659-90A0-C1BE862F7C4C}" type="presParOf" srcId="{2D67B452-9548-4A7D-9273-9E120FBDE4CF}" destId="{DBBE93DD-F950-41CD-B73A-5B863D8DA660}" srcOrd="0" destOrd="0" presId="urn:microsoft.com/office/officeart/2005/8/layout/list1"/>
    <dgm:cxn modelId="{03A2079D-8AE6-4416-BA12-2FC9BEB18501}" type="presParOf" srcId="{2D67B452-9548-4A7D-9273-9E120FBDE4CF}" destId="{02D86352-5EF1-440E-842E-8A8928C8A4FE}" srcOrd="1" destOrd="0" presId="urn:microsoft.com/office/officeart/2005/8/layout/list1"/>
    <dgm:cxn modelId="{DAA861C6-E29C-47CC-83F1-8F511B5BC13B}" type="presParOf" srcId="{CDD13A1A-73FD-435B-BCC4-91AD1B576088}" destId="{0BE87BD2-1E94-4378-89DA-E4EC9B9A4E73}" srcOrd="17" destOrd="0" presId="urn:microsoft.com/office/officeart/2005/8/layout/list1"/>
    <dgm:cxn modelId="{290F238C-4C23-460A-AB0C-B34FF9A7FDEF}" type="presParOf" srcId="{CDD13A1A-73FD-435B-BCC4-91AD1B576088}" destId="{2D38EA66-D5BC-481E-8E9D-9BECBC25BCB4}" srcOrd="18" destOrd="0" presId="urn:microsoft.com/office/officeart/2005/8/layout/list1"/>
    <dgm:cxn modelId="{BC7446D7-5317-42A2-A24E-70F617469800}" type="presParOf" srcId="{CDD13A1A-73FD-435B-BCC4-91AD1B576088}" destId="{CAD59003-F99E-48F7-B5CA-65DE7B7E2F47}" srcOrd="19" destOrd="0" presId="urn:microsoft.com/office/officeart/2005/8/layout/list1"/>
    <dgm:cxn modelId="{58A03DD6-08A6-4837-B33E-2EB5388A581A}" type="presParOf" srcId="{CDD13A1A-73FD-435B-BCC4-91AD1B576088}" destId="{15050133-93BB-4117-A284-C91B8EBBE4E2}" srcOrd="20" destOrd="0" presId="urn:microsoft.com/office/officeart/2005/8/layout/list1"/>
    <dgm:cxn modelId="{DB8DAF62-0B1A-4F0D-B1C2-09614690CDD6}" type="presParOf" srcId="{15050133-93BB-4117-A284-C91B8EBBE4E2}" destId="{3A71455D-B778-4536-A0A3-734F097A765B}" srcOrd="0" destOrd="0" presId="urn:microsoft.com/office/officeart/2005/8/layout/list1"/>
    <dgm:cxn modelId="{E0ACE88D-5DCC-469A-B023-43202A2334FB}" type="presParOf" srcId="{15050133-93BB-4117-A284-C91B8EBBE4E2}" destId="{7EDA7FA4-6E6E-443B-8EAE-ED3217CCBBEC}" srcOrd="1" destOrd="0" presId="urn:microsoft.com/office/officeart/2005/8/layout/list1"/>
    <dgm:cxn modelId="{2745314A-8F5B-4EE9-9DCC-8058F640BB04}" type="presParOf" srcId="{CDD13A1A-73FD-435B-BCC4-91AD1B576088}" destId="{5FEE0908-F0DC-4FE5-8C23-4DC3E5B277F1}" srcOrd="21" destOrd="0" presId="urn:microsoft.com/office/officeart/2005/8/layout/list1"/>
    <dgm:cxn modelId="{B6C311EA-5A6F-4B82-A865-54D8E609C0E8}" type="presParOf" srcId="{CDD13A1A-73FD-435B-BCC4-91AD1B576088}" destId="{79E66F20-612B-47CA-9AE6-2695D2C27DC7}" srcOrd="22" destOrd="0" presId="urn:microsoft.com/office/officeart/2005/8/layout/list1"/>
    <dgm:cxn modelId="{3E98AE6E-A0EB-4648-8628-8DA815F93EBD}" type="presParOf" srcId="{CDD13A1A-73FD-435B-BCC4-91AD1B576088}" destId="{07F6EF95-C579-476C-8DAD-0E0BA26E29AD}" srcOrd="23" destOrd="0" presId="urn:microsoft.com/office/officeart/2005/8/layout/list1"/>
    <dgm:cxn modelId="{A7BA32C0-AEC0-4739-8B03-6E2D74F5A02D}" type="presParOf" srcId="{CDD13A1A-73FD-435B-BCC4-91AD1B576088}" destId="{308C36C6-6E8D-4062-91DD-F393D3B94E19}" srcOrd="24" destOrd="0" presId="urn:microsoft.com/office/officeart/2005/8/layout/list1"/>
    <dgm:cxn modelId="{7637FAF6-3826-466B-87AF-D45CC5394E6B}" type="presParOf" srcId="{308C36C6-6E8D-4062-91DD-F393D3B94E19}" destId="{3A38DA86-5290-4E76-988E-CC9DC77029DA}" srcOrd="0" destOrd="0" presId="urn:microsoft.com/office/officeart/2005/8/layout/list1"/>
    <dgm:cxn modelId="{DE9A27B1-C8F0-4455-83E5-4AD27D0CE143}" type="presParOf" srcId="{308C36C6-6E8D-4062-91DD-F393D3B94E19}" destId="{8A3E4972-58DB-4873-91A7-075B26908DBF}" srcOrd="1" destOrd="0" presId="urn:microsoft.com/office/officeart/2005/8/layout/list1"/>
    <dgm:cxn modelId="{EC85C2FD-1D3F-481A-9657-E9A069A1619E}" type="presParOf" srcId="{CDD13A1A-73FD-435B-BCC4-91AD1B576088}" destId="{38F99482-F4BC-4D37-A374-CF11E3679C27}" srcOrd="25" destOrd="0" presId="urn:microsoft.com/office/officeart/2005/8/layout/list1"/>
    <dgm:cxn modelId="{2C88FD9F-B073-4F5D-9085-E64C25362ACF}" type="presParOf" srcId="{CDD13A1A-73FD-435B-BCC4-91AD1B576088}" destId="{05308B52-D7E4-46A7-BADA-74E7955D2E2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6A6995-1FE2-416E-B7DB-8C1A4B85584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7084B8-387C-4FBB-BE81-51EF1A9AD32E}">
      <dgm:prSet/>
      <dgm:spPr/>
      <dgm:t>
        <a:bodyPr/>
        <a:lstStyle/>
        <a:p>
          <a:r>
            <a:rPr lang="en-US" b="0" i="0" baseline="0"/>
            <a:t>CompilerErrorSimulator: Adds noise to tensors with a probability.</a:t>
          </a:r>
          <a:endParaRPr lang="en-US"/>
        </a:p>
      </dgm:t>
    </dgm:pt>
    <dgm:pt modelId="{FD813924-5F3D-45BD-A3B9-48B462E0FB89}" type="parTrans" cxnId="{F3D6DF99-0CBC-4AD2-B36D-ED7B5781F897}">
      <dgm:prSet/>
      <dgm:spPr/>
      <dgm:t>
        <a:bodyPr/>
        <a:lstStyle/>
        <a:p>
          <a:endParaRPr lang="en-US"/>
        </a:p>
      </dgm:t>
    </dgm:pt>
    <dgm:pt modelId="{1CF7A554-6F70-45D6-AAC3-72C8B2AC1E09}" type="sibTrans" cxnId="{F3D6DF99-0CBC-4AD2-B36D-ED7B5781F897}">
      <dgm:prSet/>
      <dgm:spPr/>
      <dgm:t>
        <a:bodyPr/>
        <a:lstStyle/>
        <a:p>
          <a:endParaRPr lang="en-US"/>
        </a:p>
      </dgm:t>
    </dgm:pt>
    <dgm:pt modelId="{5EA2C225-0224-415C-87CB-F2BF58B56E80}">
      <dgm:prSet/>
      <dgm:spPr/>
      <dgm:t>
        <a:bodyPr/>
        <a:lstStyle/>
        <a:p>
          <a:r>
            <a:rPr lang="en-US" b="0" i="0" baseline="0"/>
            <a:t>ErrorAwareTrainingWrapper: Injects noise into model layers via hooks.</a:t>
          </a:r>
          <a:endParaRPr lang="en-US"/>
        </a:p>
      </dgm:t>
    </dgm:pt>
    <dgm:pt modelId="{290972C5-5860-49E4-AA52-A3254C96CEED}" type="parTrans" cxnId="{95965663-9D62-4152-86E9-782470C27F5C}">
      <dgm:prSet/>
      <dgm:spPr/>
      <dgm:t>
        <a:bodyPr/>
        <a:lstStyle/>
        <a:p>
          <a:endParaRPr lang="en-US"/>
        </a:p>
      </dgm:t>
    </dgm:pt>
    <dgm:pt modelId="{3071E64F-AD01-45DD-9EFD-C55979D29927}" type="sibTrans" cxnId="{95965663-9D62-4152-86E9-782470C27F5C}">
      <dgm:prSet/>
      <dgm:spPr/>
      <dgm:t>
        <a:bodyPr/>
        <a:lstStyle/>
        <a:p>
          <a:endParaRPr lang="en-US"/>
        </a:p>
      </dgm:t>
    </dgm:pt>
    <dgm:pt modelId="{E3B83136-7F87-491A-9590-1F7ED206E33D}">
      <dgm:prSet/>
      <dgm:spPr/>
      <dgm:t>
        <a:bodyPr/>
        <a:lstStyle/>
        <a:p>
          <a:r>
            <a:rPr lang="en-US" b="0" i="0" baseline="0"/>
            <a:t>ErrorAwareLoss: Combines base loss with a robustness penalty.</a:t>
          </a:r>
          <a:endParaRPr lang="en-US"/>
        </a:p>
      </dgm:t>
    </dgm:pt>
    <dgm:pt modelId="{504020E2-F108-41AC-A678-526A0BE09BD7}" type="parTrans" cxnId="{49E024A8-476C-44AC-94D9-BEE8C1CCD963}">
      <dgm:prSet/>
      <dgm:spPr/>
      <dgm:t>
        <a:bodyPr/>
        <a:lstStyle/>
        <a:p>
          <a:endParaRPr lang="en-US"/>
        </a:p>
      </dgm:t>
    </dgm:pt>
    <dgm:pt modelId="{8F1FE631-8C5A-4AC5-A8EA-0399C41B760B}" type="sibTrans" cxnId="{49E024A8-476C-44AC-94D9-BEE8C1CCD963}">
      <dgm:prSet/>
      <dgm:spPr/>
      <dgm:t>
        <a:bodyPr/>
        <a:lstStyle/>
        <a:p>
          <a:endParaRPr lang="en-US"/>
        </a:p>
      </dgm:t>
    </dgm:pt>
    <dgm:pt modelId="{34B34D86-DD5E-42C7-847F-39E425A2D3ED}">
      <dgm:prSet/>
      <dgm:spPr/>
      <dgm:t>
        <a:bodyPr/>
        <a:lstStyle/>
        <a:p>
          <a:r>
            <a:rPr lang="en-US" b="0" i="0" baseline="0"/>
            <a:t>train_model: Executes full training loop with error simulation.</a:t>
          </a:r>
          <a:endParaRPr lang="en-US"/>
        </a:p>
      </dgm:t>
    </dgm:pt>
    <dgm:pt modelId="{4A8849A8-ED29-437F-B3FE-6A1D2192CA78}" type="parTrans" cxnId="{B94FF343-3085-4FF4-B2A9-5DE1C4EFE5C5}">
      <dgm:prSet/>
      <dgm:spPr/>
      <dgm:t>
        <a:bodyPr/>
        <a:lstStyle/>
        <a:p>
          <a:endParaRPr lang="en-US"/>
        </a:p>
      </dgm:t>
    </dgm:pt>
    <dgm:pt modelId="{9DEA4599-B609-4473-89C8-0E7FDA387C9A}" type="sibTrans" cxnId="{B94FF343-3085-4FF4-B2A9-5DE1C4EFE5C5}">
      <dgm:prSet/>
      <dgm:spPr/>
      <dgm:t>
        <a:bodyPr/>
        <a:lstStyle/>
        <a:p>
          <a:endParaRPr lang="en-US"/>
        </a:p>
      </dgm:t>
    </dgm:pt>
    <dgm:pt modelId="{3FB088FA-BE86-4232-A2A5-C45FFCB528BE}" type="pres">
      <dgm:prSet presAssocID="{236A6995-1FE2-416E-B7DB-8C1A4B85584A}" presName="outerComposite" presStyleCnt="0">
        <dgm:presLayoutVars>
          <dgm:chMax val="5"/>
          <dgm:dir/>
          <dgm:resizeHandles val="exact"/>
        </dgm:presLayoutVars>
      </dgm:prSet>
      <dgm:spPr/>
    </dgm:pt>
    <dgm:pt modelId="{990CDBF2-0C68-43C8-ADF9-A63DC61059AE}" type="pres">
      <dgm:prSet presAssocID="{236A6995-1FE2-416E-B7DB-8C1A4B85584A}" presName="dummyMaxCanvas" presStyleCnt="0">
        <dgm:presLayoutVars/>
      </dgm:prSet>
      <dgm:spPr/>
    </dgm:pt>
    <dgm:pt modelId="{8333DD55-C64E-47B1-BF06-7E03B6548D49}" type="pres">
      <dgm:prSet presAssocID="{236A6995-1FE2-416E-B7DB-8C1A4B85584A}" presName="FourNodes_1" presStyleLbl="node1" presStyleIdx="0" presStyleCnt="4">
        <dgm:presLayoutVars>
          <dgm:bulletEnabled val="1"/>
        </dgm:presLayoutVars>
      </dgm:prSet>
      <dgm:spPr/>
    </dgm:pt>
    <dgm:pt modelId="{FD6861A6-7037-4D5A-B6A4-CA24187BE3DB}" type="pres">
      <dgm:prSet presAssocID="{236A6995-1FE2-416E-B7DB-8C1A4B85584A}" presName="FourNodes_2" presStyleLbl="node1" presStyleIdx="1" presStyleCnt="4">
        <dgm:presLayoutVars>
          <dgm:bulletEnabled val="1"/>
        </dgm:presLayoutVars>
      </dgm:prSet>
      <dgm:spPr/>
    </dgm:pt>
    <dgm:pt modelId="{11E8EBA5-129E-4F9C-AA9B-A0CCCECEC983}" type="pres">
      <dgm:prSet presAssocID="{236A6995-1FE2-416E-B7DB-8C1A4B85584A}" presName="FourNodes_3" presStyleLbl="node1" presStyleIdx="2" presStyleCnt="4">
        <dgm:presLayoutVars>
          <dgm:bulletEnabled val="1"/>
        </dgm:presLayoutVars>
      </dgm:prSet>
      <dgm:spPr/>
    </dgm:pt>
    <dgm:pt modelId="{D628B122-713C-4D7D-9825-7057B0C2C976}" type="pres">
      <dgm:prSet presAssocID="{236A6995-1FE2-416E-B7DB-8C1A4B85584A}" presName="FourNodes_4" presStyleLbl="node1" presStyleIdx="3" presStyleCnt="4">
        <dgm:presLayoutVars>
          <dgm:bulletEnabled val="1"/>
        </dgm:presLayoutVars>
      </dgm:prSet>
      <dgm:spPr/>
    </dgm:pt>
    <dgm:pt modelId="{120085D7-D578-4BD0-BA33-0DC03799BAE5}" type="pres">
      <dgm:prSet presAssocID="{236A6995-1FE2-416E-B7DB-8C1A4B85584A}" presName="FourConn_1-2" presStyleLbl="fgAccFollowNode1" presStyleIdx="0" presStyleCnt="3">
        <dgm:presLayoutVars>
          <dgm:bulletEnabled val="1"/>
        </dgm:presLayoutVars>
      </dgm:prSet>
      <dgm:spPr/>
    </dgm:pt>
    <dgm:pt modelId="{FABE60E8-9BF7-4C6B-A714-66ECA15DD40D}" type="pres">
      <dgm:prSet presAssocID="{236A6995-1FE2-416E-B7DB-8C1A4B85584A}" presName="FourConn_2-3" presStyleLbl="fgAccFollowNode1" presStyleIdx="1" presStyleCnt="3">
        <dgm:presLayoutVars>
          <dgm:bulletEnabled val="1"/>
        </dgm:presLayoutVars>
      </dgm:prSet>
      <dgm:spPr/>
    </dgm:pt>
    <dgm:pt modelId="{C0F47AAB-1B2C-45E9-AB26-4E9A7CC7F6AC}" type="pres">
      <dgm:prSet presAssocID="{236A6995-1FE2-416E-B7DB-8C1A4B85584A}" presName="FourConn_3-4" presStyleLbl="fgAccFollowNode1" presStyleIdx="2" presStyleCnt="3">
        <dgm:presLayoutVars>
          <dgm:bulletEnabled val="1"/>
        </dgm:presLayoutVars>
      </dgm:prSet>
      <dgm:spPr/>
    </dgm:pt>
    <dgm:pt modelId="{44E4C230-A5B5-4777-9D8A-5BD309D89D34}" type="pres">
      <dgm:prSet presAssocID="{236A6995-1FE2-416E-B7DB-8C1A4B85584A}" presName="FourNodes_1_text" presStyleLbl="node1" presStyleIdx="3" presStyleCnt="4">
        <dgm:presLayoutVars>
          <dgm:bulletEnabled val="1"/>
        </dgm:presLayoutVars>
      </dgm:prSet>
      <dgm:spPr/>
    </dgm:pt>
    <dgm:pt modelId="{B5A42BDF-1895-4991-A63E-FFB4F6670C81}" type="pres">
      <dgm:prSet presAssocID="{236A6995-1FE2-416E-B7DB-8C1A4B85584A}" presName="FourNodes_2_text" presStyleLbl="node1" presStyleIdx="3" presStyleCnt="4">
        <dgm:presLayoutVars>
          <dgm:bulletEnabled val="1"/>
        </dgm:presLayoutVars>
      </dgm:prSet>
      <dgm:spPr/>
    </dgm:pt>
    <dgm:pt modelId="{0E16BCF5-BAEA-4FBD-ADCE-EE0A4CB5BB94}" type="pres">
      <dgm:prSet presAssocID="{236A6995-1FE2-416E-B7DB-8C1A4B85584A}" presName="FourNodes_3_text" presStyleLbl="node1" presStyleIdx="3" presStyleCnt="4">
        <dgm:presLayoutVars>
          <dgm:bulletEnabled val="1"/>
        </dgm:presLayoutVars>
      </dgm:prSet>
      <dgm:spPr/>
    </dgm:pt>
    <dgm:pt modelId="{999962CE-27DB-466B-BB62-B5B8DB7396A7}" type="pres">
      <dgm:prSet presAssocID="{236A6995-1FE2-416E-B7DB-8C1A4B85584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1A8A30A-1C86-4375-AD31-104A7DAF17DA}" type="presOf" srcId="{34B34D86-DD5E-42C7-847F-39E425A2D3ED}" destId="{999962CE-27DB-466B-BB62-B5B8DB7396A7}" srcOrd="1" destOrd="0" presId="urn:microsoft.com/office/officeart/2005/8/layout/vProcess5"/>
    <dgm:cxn modelId="{5761E52D-216A-443B-9EA3-AC68EF637D32}" type="presOf" srcId="{E3B83136-7F87-491A-9590-1F7ED206E33D}" destId="{0E16BCF5-BAEA-4FBD-ADCE-EE0A4CB5BB94}" srcOrd="1" destOrd="0" presId="urn:microsoft.com/office/officeart/2005/8/layout/vProcess5"/>
    <dgm:cxn modelId="{6A6E1D5F-5211-4CB8-B47C-A6380329DD3D}" type="presOf" srcId="{5EA2C225-0224-415C-87CB-F2BF58B56E80}" destId="{B5A42BDF-1895-4991-A63E-FFB4F6670C81}" srcOrd="1" destOrd="0" presId="urn:microsoft.com/office/officeart/2005/8/layout/vProcess5"/>
    <dgm:cxn modelId="{95965663-9D62-4152-86E9-782470C27F5C}" srcId="{236A6995-1FE2-416E-B7DB-8C1A4B85584A}" destId="{5EA2C225-0224-415C-87CB-F2BF58B56E80}" srcOrd="1" destOrd="0" parTransId="{290972C5-5860-49E4-AA52-A3254C96CEED}" sibTransId="{3071E64F-AD01-45DD-9EFD-C55979D29927}"/>
    <dgm:cxn modelId="{B94FF343-3085-4FF4-B2A9-5DE1C4EFE5C5}" srcId="{236A6995-1FE2-416E-B7DB-8C1A4B85584A}" destId="{34B34D86-DD5E-42C7-847F-39E425A2D3ED}" srcOrd="3" destOrd="0" parTransId="{4A8849A8-ED29-437F-B3FE-6A1D2192CA78}" sibTransId="{9DEA4599-B609-4473-89C8-0E7FDA387C9A}"/>
    <dgm:cxn modelId="{F6AACF69-EC2D-43E5-B7DA-BD39A4D88878}" type="presOf" srcId="{5F7084B8-387C-4FBB-BE81-51EF1A9AD32E}" destId="{8333DD55-C64E-47B1-BF06-7E03B6548D49}" srcOrd="0" destOrd="0" presId="urn:microsoft.com/office/officeart/2005/8/layout/vProcess5"/>
    <dgm:cxn modelId="{0D583D4F-4440-4406-93C0-8604E0AB5588}" type="presOf" srcId="{5F7084B8-387C-4FBB-BE81-51EF1A9AD32E}" destId="{44E4C230-A5B5-4777-9D8A-5BD309D89D34}" srcOrd="1" destOrd="0" presId="urn:microsoft.com/office/officeart/2005/8/layout/vProcess5"/>
    <dgm:cxn modelId="{B0882576-BE93-46A8-82AC-6EA673DF5C78}" type="presOf" srcId="{236A6995-1FE2-416E-B7DB-8C1A4B85584A}" destId="{3FB088FA-BE86-4232-A2A5-C45FFCB528BE}" srcOrd="0" destOrd="0" presId="urn:microsoft.com/office/officeart/2005/8/layout/vProcess5"/>
    <dgm:cxn modelId="{25943777-7F66-4670-9C3A-0352C70662E9}" type="presOf" srcId="{E3B83136-7F87-491A-9590-1F7ED206E33D}" destId="{11E8EBA5-129E-4F9C-AA9B-A0CCCECEC983}" srcOrd="0" destOrd="0" presId="urn:microsoft.com/office/officeart/2005/8/layout/vProcess5"/>
    <dgm:cxn modelId="{2D89B259-B2AA-473C-811F-A16A68AAEA42}" type="presOf" srcId="{34B34D86-DD5E-42C7-847F-39E425A2D3ED}" destId="{D628B122-713C-4D7D-9825-7057B0C2C976}" srcOrd="0" destOrd="0" presId="urn:microsoft.com/office/officeart/2005/8/layout/vProcess5"/>
    <dgm:cxn modelId="{F3D6DF99-0CBC-4AD2-B36D-ED7B5781F897}" srcId="{236A6995-1FE2-416E-B7DB-8C1A4B85584A}" destId="{5F7084B8-387C-4FBB-BE81-51EF1A9AD32E}" srcOrd="0" destOrd="0" parTransId="{FD813924-5F3D-45BD-A3B9-48B462E0FB89}" sibTransId="{1CF7A554-6F70-45D6-AAC3-72C8B2AC1E09}"/>
    <dgm:cxn modelId="{5339E99D-E824-4F72-B54E-4797976F9ED2}" type="presOf" srcId="{5EA2C225-0224-415C-87CB-F2BF58B56E80}" destId="{FD6861A6-7037-4D5A-B6A4-CA24187BE3DB}" srcOrd="0" destOrd="0" presId="urn:microsoft.com/office/officeart/2005/8/layout/vProcess5"/>
    <dgm:cxn modelId="{572712A5-CAD8-49F0-BD7C-0560C501320E}" type="presOf" srcId="{1CF7A554-6F70-45D6-AAC3-72C8B2AC1E09}" destId="{120085D7-D578-4BD0-BA33-0DC03799BAE5}" srcOrd="0" destOrd="0" presId="urn:microsoft.com/office/officeart/2005/8/layout/vProcess5"/>
    <dgm:cxn modelId="{6F2563A7-C4D1-490B-912F-B39DAA7D4BF4}" type="presOf" srcId="{8F1FE631-8C5A-4AC5-A8EA-0399C41B760B}" destId="{C0F47AAB-1B2C-45E9-AB26-4E9A7CC7F6AC}" srcOrd="0" destOrd="0" presId="urn:microsoft.com/office/officeart/2005/8/layout/vProcess5"/>
    <dgm:cxn modelId="{49E024A8-476C-44AC-94D9-BEE8C1CCD963}" srcId="{236A6995-1FE2-416E-B7DB-8C1A4B85584A}" destId="{E3B83136-7F87-491A-9590-1F7ED206E33D}" srcOrd="2" destOrd="0" parTransId="{504020E2-F108-41AC-A678-526A0BE09BD7}" sibTransId="{8F1FE631-8C5A-4AC5-A8EA-0399C41B760B}"/>
    <dgm:cxn modelId="{29329CF9-A109-408D-AE0B-E766118F0A0E}" type="presOf" srcId="{3071E64F-AD01-45DD-9EFD-C55979D29927}" destId="{FABE60E8-9BF7-4C6B-A714-66ECA15DD40D}" srcOrd="0" destOrd="0" presId="urn:microsoft.com/office/officeart/2005/8/layout/vProcess5"/>
    <dgm:cxn modelId="{CF12CA1C-7B29-449E-BD44-03A3DC52919F}" type="presParOf" srcId="{3FB088FA-BE86-4232-A2A5-C45FFCB528BE}" destId="{990CDBF2-0C68-43C8-ADF9-A63DC61059AE}" srcOrd="0" destOrd="0" presId="urn:microsoft.com/office/officeart/2005/8/layout/vProcess5"/>
    <dgm:cxn modelId="{14382D71-9E47-4F5D-AB95-39E84868E50D}" type="presParOf" srcId="{3FB088FA-BE86-4232-A2A5-C45FFCB528BE}" destId="{8333DD55-C64E-47B1-BF06-7E03B6548D49}" srcOrd="1" destOrd="0" presId="urn:microsoft.com/office/officeart/2005/8/layout/vProcess5"/>
    <dgm:cxn modelId="{7BE37D2A-47D2-46CC-85C9-69A1C0288FE2}" type="presParOf" srcId="{3FB088FA-BE86-4232-A2A5-C45FFCB528BE}" destId="{FD6861A6-7037-4D5A-B6A4-CA24187BE3DB}" srcOrd="2" destOrd="0" presId="urn:microsoft.com/office/officeart/2005/8/layout/vProcess5"/>
    <dgm:cxn modelId="{03E5A4B5-3B9E-41FF-A922-3CF99AADAAD2}" type="presParOf" srcId="{3FB088FA-BE86-4232-A2A5-C45FFCB528BE}" destId="{11E8EBA5-129E-4F9C-AA9B-A0CCCECEC983}" srcOrd="3" destOrd="0" presId="urn:microsoft.com/office/officeart/2005/8/layout/vProcess5"/>
    <dgm:cxn modelId="{D4B22171-15E1-4356-8BFE-CFB448B11DC8}" type="presParOf" srcId="{3FB088FA-BE86-4232-A2A5-C45FFCB528BE}" destId="{D628B122-713C-4D7D-9825-7057B0C2C976}" srcOrd="4" destOrd="0" presId="urn:microsoft.com/office/officeart/2005/8/layout/vProcess5"/>
    <dgm:cxn modelId="{7A261400-AEBD-4870-934F-84DB8958B9E0}" type="presParOf" srcId="{3FB088FA-BE86-4232-A2A5-C45FFCB528BE}" destId="{120085D7-D578-4BD0-BA33-0DC03799BAE5}" srcOrd="5" destOrd="0" presId="urn:microsoft.com/office/officeart/2005/8/layout/vProcess5"/>
    <dgm:cxn modelId="{ECDA3A2C-E408-480C-B77A-4EE7DB971F56}" type="presParOf" srcId="{3FB088FA-BE86-4232-A2A5-C45FFCB528BE}" destId="{FABE60E8-9BF7-4C6B-A714-66ECA15DD40D}" srcOrd="6" destOrd="0" presId="urn:microsoft.com/office/officeart/2005/8/layout/vProcess5"/>
    <dgm:cxn modelId="{B03B28EE-17B0-4278-9B92-195B36FA84CD}" type="presParOf" srcId="{3FB088FA-BE86-4232-A2A5-C45FFCB528BE}" destId="{C0F47AAB-1B2C-45E9-AB26-4E9A7CC7F6AC}" srcOrd="7" destOrd="0" presId="urn:microsoft.com/office/officeart/2005/8/layout/vProcess5"/>
    <dgm:cxn modelId="{8469806A-50D8-44AE-BBDD-70ECAA1DE55A}" type="presParOf" srcId="{3FB088FA-BE86-4232-A2A5-C45FFCB528BE}" destId="{44E4C230-A5B5-4777-9D8A-5BD309D89D34}" srcOrd="8" destOrd="0" presId="urn:microsoft.com/office/officeart/2005/8/layout/vProcess5"/>
    <dgm:cxn modelId="{6684FBE7-6DD6-4504-9D58-9D5DB3C9C70E}" type="presParOf" srcId="{3FB088FA-BE86-4232-A2A5-C45FFCB528BE}" destId="{B5A42BDF-1895-4991-A63E-FFB4F6670C81}" srcOrd="9" destOrd="0" presId="urn:microsoft.com/office/officeart/2005/8/layout/vProcess5"/>
    <dgm:cxn modelId="{A2C521D6-4217-4627-AC33-C687AE9CCBF5}" type="presParOf" srcId="{3FB088FA-BE86-4232-A2A5-C45FFCB528BE}" destId="{0E16BCF5-BAEA-4FBD-ADCE-EE0A4CB5BB94}" srcOrd="10" destOrd="0" presId="urn:microsoft.com/office/officeart/2005/8/layout/vProcess5"/>
    <dgm:cxn modelId="{AB465336-9CBB-49BB-A32C-B715E1FDC272}" type="presParOf" srcId="{3FB088FA-BE86-4232-A2A5-C45FFCB528BE}" destId="{999962CE-27DB-466B-BB62-B5B8DB7396A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88140FF-1C92-4ABB-9956-934A5840F80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369FBB-8C1E-4E21-82B5-9F7C47D82DC8}">
      <dgm:prSet/>
      <dgm:spPr/>
      <dgm:t>
        <a:bodyPr/>
        <a:lstStyle/>
        <a:p>
          <a:r>
            <a:rPr lang="en-US" b="1"/>
            <a:t>Comparison:</a:t>
          </a:r>
          <a:endParaRPr lang="en-US"/>
        </a:p>
      </dgm:t>
    </dgm:pt>
    <dgm:pt modelId="{3CB20A28-440D-4CB7-8940-E5E45FB9A622}" type="parTrans" cxnId="{B1F17A6D-4B5F-4C89-84F6-18CFD19BC15C}">
      <dgm:prSet/>
      <dgm:spPr/>
      <dgm:t>
        <a:bodyPr/>
        <a:lstStyle/>
        <a:p>
          <a:endParaRPr lang="en-US"/>
        </a:p>
      </dgm:t>
    </dgm:pt>
    <dgm:pt modelId="{6284108D-546F-48EE-B133-5C1D5CC29F4E}" type="sibTrans" cxnId="{B1F17A6D-4B5F-4C89-84F6-18CFD19BC15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6FAA193-D9E6-4E73-894B-BE3BC603D674}">
      <dgm:prSet/>
      <dgm:spPr/>
      <dgm:t>
        <a:bodyPr/>
        <a:lstStyle/>
        <a:p>
          <a:r>
            <a:rPr lang="en-US"/>
            <a:t>Error-Aware vs Standard Model</a:t>
          </a:r>
        </a:p>
      </dgm:t>
    </dgm:pt>
    <dgm:pt modelId="{AF158F2E-D26A-43B2-97B2-E26FD775FF53}" type="parTrans" cxnId="{E22D3CB7-4225-47FB-A5F6-3BE990921BBB}">
      <dgm:prSet/>
      <dgm:spPr/>
      <dgm:t>
        <a:bodyPr/>
        <a:lstStyle/>
        <a:p>
          <a:endParaRPr lang="en-US"/>
        </a:p>
      </dgm:t>
    </dgm:pt>
    <dgm:pt modelId="{2B1525B3-C329-42A4-AA1A-CC3E73CD6C31}" type="sibTrans" cxnId="{E22D3CB7-4225-47FB-A5F6-3BE990921BBB}">
      <dgm:prSet/>
      <dgm:spPr/>
      <dgm:t>
        <a:bodyPr/>
        <a:lstStyle/>
        <a:p>
          <a:endParaRPr lang="en-US"/>
        </a:p>
      </dgm:t>
    </dgm:pt>
    <dgm:pt modelId="{9E88277E-6F92-4DA9-BACA-2C0403E28DE7}">
      <dgm:prSet/>
      <dgm:spPr/>
      <dgm:t>
        <a:bodyPr/>
        <a:lstStyle/>
        <a:p>
          <a:r>
            <a:rPr lang="en-US" b="1"/>
            <a:t>Metrics:</a:t>
          </a:r>
          <a:endParaRPr lang="en-US"/>
        </a:p>
      </dgm:t>
    </dgm:pt>
    <dgm:pt modelId="{C55F74EA-0908-4459-9F66-B4AC70EF7744}" type="parTrans" cxnId="{C437B8FF-67A9-4B44-B198-1EF6F63D6A8F}">
      <dgm:prSet/>
      <dgm:spPr/>
      <dgm:t>
        <a:bodyPr/>
        <a:lstStyle/>
        <a:p>
          <a:endParaRPr lang="en-US"/>
        </a:p>
      </dgm:t>
    </dgm:pt>
    <dgm:pt modelId="{99FD1AA9-68D2-4AF5-AFF4-C60F1C37AEBA}" type="sibTrans" cxnId="{C437B8FF-67A9-4B44-B198-1EF6F63D6A8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34CA1A1-7F07-46A8-9D56-C51051C5A5B0}">
      <dgm:prSet/>
      <dgm:spPr/>
      <dgm:t>
        <a:bodyPr/>
        <a:lstStyle/>
        <a:p>
          <a:r>
            <a:rPr lang="en-US"/>
            <a:t>Accuracy on clean data</a:t>
          </a:r>
        </a:p>
      </dgm:t>
    </dgm:pt>
    <dgm:pt modelId="{728C30CF-A8E5-430A-8F01-112E7B62E0FB}" type="parTrans" cxnId="{B06DD396-18F1-4762-9DBE-A0C1680F2E78}">
      <dgm:prSet/>
      <dgm:spPr/>
      <dgm:t>
        <a:bodyPr/>
        <a:lstStyle/>
        <a:p>
          <a:endParaRPr lang="en-US"/>
        </a:p>
      </dgm:t>
    </dgm:pt>
    <dgm:pt modelId="{658DEACE-0923-4DB1-9FD1-07F4E0B9219F}" type="sibTrans" cxnId="{B06DD396-18F1-4762-9DBE-A0C1680F2E78}">
      <dgm:prSet/>
      <dgm:spPr/>
      <dgm:t>
        <a:bodyPr/>
        <a:lstStyle/>
        <a:p>
          <a:endParaRPr lang="en-US"/>
        </a:p>
      </dgm:t>
    </dgm:pt>
    <dgm:pt modelId="{8C8CDCBA-6613-464A-89BB-07BF675B2485}">
      <dgm:prSet/>
      <dgm:spPr/>
      <dgm:t>
        <a:bodyPr/>
        <a:lstStyle/>
        <a:p>
          <a:r>
            <a:rPr lang="en-US"/>
            <a:t>Accuracy with injected errors</a:t>
          </a:r>
        </a:p>
      </dgm:t>
    </dgm:pt>
    <dgm:pt modelId="{AFDED236-7497-4D31-A718-B1AE79D4E7F3}" type="parTrans" cxnId="{0FB3051F-9E10-4D90-A568-EA0B3592C5E8}">
      <dgm:prSet/>
      <dgm:spPr/>
      <dgm:t>
        <a:bodyPr/>
        <a:lstStyle/>
        <a:p>
          <a:endParaRPr lang="en-US"/>
        </a:p>
      </dgm:t>
    </dgm:pt>
    <dgm:pt modelId="{63DFF3BF-9E57-4FAA-AAEB-6C0FC3B14E50}" type="sibTrans" cxnId="{0FB3051F-9E10-4D90-A568-EA0B3592C5E8}">
      <dgm:prSet/>
      <dgm:spPr/>
      <dgm:t>
        <a:bodyPr/>
        <a:lstStyle/>
        <a:p>
          <a:endParaRPr lang="en-US"/>
        </a:p>
      </dgm:t>
    </dgm:pt>
    <dgm:pt modelId="{6D8CEA8F-1491-485C-B527-B73E29546D64}">
      <dgm:prSet/>
      <dgm:spPr/>
      <dgm:t>
        <a:bodyPr/>
        <a:lstStyle/>
        <a:p>
          <a:r>
            <a:rPr lang="en-US"/>
            <a:t>Training time per epoch</a:t>
          </a:r>
        </a:p>
      </dgm:t>
    </dgm:pt>
    <dgm:pt modelId="{BBC59B94-807E-45A8-B225-85762DFFDD55}" type="parTrans" cxnId="{E7379C01-E964-43E8-B5C6-08A58DF974D4}">
      <dgm:prSet/>
      <dgm:spPr/>
      <dgm:t>
        <a:bodyPr/>
        <a:lstStyle/>
        <a:p>
          <a:endParaRPr lang="en-US"/>
        </a:p>
      </dgm:t>
    </dgm:pt>
    <dgm:pt modelId="{3DC17D96-8CC0-40FA-80A2-B7857C71AF37}" type="sibTrans" cxnId="{E7379C01-E964-43E8-B5C6-08A58DF974D4}">
      <dgm:prSet/>
      <dgm:spPr/>
      <dgm:t>
        <a:bodyPr/>
        <a:lstStyle/>
        <a:p>
          <a:endParaRPr lang="en-US"/>
        </a:p>
      </dgm:t>
    </dgm:pt>
    <dgm:pt modelId="{60E6818D-B910-46D5-B5BF-30B054809BD7}">
      <dgm:prSet/>
      <dgm:spPr/>
      <dgm:t>
        <a:bodyPr/>
        <a:lstStyle/>
        <a:p>
          <a:r>
            <a:rPr lang="en-US" b="1"/>
            <a:t>Goal:</a:t>
          </a:r>
          <a:r>
            <a:rPr lang="en-US"/>
            <a:t> Reduce performance drop under error conditions.</a:t>
          </a:r>
        </a:p>
      </dgm:t>
    </dgm:pt>
    <dgm:pt modelId="{FDBB2ADA-3C1B-4DC1-A2EF-E1B873F2903F}" type="parTrans" cxnId="{594200DC-6430-46A2-8324-2B20B30D4619}">
      <dgm:prSet/>
      <dgm:spPr/>
      <dgm:t>
        <a:bodyPr/>
        <a:lstStyle/>
        <a:p>
          <a:endParaRPr lang="en-US"/>
        </a:p>
      </dgm:t>
    </dgm:pt>
    <dgm:pt modelId="{55CD95AB-1901-4510-B9B8-4555D24BCACD}" type="sibTrans" cxnId="{594200DC-6430-46A2-8324-2B20B30D461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28331E6-F680-4116-B3CD-566FF69F8461}" type="pres">
      <dgm:prSet presAssocID="{D88140FF-1C92-4ABB-9956-934A5840F801}" presName="Name0" presStyleCnt="0">
        <dgm:presLayoutVars>
          <dgm:animLvl val="lvl"/>
          <dgm:resizeHandles val="exact"/>
        </dgm:presLayoutVars>
      </dgm:prSet>
      <dgm:spPr/>
    </dgm:pt>
    <dgm:pt modelId="{AE69EB46-A815-457E-AD2A-771E71977B6D}" type="pres">
      <dgm:prSet presAssocID="{75369FBB-8C1E-4E21-82B5-9F7C47D82DC8}" presName="compositeNode" presStyleCnt="0">
        <dgm:presLayoutVars>
          <dgm:bulletEnabled val="1"/>
        </dgm:presLayoutVars>
      </dgm:prSet>
      <dgm:spPr/>
    </dgm:pt>
    <dgm:pt modelId="{BADF9540-9981-454B-A613-B84FEA417EE7}" type="pres">
      <dgm:prSet presAssocID="{75369FBB-8C1E-4E21-82B5-9F7C47D82DC8}" presName="bgRect" presStyleLbl="alignNode1" presStyleIdx="0" presStyleCnt="3"/>
      <dgm:spPr/>
    </dgm:pt>
    <dgm:pt modelId="{FFA9408C-97FF-423B-8669-0823ACA96729}" type="pres">
      <dgm:prSet presAssocID="{6284108D-546F-48EE-B133-5C1D5CC29F4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DDA8CDD-FD33-4A68-9CD3-1956CFFAA739}" type="pres">
      <dgm:prSet presAssocID="{75369FBB-8C1E-4E21-82B5-9F7C47D82DC8}" presName="nodeRect" presStyleLbl="alignNode1" presStyleIdx="0" presStyleCnt="3">
        <dgm:presLayoutVars>
          <dgm:bulletEnabled val="1"/>
        </dgm:presLayoutVars>
      </dgm:prSet>
      <dgm:spPr/>
    </dgm:pt>
    <dgm:pt modelId="{F0E161E0-7BEA-47A7-ADE2-413BAF4278F1}" type="pres">
      <dgm:prSet presAssocID="{6284108D-546F-48EE-B133-5C1D5CC29F4E}" presName="sibTrans" presStyleCnt="0"/>
      <dgm:spPr/>
    </dgm:pt>
    <dgm:pt modelId="{38B08A24-7CEB-440B-B252-2163AE35C8DB}" type="pres">
      <dgm:prSet presAssocID="{9E88277E-6F92-4DA9-BACA-2C0403E28DE7}" presName="compositeNode" presStyleCnt="0">
        <dgm:presLayoutVars>
          <dgm:bulletEnabled val="1"/>
        </dgm:presLayoutVars>
      </dgm:prSet>
      <dgm:spPr/>
    </dgm:pt>
    <dgm:pt modelId="{9B1E7B4A-73A1-4283-8E2C-C2E57AEA8B03}" type="pres">
      <dgm:prSet presAssocID="{9E88277E-6F92-4DA9-BACA-2C0403E28DE7}" presName="bgRect" presStyleLbl="alignNode1" presStyleIdx="1" presStyleCnt="3"/>
      <dgm:spPr/>
    </dgm:pt>
    <dgm:pt modelId="{29FAA71C-74D0-4E8D-9294-58F6F432B1F0}" type="pres">
      <dgm:prSet presAssocID="{99FD1AA9-68D2-4AF5-AFF4-C60F1C37AEB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DA87573-64E6-4DFB-9150-6171FF40C37D}" type="pres">
      <dgm:prSet presAssocID="{9E88277E-6F92-4DA9-BACA-2C0403E28DE7}" presName="nodeRect" presStyleLbl="alignNode1" presStyleIdx="1" presStyleCnt="3">
        <dgm:presLayoutVars>
          <dgm:bulletEnabled val="1"/>
        </dgm:presLayoutVars>
      </dgm:prSet>
      <dgm:spPr/>
    </dgm:pt>
    <dgm:pt modelId="{62A3178A-0362-4B52-AB97-34DB93804BA0}" type="pres">
      <dgm:prSet presAssocID="{99FD1AA9-68D2-4AF5-AFF4-C60F1C37AEBA}" presName="sibTrans" presStyleCnt="0"/>
      <dgm:spPr/>
    </dgm:pt>
    <dgm:pt modelId="{48D3716C-CBAB-4DF0-8486-06DE965C918F}" type="pres">
      <dgm:prSet presAssocID="{60E6818D-B910-46D5-B5BF-30B054809BD7}" presName="compositeNode" presStyleCnt="0">
        <dgm:presLayoutVars>
          <dgm:bulletEnabled val="1"/>
        </dgm:presLayoutVars>
      </dgm:prSet>
      <dgm:spPr/>
    </dgm:pt>
    <dgm:pt modelId="{D0D06380-7B5E-4CBB-817C-8DCAB0441F84}" type="pres">
      <dgm:prSet presAssocID="{60E6818D-B910-46D5-B5BF-30B054809BD7}" presName="bgRect" presStyleLbl="alignNode1" presStyleIdx="2" presStyleCnt="3"/>
      <dgm:spPr/>
    </dgm:pt>
    <dgm:pt modelId="{5A62F692-BF1A-4550-AE65-2FE26061E5AE}" type="pres">
      <dgm:prSet presAssocID="{55CD95AB-1901-4510-B9B8-4555D24BCAC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D231A94-2E40-42A2-9614-14F4AF9D3B65}" type="pres">
      <dgm:prSet presAssocID="{60E6818D-B910-46D5-B5BF-30B054809BD7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7379C01-E964-43E8-B5C6-08A58DF974D4}" srcId="{9E88277E-6F92-4DA9-BACA-2C0403E28DE7}" destId="{6D8CEA8F-1491-485C-B527-B73E29546D64}" srcOrd="2" destOrd="0" parTransId="{BBC59B94-807E-45A8-B225-85762DFFDD55}" sibTransId="{3DC17D96-8CC0-40FA-80A2-B7857C71AF37}"/>
    <dgm:cxn modelId="{1D93DA1D-43A1-478D-868A-1D8467BD67E1}" type="presOf" srcId="{D88140FF-1C92-4ABB-9956-934A5840F801}" destId="{B28331E6-F680-4116-B3CD-566FF69F8461}" srcOrd="0" destOrd="0" presId="urn:microsoft.com/office/officeart/2016/7/layout/LinearBlockProcessNumbered"/>
    <dgm:cxn modelId="{0FB3051F-9E10-4D90-A568-EA0B3592C5E8}" srcId="{9E88277E-6F92-4DA9-BACA-2C0403E28DE7}" destId="{8C8CDCBA-6613-464A-89BB-07BF675B2485}" srcOrd="1" destOrd="0" parTransId="{AFDED236-7497-4D31-A718-B1AE79D4E7F3}" sibTransId="{63DFF3BF-9E57-4FAA-AAEB-6C0FC3B14E50}"/>
    <dgm:cxn modelId="{4FB0F626-EB86-4FB4-B33E-B56C4230A495}" type="presOf" srcId="{6D8CEA8F-1491-485C-B527-B73E29546D64}" destId="{DDA87573-64E6-4DFB-9150-6171FF40C37D}" srcOrd="0" destOrd="3" presId="urn:microsoft.com/office/officeart/2016/7/layout/LinearBlockProcessNumbered"/>
    <dgm:cxn modelId="{D04A9327-5729-4C8E-9CCF-4E5401D8ABA2}" type="presOf" srcId="{99FD1AA9-68D2-4AF5-AFF4-C60F1C37AEBA}" destId="{29FAA71C-74D0-4E8D-9294-58F6F432B1F0}" srcOrd="0" destOrd="0" presId="urn:microsoft.com/office/officeart/2016/7/layout/LinearBlockProcessNumbered"/>
    <dgm:cxn modelId="{B5A42937-7A5F-47A0-8BBC-A7A487A24C56}" type="presOf" srcId="{334CA1A1-7F07-46A8-9D56-C51051C5A5B0}" destId="{DDA87573-64E6-4DFB-9150-6171FF40C37D}" srcOrd="0" destOrd="1" presId="urn:microsoft.com/office/officeart/2016/7/layout/LinearBlockProcessNumbered"/>
    <dgm:cxn modelId="{BA23E33D-8D5E-42FA-926C-7AF760DAC05E}" type="presOf" srcId="{9E88277E-6F92-4DA9-BACA-2C0403E28DE7}" destId="{9B1E7B4A-73A1-4283-8E2C-C2E57AEA8B03}" srcOrd="0" destOrd="0" presId="urn:microsoft.com/office/officeart/2016/7/layout/LinearBlockProcessNumbered"/>
    <dgm:cxn modelId="{D2BBA76A-E24D-4BF3-AFFD-CED0AB877902}" type="presOf" srcId="{55CD95AB-1901-4510-B9B8-4555D24BCACD}" destId="{5A62F692-BF1A-4550-AE65-2FE26061E5AE}" srcOrd="0" destOrd="0" presId="urn:microsoft.com/office/officeart/2016/7/layout/LinearBlockProcessNumbered"/>
    <dgm:cxn modelId="{8D18B36B-8092-4B74-AA99-B913BE255596}" type="presOf" srcId="{B6FAA193-D9E6-4E73-894B-BE3BC603D674}" destId="{6DDA8CDD-FD33-4A68-9CD3-1956CFFAA739}" srcOrd="0" destOrd="1" presId="urn:microsoft.com/office/officeart/2016/7/layout/LinearBlockProcessNumbered"/>
    <dgm:cxn modelId="{B1F17A6D-4B5F-4C89-84F6-18CFD19BC15C}" srcId="{D88140FF-1C92-4ABB-9956-934A5840F801}" destId="{75369FBB-8C1E-4E21-82B5-9F7C47D82DC8}" srcOrd="0" destOrd="0" parTransId="{3CB20A28-440D-4CB7-8940-E5E45FB9A622}" sibTransId="{6284108D-546F-48EE-B133-5C1D5CC29F4E}"/>
    <dgm:cxn modelId="{CEA9EE51-227C-4832-A6D8-CDEF6680ECED}" type="presOf" srcId="{60E6818D-B910-46D5-B5BF-30B054809BD7}" destId="{D0D06380-7B5E-4CBB-817C-8DCAB0441F84}" srcOrd="0" destOrd="0" presId="urn:microsoft.com/office/officeart/2016/7/layout/LinearBlockProcessNumbered"/>
    <dgm:cxn modelId="{27261D76-240E-474D-8DB5-5BFE3B90D831}" type="presOf" srcId="{6284108D-546F-48EE-B133-5C1D5CC29F4E}" destId="{FFA9408C-97FF-423B-8669-0823ACA96729}" srcOrd="0" destOrd="0" presId="urn:microsoft.com/office/officeart/2016/7/layout/LinearBlockProcessNumbered"/>
    <dgm:cxn modelId="{2400197E-B6D1-4540-BB3B-9CD8413B061E}" type="presOf" srcId="{8C8CDCBA-6613-464A-89BB-07BF675B2485}" destId="{DDA87573-64E6-4DFB-9150-6171FF40C37D}" srcOrd="0" destOrd="2" presId="urn:microsoft.com/office/officeart/2016/7/layout/LinearBlockProcessNumbered"/>
    <dgm:cxn modelId="{5DA19195-C38F-4CF4-9BF4-62AAEA053948}" type="presOf" srcId="{60E6818D-B910-46D5-B5BF-30B054809BD7}" destId="{BD231A94-2E40-42A2-9614-14F4AF9D3B65}" srcOrd="1" destOrd="0" presId="urn:microsoft.com/office/officeart/2016/7/layout/LinearBlockProcessNumbered"/>
    <dgm:cxn modelId="{B06DD396-18F1-4762-9DBE-A0C1680F2E78}" srcId="{9E88277E-6F92-4DA9-BACA-2C0403E28DE7}" destId="{334CA1A1-7F07-46A8-9D56-C51051C5A5B0}" srcOrd="0" destOrd="0" parTransId="{728C30CF-A8E5-430A-8F01-112E7B62E0FB}" sibTransId="{658DEACE-0923-4DB1-9FD1-07F4E0B9219F}"/>
    <dgm:cxn modelId="{E22D3CB7-4225-47FB-A5F6-3BE990921BBB}" srcId="{75369FBB-8C1E-4E21-82B5-9F7C47D82DC8}" destId="{B6FAA193-D9E6-4E73-894B-BE3BC603D674}" srcOrd="0" destOrd="0" parTransId="{AF158F2E-D26A-43B2-97B2-E26FD775FF53}" sibTransId="{2B1525B3-C329-42A4-AA1A-CC3E73CD6C31}"/>
    <dgm:cxn modelId="{594200DC-6430-46A2-8324-2B20B30D4619}" srcId="{D88140FF-1C92-4ABB-9956-934A5840F801}" destId="{60E6818D-B910-46D5-B5BF-30B054809BD7}" srcOrd="2" destOrd="0" parTransId="{FDBB2ADA-3C1B-4DC1-A2EF-E1B873F2903F}" sibTransId="{55CD95AB-1901-4510-B9B8-4555D24BCACD}"/>
    <dgm:cxn modelId="{CBB1A2DE-9C40-4A29-B236-A1C76D426047}" type="presOf" srcId="{75369FBB-8C1E-4E21-82B5-9F7C47D82DC8}" destId="{BADF9540-9981-454B-A613-B84FEA417EE7}" srcOrd="0" destOrd="0" presId="urn:microsoft.com/office/officeart/2016/7/layout/LinearBlockProcessNumbered"/>
    <dgm:cxn modelId="{0B6DB6EA-433C-4E8A-B064-8FDB09C68602}" type="presOf" srcId="{75369FBB-8C1E-4E21-82B5-9F7C47D82DC8}" destId="{6DDA8CDD-FD33-4A68-9CD3-1956CFFAA739}" srcOrd="1" destOrd="0" presId="urn:microsoft.com/office/officeart/2016/7/layout/LinearBlockProcessNumbered"/>
    <dgm:cxn modelId="{4DDF42FB-C2A7-4E05-8E99-FB23278E92F3}" type="presOf" srcId="{9E88277E-6F92-4DA9-BACA-2C0403E28DE7}" destId="{DDA87573-64E6-4DFB-9150-6171FF40C37D}" srcOrd="1" destOrd="0" presId="urn:microsoft.com/office/officeart/2016/7/layout/LinearBlockProcessNumbered"/>
    <dgm:cxn modelId="{C437B8FF-67A9-4B44-B198-1EF6F63D6A8F}" srcId="{D88140FF-1C92-4ABB-9956-934A5840F801}" destId="{9E88277E-6F92-4DA9-BACA-2C0403E28DE7}" srcOrd="1" destOrd="0" parTransId="{C55F74EA-0908-4459-9F66-B4AC70EF7744}" sibTransId="{99FD1AA9-68D2-4AF5-AFF4-C60F1C37AEBA}"/>
    <dgm:cxn modelId="{049F8AC5-AD04-473C-9501-8FB211A60ABC}" type="presParOf" srcId="{B28331E6-F680-4116-B3CD-566FF69F8461}" destId="{AE69EB46-A815-457E-AD2A-771E71977B6D}" srcOrd="0" destOrd="0" presId="urn:microsoft.com/office/officeart/2016/7/layout/LinearBlockProcessNumbered"/>
    <dgm:cxn modelId="{D973D60C-D0BA-41E2-8CC1-943C82E00704}" type="presParOf" srcId="{AE69EB46-A815-457E-AD2A-771E71977B6D}" destId="{BADF9540-9981-454B-A613-B84FEA417EE7}" srcOrd="0" destOrd="0" presId="urn:microsoft.com/office/officeart/2016/7/layout/LinearBlockProcessNumbered"/>
    <dgm:cxn modelId="{9C271A00-8FB7-4AFA-8355-2926378C323C}" type="presParOf" srcId="{AE69EB46-A815-457E-AD2A-771E71977B6D}" destId="{FFA9408C-97FF-423B-8669-0823ACA96729}" srcOrd="1" destOrd="0" presId="urn:microsoft.com/office/officeart/2016/7/layout/LinearBlockProcessNumbered"/>
    <dgm:cxn modelId="{F68D4F5C-FEA9-4F9D-82F0-C4BA63C5DEC5}" type="presParOf" srcId="{AE69EB46-A815-457E-AD2A-771E71977B6D}" destId="{6DDA8CDD-FD33-4A68-9CD3-1956CFFAA739}" srcOrd="2" destOrd="0" presId="urn:microsoft.com/office/officeart/2016/7/layout/LinearBlockProcessNumbered"/>
    <dgm:cxn modelId="{14B4307D-67D0-42C3-8664-F21FE62537C4}" type="presParOf" srcId="{B28331E6-F680-4116-B3CD-566FF69F8461}" destId="{F0E161E0-7BEA-47A7-ADE2-413BAF4278F1}" srcOrd="1" destOrd="0" presId="urn:microsoft.com/office/officeart/2016/7/layout/LinearBlockProcessNumbered"/>
    <dgm:cxn modelId="{FD81F941-6A8C-43F5-B71E-F3DA52495AA5}" type="presParOf" srcId="{B28331E6-F680-4116-B3CD-566FF69F8461}" destId="{38B08A24-7CEB-440B-B252-2163AE35C8DB}" srcOrd="2" destOrd="0" presId="urn:microsoft.com/office/officeart/2016/7/layout/LinearBlockProcessNumbered"/>
    <dgm:cxn modelId="{60096CD4-7C8F-4C44-909C-CDDF08C93939}" type="presParOf" srcId="{38B08A24-7CEB-440B-B252-2163AE35C8DB}" destId="{9B1E7B4A-73A1-4283-8E2C-C2E57AEA8B03}" srcOrd="0" destOrd="0" presId="urn:microsoft.com/office/officeart/2016/7/layout/LinearBlockProcessNumbered"/>
    <dgm:cxn modelId="{89478619-CB53-41FB-8D0F-32918F452EEB}" type="presParOf" srcId="{38B08A24-7CEB-440B-B252-2163AE35C8DB}" destId="{29FAA71C-74D0-4E8D-9294-58F6F432B1F0}" srcOrd="1" destOrd="0" presId="urn:microsoft.com/office/officeart/2016/7/layout/LinearBlockProcessNumbered"/>
    <dgm:cxn modelId="{E53D2F41-49E3-42BE-8DB0-0AC2AF006737}" type="presParOf" srcId="{38B08A24-7CEB-440B-B252-2163AE35C8DB}" destId="{DDA87573-64E6-4DFB-9150-6171FF40C37D}" srcOrd="2" destOrd="0" presId="urn:microsoft.com/office/officeart/2016/7/layout/LinearBlockProcessNumbered"/>
    <dgm:cxn modelId="{262BAFBC-0747-4591-9862-8586AB81AB3B}" type="presParOf" srcId="{B28331E6-F680-4116-B3CD-566FF69F8461}" destId="{62A3178A-0362-4B52-AB97-34DB93804BA0}" srcOrd="3" destOrd="0" presId="urn:microsoft.com/office/officeart/2016/7/layout/LinearBlockProcessNumbered"/>
    <dgm:cxn modelId="{38FDBEFE-3BFC-4E39-ABB9-811A8EE3EB9F}" type="presParOf" srcId="{B28331E6-F680-4116-B3CD-566FF69F8461}" destId="{48D3716C-CBAB-4DF0-8486-06DE965C918F}" srcOrd="4" destOrd="0" presId="urn:microsoft.com/office/officeart/2016/7/layout/LinearBlockProcessNumbered"/>
    <dgm:cxn modelId="{ABC73B3C-7014-4E28-9BD4-A587C9218A66}" type="presParOf" srcId="{48D3716C-CBAB-4DF0-8486-06DE965C918F}" destId="{D0D06380-7B5E-4CBB-817C-8DCAB0441F84}" srcOrd="0" destOrd="0" presId="urn:microsoft.com/office/officeart/2016/7/layout/LinearBlockProcessNumbered"/>
    <dgm:cxn modelId="{8F72FF50-49BC-4260-AF2B-D1E2721CAC03}" type="presParOf" srcId="{48D3716C-CBAB-4DF0-8486-06DE965C918F}" destId="{5A62F692-BF1A-4550-AE65-2FE26061E5AE}" srcOrd="1" destOrd="0" presId="urn:microsoft.com/office/officeart/2016/7/layout/LinearBlockProcessNumbered"/>
    <dgm:cxn modelId="{A1560184-F97D-47A1-8561-C56B2C3B191E}" type="presParOf" srcId="{48D3716C-CBAB-4DF0-8486-06DE965C918F}" destId="{BD231A94-2E40-42A2-9614-14F4AF9D3B6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16B4A2-9562-4AC4-9CBF-ABAB6C9B10C1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BBD888B-5A4D-4818-B1CE-BB0B9D8585F7}">
      <dgm:prSet/>
      <dgm:spPr/>
      <dgm:t>
        <a:bodyPr/>
        <a:lstStyle/>
        <a:p>
          <a:r>
            <a:rPr lang="en-US" dirty="0"/>
            <a:t>Standard Accuracy:</a:t>
          </a:r>
        </a:p>
      </dgm:t>
    </dgm:pt>
    <dgm:pt modelId="{6ABF0584-6808-4A51-A3F8-1CF008E5B2D2}" type="parTrans" cxnId="{6806354C-2527-4141-8015-E801679F2178}">
      <dgm:prSet/>
      <dgm:spPr/>
      <dgm:t>
        <a:bodyPr/>
        <a:lstStyle/>
        <a:p>
          <a:endParaRPr lang="en-US"/>
        </a:p>
      </dgm:t>
    </dgm:pt>
    <dgm:pt modelId="{6ECD3555-A2D0-419D-8617-E7D7ED355CA2}" type="sibTrans" cxnId="{6806354C-2527-4141-8015-E801679F2178}">
      <dgm:prSet/>
      <dgm:spPr/>
      <dgm:t>
        <a:bodyPr/>
        <a:lstStyle/>
        <a:p>
          <a:endParaRPr lang="en-US"/>
        </a:p>
      </dgm:t>
    </dgm:pt>
    <dgm:pt modelId="{51A96FD0-0E6C-4A78-A1C1-F92A4CB55343}">
      <dgm:prSet/>
      <dgm:spPr/>
      <dgm:t>
        <a:bodyPr/>
        <a:lstStyle/>
        <a:p>
          <a:r>
            <a:rPr lang="en-US" dirty="0"/>
            <a:t>Clean : 48.10%</a:t>
          </a:r>
        </a:p>
      </dgm:t>
    </dgm:pt>
    <dgm:pt modelId="{0473729A-2158-4C2F-BD75-BED7CD250AFF}" type="parTrans" cxnId="{0894BAC0-8F4B-456E-BC7A-8D02FCB0133C}">
      <dgm:prSet/>
      <dgm:spPr/>
      <dgm:t>
        <a:bodyPr/>
        <a:lstStyle/>
        <a:p>
          <a:endParaRPr lang="en-US"/>
        </a:p>
      </dgm:t>
    </dgm:pt>
    <dgm:pt modelId="{15034B54-E8EE-4747-9024-8E187DB8ABD0}" type="sibTrans" cxnId="{0894BAC0-8F4B-456E-BC7A-8D02FCB0133C}">
      <dgm:prSet/>
      <dgm:spPr/>
      <dgm:t>
        <a:bodyPr/>
        <a:lstStyle/>
        <a:p>
          <a:endParaRPr lang="en-US"/>
        </a:p>
      </dgm:t>
    </dgm:pt>
    <dgm:pt modelId="{E697A7CF-D94B-4C6E-AF5B-69CFBA41A02E}">
      <dgm:prSet/>
      <dgm:spPr/>
      <dgm:t>
        <a:bodyPr/>
        <a:lstStyle/>
        <a:p>
          <a:r>
            <a:rPr lang="en-US" dirty="0"/>
            <a:t>With Errors: 47.96%</a:t>
          </a:r>
        </a:p>
      </dgm:t>
    </dgm:pt>
    <dgm:pt modelId="{837B1579-6B03-4D5D-8F2F-EFA5E2426268}" type="parTrans" cxnId="{D0052C58-A3B8-45B0-8CA3-D558A3546446}">
      <dgm:prSet/>
      <dgm:spPr/>
      <dgm:t>
        <a:bodyPr/>
        <a:lstStyle/>
        <a:p>
          <a:endParaRPr lang="en-US"/>
        </a:p>
      </dgm:t>
    </dgm:pt>
    <dgm:pt modelId="{DEA8C28D-75FD-4D52-AA7C-9BD242FD6930}" type="sibTrans" cxnId="{D0052C58-A3B8-45B0-8CA3-D558A3546446}">
      <dgm:prSet/>
      <dgm:spPr/>
      <dgm:t>
        <a:bodyPr/>
        <a:lstStyle/>
        <a:p>
          <a:endParaRPr lang="en-US"/>
        </a:p>
      </dgm:t>
    </dgm:pt>
    <dgm:pt modelId="{2523F65C-4790-4854-8F98-62DD3BC92E26}">
      <dgm:prSet/>
      <dgm:spPr/>
      <dgm:t>
        <a:bodyPr/>
        <a:lstStyle/>
        <a:p>
          <a:r>
            <a:rPr lang="en-US" dirty="0"/>
            <a:t>Error</a:t>
          </a:r>
          <a:r>
            <a:rPr lang="en-US" baseline="0" dirty="0"/>
            <a:t> Aware Accuracy</a:t>
          </a:r>
          <a:endParaRPr lang="en-US" dirty="0"/>
        </a:p>
      </dgm:t>
    </dgm:pt>
    <dgm:pt modelId="{5FA7C9F7-D400-447C-8737-70D1BFC1C012}" type="parTrans" cxnId="{F6055E66-BFE0-4F26-9899-17675CA39F3D}">
      <dgm:prSet/>
      <dgm:spPr/>
      <dgm:t>
        <a:bodyPr/>
        <a:lstStyle/>
        <a:p>
          <a:endParaRPr lang="en-US"/>
        </a:p>
      </dgm:t>
    </dgm:pt>
    <dgm:pt modelId="{A7513384-D30B-4424-90A6-755941973EA8}" type="sibTrans" cxnId="{F6055E66-BFE0-4F26-9899-17675CA39F3D}">
      <dgm:prSet/>
      <dgm:spPr/>
      <dgm:t>
        <a:bodyPr/>
        <a:lstStyle/>
        <a:p>
          <a:endParaRPr lang="en-US"/>
        </a:p>
      </dgm:t>
    </dgm:pt>
    <dgm:pt modelId="{43AC916D-886B-490C-A477-0819A9EA5F5B}">
      <dgm:prSet/>
      <dgm:spPr/>
      <dgm:t>
        <a:bodyPr/>
        <a:lstStyle/>
        <a:p>
          <a:r>
            <a:rPr lang="en-US" dirty="0"/>
            <a:t>Clean: 55.12%</a:t>
          </a:r>
        </a:p>
      </dgm:t>
    </dgm:pt>
    <dgm:pt modelId="{1C7452C4-39B6-484E-93D7-B4A617D01C65}" type="parTrans" cxnId="{4AF26F30-3C90-45D5-B368-174936CDE2AF}">
      <dgm:prSet/>
      <dgm:spPr/>
      <dgm:t>
        <a:bodyPr/>
        <a:lstStyle/>
        <a:p>
          <a:endParaRPr lang="en-US"/>
        </a:p>
      </dgm:t>
    </dgm:pt>
    <dgm:pt modelId="{1D89C027-B0B6-4CCE-B661-16FB702A301C}" type="sibTrans" cxnId="{4AF26F30-3C90-45D5-B368-174936CDE2AF}">
      <dgm:prSet/>
      <dgm:spPr/>
      <dgm:t>
        <a:bodyPr/>
        <a:lstStyle/>
        <a:p>
          <a:endParaRPr lang="en-US"/>
        </a:p>
      </dgm:t>
    </dgm:pt>
    <dgm:pt modelId="{73BD5BBB-3058-4A94-9C48-6DACC1E7DAA2}">
      <dgm:prSet/>
      <dgm:spPr/>
      <dgm:t>
        <a:bodyPr/>
        <a:lstStyle/>
        <a:p>
          <a:r>
            <a:rPr lang="en-US" dirty="0"/>
            <a:t>With Errors: 55.01%</a:t>
          </a:r>
        </a:p>
      </dgm:t>
    </dgm:pt>
    <dgm:pt modelId="{884AD925-E377-43F6-A0C2-E4A844B20C4D}" type="parTrans" cxnId="{329CB891-E6A4-4F54-B063-7E308D0A8087}">
      <dgm:prSet/>
      <dgm:spPr/>
      <dgm:t>
        <a:bodyPr/>
        <a:lstStyle/>
        <a:p>
          <a:endParaRPr lang="en-US"/>
        </a:p>
      </dgm:t>
    </dgm:pt>
    <dgm:pt modelId="{D25B07EE-68C5-41DD-8B33-2578502BEC52}" type="sibTrans" cxnId="{329CB891-E6A4-4F54-B063-7E308D0A8087}">
      <dgm:prSet/>
      <dgm:spPr/>
      <dgm:t>
        <a:bodyPr/>
        <a:lstStyle/>
        <a:p>
          <a:endParaRPr lang="en-US"/>
        </a:p>
      </dgm:t>
    </dgm:pt>
    <dgm:pt modelId="{16B51FC0-EB62-4419-9393-316AC41AE10A}">
      <dgm:prSet/>
      <dgm:spPr/>
      <dgm:t>
        <a:bodyPr/>
        <a:lstStyle/>
        <a:p>
          <a:r>
            <a:rPr lang="en-US" dirty="0"/>
            <a:t>Drop: 0.14%</a:t>
          </a:r>
        </a:p>
      </dgm:t>
    </dgm:pt>
    <dgm:pt modelId="{C6CE0EDA-C309-432E-BA22-B9594E6F52D3}" type="parTrans" cxnId="{839213A9-5431-46A3-974A-C1AE6C279B50}">
      <dgm:prSet/>
      <dgm:spPr/>
    </dgm:pt>
    <dgm:pt modelId="{27513368-4538-4C46-B0B3-A5C6CD8909FC}" type="sibTrans" cxnId="{839213A9-5431-46A3-974A-C1AE6C279B50}">
      <dgm:prSet/>
      <dgm:spPr/>
    </dgm:pt>
    <dgm:pt modelId="{29468C67-0040-4807-A243-E32EE34F1E41}">
      <dgm:prSet/>
      <dgm:spPr/>
      <dgm:t>
        <a:bodyPr/>
        <a:lstStyle/>
        <a:p>
          <a:r>
            <a:rPr lang="en-US" dirty="0"/>
            <a:t>Drop: 0.11%</a:t>
          </a:r>
        </a:p>
      </dgm:t>
    </dgm:pt>
    <dgm:pt modelId="{15D3CDDD-DD92-4AAA-AAFC-FB3134067058}" type="parTrans" cxnId="{68D0D76D-02D1-402D-B833-69602C10BF3F}">
      <dgm:prSet/>
      <dgm:spPr/>
    </dgm:pt>
    <dgm:pt modelId="{26976FA4-0A3C-4074-80E8-07B0D4BFE52C}" type="sibTrans" cxnId="{68D0D76D-02D1-402D-B833-69602C10BF3F}">
      <dgm:prSet/>
      <dgm:spPr/>
    </dgm:pt>
    <dgm:pt modelId="{C774BE2A-BCB8-4E25-A6DC-4A0C6C69A96D}" type="pres">
      <dgm:prSet presAssocID="{5A16B4A2-9562-4AC4-9CBF-ABAB6C9B10C1}" presName="linear" presStyleCnt="0">
        <dgm:presLayoutVars>
          <dgm:animLvl val="lvl"/>
          <dgm:resizeHandles val="exact"/>
        </dgm:presLayoutVars>
      </dgm:prSet>
      <dgm:spPr/>
    </dgm:pt>
    <dgm:pt modelId="{E4773942-4DC5-4407-95DD-9AE93403D4D8}" type="pres">
      <dgm:prSet presAssocID="{BBBD888B-5A4D-4818-B1CE-BB0B9D8585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BF8C4D-4DAF-4135-B717-128055C210C5}" type="pres">
      <dgm:prSet presAssocID="{BBBD888B-5A4D-4818-B1CE-BB0B9D8585F7}" presName="childText" presStyleLbl="revTx" presStyleIdx="0" presStyleCnt="2">
        <dgm:presLayoutVars>
          <dgm:bulletEnabled val="1"/>
        </dgm:presLayoutVars>
      </dgm:prSet>
      <dgm:spPr/>
    </dgm:pt>
    <dgm:pt modelId="{901E3D65-B08F-4341-91D3-058757609CE2}" type="pres">
      <dgm:prSet presAssocID="{2523F65C-4790-4854-8F98-62DD3BC92E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FB2BD98-709B-4611-A496-B322702D83D5}" type="pres">
      <dgm:prSet presAssocID="{2523F65C-4790-4854-8F98-62DD3BC92E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31E6013-96A3-4797-A7DD-C13FE245720A}" type="presOf" srcId="{E697A7CF-D94B-4C6E-AF5B-69CFBA41A02E}" destId="{CDBF8C4D-4DAF-4135-B717-128055C210C5}" srcOrd="0" destOrd="1" presId="urn:microsoft.com/office/officeart/2005/8/layout/vList2"/>
    <dgm:cxn modelId="{4AF26F30-3C90-45D5-B368-174936CDE2AF}" srcId="{2523F65C-4790-4854-8F98-62DD3BC92E26}" destId="{43AC916D-886B-490C-A477-0819A9EA5F5B}" srcOrd="0" destOrd="0" parTransId="{1C7452C4-39B6-484E-93D7-B4A617D01C65}" sibTransId="{1D89C027-B0B6-4CCE-B661-16FB702A301C}"/>
    <dgm:cxn modelId="{73F92432-8BED-4133-A1E9-1568C42B5E45}" type="presOf" srcId="{BBBD888B-5A4D-4818-B1CE-BB0B9D8585F7}" destId="{E4773942-4DC5-4407-95DD-9AE93403D4D8}" srcOrd="0" destOrd="0" presId="urn:microsoft.com/office/officeart/2005/8/layout/vList2"/>
    <dgm:cxn modelId="{6EC0C83E-BE7B-4B67-9549-04D0270AB984}" type="presOf" srcId="{2523F65C-4790-4854-8F98-62DD3BC92E26}" destId="{901E3D65-B08F-4341-91D3-058757609CE2}" srcOrd="0" destOrd="0" presId="urn:microsoft.com/office/officeart/2005/8/layout/vList2"/>
    <dgm:cxn modelId="{EA378A62-0788-4D32-BEFE-FE49E182CDE6}" type="presOf" srcId="{16B51FC0-EB62-4419-9393-316AC41AE10A}" destId="{CDBF8C4D-4DAF-4135-B717-128055C210C5}" srcOrd="0" destOrd="2" presId="urn:microsoft.com/office/officeart/2005/8/layout/vList2"/>
    <dgm:cxn modelId="{F6055E66-BFE0-4F26-9899-17675CA39F3D}" srcId="{5A16B4A2-9562-4AC4-9CBF-ABAB6C9B10C1}" destId="{2523F65C-4790-4854-8F98-62DD3BC92E26}" srcOrd="1" destOrd="0" parTransId="{5FA7C9F7-D400-447C-8737-70D1BFC1C012}" sibTransId="{A7513384-D30B-4424-90A6-755941973EA8}"/>
    <dgm:cxn modelId="{6806354C-2527-4141-8015-E801679F2178}" srcId="{5A16B4A2-9562-4AC4-9CBF-ABAB6C9B10C1}" destId="{BBBD888B-5A4D-4818-B1CE-BB0B9D8585F7}" srcOrd="0" destOrd="0" parTransId="{6ABF0584-6808-4A51-A3F8-1CF008E5B2D2}" sibTransId="{6ECD3555-A2D0-419D-8617-E7D7ED355CA2}"/>
    <dgm:cxn modelId="{68D0D76D-02D1-402D-B833-69602C10BF3F}" srcId="{2523F65C-4790-4854-8F98-62DD3BC92E26}" destId="{29468C67-0040-4807-A243-E32EE34F1E41}" srcOrd="2" destOrd="0" parTransId="{15D3CDDD-DD92-4AAA-AAFC-FB3134067058}" sibTransId="{26976FA4-0A3C-4074-80E8-07B0D4BFE52C}"/>
    <dgm:cxn modelId="{D0052C58-A3B8-45B0-8CA3-D558A3546446}" srcId="{BBBD888B-5A4D-4818-B1CE-BB0B9D8585F7}" destId="{E697A7CF-D94B-4C6E-AF5B-69CFBA41A02E}" srcOrd="1" destOrd="0" parTransId="{837B1579-6B03-4D5D-8F2F-EFA5E2426268}" sibTransId="{DEA8C28D-75FD-4D52-AA7C-9BD242FD6930}"/>
    <dgm:cxn modelId="{39F76B85-415F-41C0-918B-A40B8812C2C9}" type="presOf" srcId="{51A96FD0-0E6C-4A78-A1C1-F92A4CB55343}" destId="{CDBF8C4D-4DAF-4135-B717-128055C210C5}" srcOrd="0" destOrd="0" presId="urn:microsoft.com/office/officeart/2005/8/layout/vList2"/>
    <dgm:cxn modelId="{7E9D5A87-84F7-4535-B431-D70967FBB3C9}" type="presOf" srcId="{73BD5BBB-3058-4A94-9C48-6DACC1E7DAA2}" destId="{BFB2BD98-709B-4611-A496-B322702D83D5}" srcOrd="0" destOrd="1" presId="urn:microsoft.com/office/officeart/2005/8/layout/vList2"/>
    <dgm:cxn modelId="{DD5A0C8E-57E6-4254-A3E9-569C46FD1EA0}" type="presOf" srcId="{5A16B4A2-9562-4AC4-9CBF-ABAB6C9B10C1}" destId="{C774BE2A-BCB8-4E25-A6DC-4A0C6C69A96D}" srcOrd="0" destOrd="0" presId="urn:microsoft.com/office/officeart/2005/8/layout/vList2"/>
    <dgm:cxn modelId="{329CB891-E6A4-4F54-B063-7E308D0A8087}" srcId="{2523F65C-4790-4854-8F98-62DD3BC92E26}" destId="{73BD5BBB-3058-4A94-9C48-6DACC1E7DAA2}" srcOrd="1" destOrd="0" parTransId="{884AD925-E377-43F6-A0C2-E4A844B20C4D}" sibTransId="{D25B07EE-68C5-41DD-8B33-2578502BEC52}"/>
    <dgm:cxn modelId="{027F48A0-9106-4CB5-9F17-477232FD3A5B}" type="presOf" srcId="{43AC916D-886B-490C-A477-0819A9EA5F5B}" destId="{BFB2BD98-709B-4611-A496-B322702D83D5}" srcOrd="0" destOrd="0" presId="urn:microsoft.com/office/officeart/2005/8/layout/vList2"/>
    <dgm:cxn modelId="{839213A9-5431-46A3-974A-C1AE6C279B50}" srcId="{BBBD888B-5A4D-4818-B1CE-BB0B9D8585F7}" destId="{16B51FC0-EB62-4419-9393-316AC41AE10A}" srcOrd="2" destOrd="0" parTransId="{C6CE0EDA-C309-432E-BA22-B9594E6F52D3}" sibTransId="{27513368-4538-4C46-B0B3-A5C6CD8909FC}"/>
    <dgm:cxn modelId="{0894BAC0-8F4B-456E-BC7A-8D02FCB0133C}" srcId="{BBBD888B-5A4D-4818-B1CE-BB0B9D8585F7}" destId="{51A96FD0-0E6C-4A78-A1C1-F92A4CB55343}" srcOrd="0" destOrd="0" parTransId="{0473729A-2158-4C2F-BD75-BED7CD250AFF}" sibTransId="{15034B54-E8EE-4747-9024-8E187DB8ABD0}"/>
    <dgm:cxn modelId="{61A4F3E0-D8ED-41BA-8658-DAD064F61128}" type="presOf" srcId="{29468C67-0040-4807-A243-E32EE34F1E41}" destId="{BFB2BD98-709B-4611-A496-B322702D83D5}" srcOrd="0" destOrd="2" presId="urn:microsoft.com/office/officeart/2005/8/layout/vList2"/>
    <dgm:cxn modelId="{83DD2C16-D300-41A2-A695-CB01329D6EB2}" type="presParOf" srcId="{C774BE2A-BCB8-4E25-A6DC-4A0C6C69A96D}" destId="{E4773942-4DC5-4407-95DD-9AE93403D4D8}" srcOrd="0" destOrd="0" presId="urn:microsoft.com/office/officeart/2005/8/layout/vList2"/>
    <dgm:cxn modelId="{E521094F-DE82-44C3-8514-14B200E03447}" type="presParOf" srcId="{C774BE2A-BCB8-4E25-A6DC-4A0C6C69A96D}" destId="{CDBF8C4D-4DAF-4135-B717-128055C210C5}" srcOrd="1" destOrd="0" presId="urn:microsoft.com/office/officeart/2005/8/layout/vList2"/>
    <dgm:cxn modelId="{6D92CC9B-8AAE-435E-862D-FC232E66A346}" type="presParOf" srcId="{C774BE2A-BCB8-4E25-A6DC-4A0C6C69A96D}" destId="{901E3D65-B08F-4341-91D3-058757609CE2}" srcOrd="2" destOrd="0" presId="urn:microsoft.com/office/officeart/2005/8/layout/vList2"/>
    <dgm:cxn modelId="{5590740B-CE33-4943-B938-D54CCBB41EA7}" type="presParOf" srcId="{C774BE2A-BCB8-4E25-A6DC-4A0C6C69A96D}" destId="{BFB2BD98-709B-4611-A496-B322702D83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5EF01-8D8F-49BD-9C4E-697D5EBCF3FF}">
      <dsp:nvSpPr>
        <dsp:cNvPr id="0" name=""/>
        <dsp:cNvSpPr/>
      </dsp:nvSpPr>
      <dsp:spPr>
        <a:xfrm>
          <a:off x="0" y="656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C221E-69D3-4555-B224-831496705B1F}">
      <dsp:nvSpPr>
        <dsp:cNvPr id="0" name=""/>
        <dsp:cNvSpPr/>
      </dsp:nvSpPr>
      <dsp:spPr>
        <a:xfrm>
          <a:off x="464584" y="346215"/>
          <a:ext cx="844699" cy="844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40A94-4FE6-4083-99D9-970DE870C6DE}">
      <dsp:nvSpPr>
        <dsp:cNvPr id="0" name=""/>
        <dsp:cNvSpPr/>
      </dsp:nvSpPr>
      <dsp:spPr>
        <a:xfrm>
          <a:off x="1773868" y="656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Problem:</a:t>
          </a:r>
          <a:r>
            <a:rPr lang="en-US" sz="2100" b="0" i="0" kern="1200" baseline="0"/>
            <a:t> Deep learning models suffer from numerical inconsistencies introduced by compiler optimizations like rounding or truncation.</a:t>
          </a:r>
          <a:endParaRPr lang="en-US" sz="2100" kern="1200"/>
        </a:p>
      </dsp:txBody>
      <dsp:txXfrm>
        <a:off x="1773868" y="656"/>
        <a:ext cx="4846387" cy="1535816"/>
      </dsp:txXfrm>
    </dsp:sp>
    <dsp:sp modelId="{0162B29C-5C68-4035-8685-2611490A3E83}">
      <dsp:nvSpPr>
        <dsp:cNvPr id="0" name=""/>
        <dsp:cNvSpPr/>
      </dsp:nvSpPr>
      <dsp:spPr>
        <a:xfrm>
          <a:off x="0" y="1920427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68D88-FA16-4AE1-80C0-3A143F4E489B}">
      <dsp:nvSpPr>
        <dsp:cNvPr id="0" name=""/>
        <dsp:cNvSpPr/>
      </dsp:nvSpPr>
      <dsp:spPr>
        <a:xfrm>
          <a:off x="464584" y="2265986"/>
          <a:ext cx="844699" cy="844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C2295-FC36-4619-B09A-DEDA590051F9}">
      <dsp:nvSpPr>
        <dsp:cNvPr id="0" name=""/>
        <dsp:cNvSpPr/>
      </dsp:nvSpPr>
      <dsp:spPr>
        <a:xfrm>
          <a:off x="1773868" y="1920427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Relevance:</a:t>
          </a:r>
          <a:r>
            <a:rPr lang="en-US" sz="2100" b="0" i="0" kern="1200" baseline="0"/>
            <a:t> These inaccuracies, though subtle, can critically impact applications like autonomous driving or medical AI.</a:t>
          </a:r>
          <a:endParaRPr lang="en-US" sz="2100" kern="1200"/>
        </a:p>
      </dsp:txBody>
      <dsp:txXfrm>
        <a:off x="1773868" y="1920427"/>
        <a:ext cx="4846387" cy="1535816"/>
      </dsp:txXfrm>
    </dsp:sp>
    <dsp:sp modelId="{A48FEB71-7928-4190-A10D-1AD09D629D6F}">
      <dsp:nvSpPr>
        <dsp:cNvPr id="0" name=""/>
        <dsp:cNvSpPr/>
      </dsp:nvSpPr>
      <dsp:spPr>
        <a:xfrm>
          <a:off x="0" y="3840198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E789D-7B7F-4342-9DB9-DD2A76E46D0E}">
      <dsp:nvSpPr>
        <dsp:cNvPr id="0" name=""/>
        <dsp:cNvSpPr/>
      </dsp:nvSpPr>
      <dsp:spPr>
        <a:xfrm>
          <a:off x="464584" y="4185757"/>
          <a:ext cx="844699" cy="844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0DBAE-623F-45A0-B974-879E34BB9BC0}">
      <dsp:nvSpPr>
        <dsp:cNvPr id="0" name=""/>
        <dsp:cNvSpPr/>
      </dsp:nvSpPr>
      <dsp:spPr>
        <a:xfrm>
          <a:off x="1773868" y="3840198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Objective:</a:t>
          </a:r>
          <a:r>
            <a:rPr lang="en-US" sz="2100" b="0" i="0" kern="1200" baseline="0"/>
            <a:t> Train models that are robust to these perturbations by simulating errors during training time.</a:t>
          </a:r>
          <a:endParaRPr lang="en-US" sz="2100" kern="1200"/>
        </a:p>
      </dsp:txBody>
      <dsp:txXfrm>
        <a:off x="1773868" y="3840198"/>
        <a:ext cx="4846387" cy="15358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A6F8A-B67B-4BAF-A12C-B6113B08378C}">
      <dsp:nvSpPr>
        <dsp:cNvPr id="0" name=""/>
        <dsp:cNvSpPr/>
      </dsp:nvSpPr>
      <dsp:spPr>
        <a:xfrm>
          <a:off x="0" y="656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5710A-D794-4CE4-847C-AB44CB44770B}">
      <dsp:nvSpPr>
        <dsp:cNvPr id="0" name=""/>
        <dsp:cNvSpPr/>
      </dsp:nvSpPr>
      <dsp:spPr>
        <a:xfrm>
          <a:off x="464584" y="346215"/>
          <a:ext cx="844699" cy="844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FE661-053C-4214-B0D0-A6596D5F0736}">
      <dsp:nvSpPr>
        <dsp:cNvPr id="0" name=""/>
        <dsp:cNvSpPr/>
      </dsp:nvSpPr>
      <dsp:spPr>
        <a:xfrm>
          <a:off x="1773868" y="656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We built a framework that injects compiler-style noise during training.</a:t>
          </a:r>
          <a:endParaRPr lang="en-US" sz="2500" kern="1200"/>
        </a:p>
      </dsp:txBody>
      <dsp:txXfrm>
        <a:off x="1773868" y="656"/>
        <a:ext cx="4846387" cy="1535816"/>
      </dsp:txXfrm>
    </dsp:sp>
    <dsp:sp modelId="{C0F4E889-3DD3-4901-B4A6-76A5EEC9D6A8}">
      <dsp:nvSpPr>
        <dsp:cNvPr id="0" name=""/>
        <dsp:cNvSpPr/>
      </dsp:nvSpPr>
      <dsp:spPr>
        <a:xfrm>
          <a:off x="0" y="1920427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C612C-B11A-4D71-8B15-D75EF474530B}">
      <dsp:nvSpPr>
        <dsp:cNvPr id="0" name=""/>
        <dsp:cNvSpPr/>
      </dsp:nvSpPr>
      <dsp:spPr>
        <a:xfrm>
          <a:off x="464584" y="2265986"/>
          <a:ext cx="844699" cy="844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4AE28-FE2A-43AE-AF90-F653091FD9B0}">
      <dsp:nvSpPr>
        <dsp:cNvPr id="0" name=""/>
        <dsp:cNvSpPr/>
      </dsp:nvSpPr>
      <dsp:spPr>
        <a:xfrm>
          <a:off x="1773868" y="1920427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It improves model resilience with minimal performance overhead.</a:t>
          </a:r>
          <a:endParaRPr lang="en-US" sz="2500" kern="1200"/>
        </a:p>
      </dsp:txBody>
      <dsp:txXfrm>
        <a:off x="1773868" y="1920427"/>
        <a:ext cx="4846387" cy="1535816"/>
      </dsp:txXfrm>
    </dsp:sp>
    <dsp:sp modelId="{0A7FFEB0-39CC-41F7-A2C0-57CC0A09A980}">
      <dsp:nvSpPr>
        <dsp:cNvPr id="0" name=""/>
        <dsp:cNvSpPr/>
      </dsp:nvSpPr>
      <dsp:spPr>
        <a:xfrm>
          <a:off x="0" y="3840198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5CD56-7808-4172-84B4-83998774A561}">
      <dsp:nvSpPr>
        <dsp:cNvPr id="0" name=""/>
        <dsp:cNvSpPr/>
      </dsp:nvSpPr>
      <dsp:spPr>
        <a:xfrm>
          <a:off x="464584" y="4185757"/>
          <a:ext cx="844699" cy="844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758DA-ED80-45FF-B259-0B1A08693F1F}">
      <dsp:nvSpPr>
        <dsp:cNvPr id="0" name=""/>
        <dsp:cNvSpPr/>
      </dsp:nvSpPr>
      <dsp:spPr>
        <a:xfrm>
          <a:off x="1773868" y="3840198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This approach enables safer ML deployment in critical domains.</a:t>
          </a:r>
          <a:endParaRPr lang="en-US" sz="2500" kern="1200"/>
        </a:p>
      </dsp:txBody>
      <dsp:txXfrm>
        <a:off x="1773868" y="3840198"/>
        <a:ext cx="4846387" cy="15358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35319-FCE9-4B65-8C9F-3029B50A9E9A}">
      <dsp:nvSpPr>
        <dsp:cNvPr id="0" name=""/>
        <dsp:cNvSpPr/>
      </dsp:nvSpPr>
      <dsp:spPr>
        <a:xfrm>
          <a:off x="0" y="656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51C0A-4D3A-42FC-8F6A-FDE851F8FE32}">
      <dsp:nvSpPr>
        <dsp:cNvPr id="0" name=""/>
        <dsp:cNvSpPr/>
      </dsp:nvSpPr>
      <dsp:spPr>
        <a:xfrm>
          <a:off x="464584" y="346215"/>
          <a:ext cx="844699" cy="844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E0982-2556-40A0-BE1D-94997D514568}">
      <dsp:nvSpPr>
        <dsp:cNvPr id="0" name=""/>
        <dsp:cNvSpPr/>
      </dsp:nvSpPr>
      <dsp:spPr>
        <a:xfrm>
          <a:off x="1773868" y="656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Profile and simulate real compiler behaviors (e.g., ONNX, TVM).</a:t>
          </a:r>
          <a:endParaRPr lang="en-US" sz="2500" kern="1200"/>
        </a:p>
      </dsp:txBody>
      <dsp:txXfrm>
        <a:off x="1773868" y="656"/>
        <a:ext cx="4846387" cy="1535816"/>
      </dsp:txXfrm>
    </dsp:sp>
    <dsp:sp modelId="{9B28CB3A-2345-4050-8BAD-95A9FC6AF9E5}">
      <dsp:nvSpPr>
        <dsp:cNvPr id="0" name=""/>
        <dsp:cNvSpPr/>
      </dsp:nvSpPr>
      <dsp:spPr>
        <a:xfrm>
          <a:off x="0" y="1920427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F4E32-F013-404E-8354-6689748194DD}">
      <dsp:nvSpPr>
        <dsp:cNvPr id="0" name=""/>
        <dsp:cNvSpPr/>
      </dsp:nvSpPr>
      <dsp:spPr>
        <a:xfrm>
          <a:off x="464584" y="2265986"/>
          <a:ext cx="844699" cy="844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15156-1CD2-4939-8CF8-CBE717EA7979}">
      <dsp:nvSpPr>
        <dsp:cNvPr id="0" name=""/>
        <dsp:cNvSpPr/>
      </dsp:nvSpPr>
      <dsp:spPr>
        <a:xfrm>
          <a:off x="1773868" y="1920427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Extend to NLP models (e.g., BERT, GPT).</a:t>
          </a:r>
          <a:endParaRPr lang="en-US" sz="2500" kern="1200"/>
        </a:p>
      </dsp:txBody>
      <dsp:txXfrm>
        <a:off x="1773868" y="1920427"/>
        <a:ext cx="4846387" cy="1535816"/>
      </dsp:txXfrm>
    </dsp:sp>
    <dsp:sp modelId="{95E919FE-C146-456E-A28D-84DD7F492FE5}">
      <dsp:nvSpPr>
        <dsp:cNvPr id="0" name=""/>
        <dsp:cNvSpPr/>
      </dsp:nvSpPr>
      <dsp:spPr>
        <a:xfrm>
          <a:off x="0" y="3840198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6A909-CA63-4659-90AA-2187BE96CBD2}">
      <dsp:nvSpPr>
        <dsp:cNvPr id="0" name=""/>
        <dsp:cNvSpPr/>
      </dsp:nvSpPr>
      <dsp:spPr>
        <a:xfrm>
          <a:off x="464584" y="4185757"/>
          <a:ext cx="844699" cy="844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1817B-83B1-44A0-9775-826166578ECD}">
      <dsp:nvSpPr>
        <dsp:cNvPr id="0" name=""/>
        <dsp:cNvSpPr/>
      </dsp:nvSpPr>
      <dsp:spPr>
        <a:xfrm>
          <a:off x="1773868" y="3840198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Dynamic simulation based on target deployment hardware (FPGA, Edge TPUs)</a:t>
          </a:r>
          <a:endParaRPr lang="en-US" sz="2500" kern="1200"/>
        </a:p>
      </dsp:txBody>
      <dsp:txXfrm>
        <a:off x="1773868" y="3840198"/>
        <a:ext cx="4846387" cy="15358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CD1EB-D709-4425-97AC-640910F65E7D}">
      <dsp:nvSpPr>
        <dsp:cNvPr id="0" name=""/>
        <dsp:cNvSpPr/>
      </dsp:nvSpPr>
      <dsp:spPr>
        <a:xfrm>
          <a:off x="273437" y="643792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7BAA9-2FAF-471F-9DCA-CCF059B8857F}">
      <dsp:nvSpPr>
        <dsp:cNvPr id="0" name=""/>
        <dsp:cNvSpPr/>
      </dsp:nvSpPr>
      <dsp:spPr>
        <a:xfrm>
          <a:off x="466563" y="836918"/>
          <a:ext cx="533396" cy="533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3BC6C-ABD7-4072-9B24-5A92BF6C078A}">
      <dsp:nvSpPr>
        <dsp:cNvPr id="0" name=""/>
        <dsp:cNvSpPr/>
      </dsp:nvSpPr>
      <dsp:spPr>
        <a:xfrm>
          <a:off x="1390153" y="643792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>
              <a:hlinkClick xmlns:r="http://schemas.openxmlformats.org/officeDocument/2006/relationships" r:id="rId3"/>
            </a:rPr>
            <a:t>PyTorch</a:t>
          </a:r>
          <a:r>
            <a:rPr lang="en-US" sz="1700" kern="1200" dirty="0">
              <a:hlinkClick xmlns:r="http://schemas.openxmlformats.org/officeDocument/2006/relationships" r:id="rId3"/>
            </a:rPr>
            <a:t> Docs</a:t>
          </a:r>
          <a:endParaRPr lang="en-US" sz="1700" kern="1200" dirty="0"/>
        </a:p>
      </dsp:txBody>
      <dsp:txXfrm>
        <a:off x="1390153" y="643792"/>
        <a:ext cx="2167743" cy="919648"/>
      </dsp:txXfrm>
    </dsp:sp>
    <dsp:sp modelId="{ED401E03-F2E1-42DD-9436-0D51ED286FF1}">
      <dsp:nvSpPr>
        <dsp:cNvPr id="0" name=""/>
        <dsp:cNvSpPr/>
      </dsp:nvSpPr>
      <dsp:spPr>
        <a:xfrm>
          <a:off x="3935610" y="643792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C452F-1FCA-4D04-AC35-0A84D8B48FAF}">
      <dsp:nvSpPr>
        <dsp:cNvPr id="0" name=""/>
        <dsp:cNvSpPr/>
      </dsp:nvSpPr>
      <dsp:spPr>
        <a:xfrm>
          <a:off x="4128736" y="836918"/>
          <a:ext cx="533396" cy="53339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BCC8D-2937-48D4-BBC4-1CD77E2A43B6}">
      <dsp:nvSpPr>
        <dsp:cNvPr id="0" name=""/>
        <dsp:cNvSpPr/>
      </dsp:nvSpPr>
      <dsp:spPr>
        <a:xfrm>
          <a:off x="5052326" y="643792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6"/>
            </a:rPr>
            <a:t>Tiny ImageNet Dataset</a:t>
          </a:r>
          <a:endParaRPr lang="en-US" sz="1700" kern="1200" dirty="0"/>
        </a:p>
      </dsp:txBody>
      <dsp:txXfrm>
        <a:off x="5052326" y="643792"/>
        <a:ext cx="2167743" cy="919648"/>
      </dsp:txXfrm>
    </dsp:sp>
    <dsp:sp modelId="{98DD4814-5031-4F4E-9A11-B2BAD9CD8441}">
      <dsp:nvSpPr>
        <dsp:cNvPr id="0" name=""/>
        <dsp:cNvSpPr/>
      </dsp:nvSpPr>
      <dsp:spPr>
        <a:xfrm>
          <a:off x="7597782" y="643792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83FD9-DDE6-458B-88F3-0B73528D6B72}">
      <dsp:nvSpPr>
        <dsp:cNvPr id="0" name=""/>
        <dsp:cNvSpPr/>
      </dsp:nvSpPr>
      <dsp:spPr>
        <a:xfrm>
          <a:off x="7790909" y="836918"/>
          <a:ext cx="533396" cy="5333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E40DE-8481-44BB-96AC-F44F663DA402}">
      <dsp:nvSpPr>
        <dsp:cNvPr id="0" name=""/>
        <dsp:cNvSpPr/>
      </dsp:nvSpPr>
      <dsp:spPr>
        <a:xfrm>
          <a:off x="8714499" y="643792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9"/>
            </a:rPr>
            <a:t>ResNet-18</a:t>
          </a:r>
          <a:endParaRPr lang="en-US" sz="1700" kern="1200" dirty="0"/>
        </a:p>
      </dsp:txBody>
      <dsp:txXfrm>
        <a:off x="8714499" y="643792"/>
        <a:ext cx="2167743" cy="919648"/>
      </dsp:txXfrm>
    </dsp:sp>
    <dsp:sp modelId="{97892069-1CC4-4AFC-B23A-02593216D4F3}">
      <dsp:nvSpPr>
        <dsp:cNvPr id="0" name=""/>
        <dsp:cNvSpPr/>
      </dsp:nvSpPr>
      <dsp:spPr>
        <a:xfrm>
          <a:off x="273437" y="2203886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492C5-C0F1-4D81-9862-CBD855CD07F6}">
      <dsp:nvSpPr>
        <dsp:cNvPr id="0" name=""/>
        <dsp:cNvSpPr/>
      </dsp:nvSpPr>
      <dsp:spPr>
        <a:xfrm>
          <a:off x="466563" y="2397013"/>
          <a:ext cx="533396" cy="53339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49BD3-D459-41CD-A621-7D6C589D28EF}">
      <dsp:nvSpPr>
        <dsp:cNvPr id="0" name=""/>
        <dsp:cNvSpPr/>
      </dsp:nvSpPr>
      <dsp:spPr>
        <a:xfrm>
          <a:off x="1390153" y="2203886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12"/>
            </a:rPr>
            <a:t>Prior Works on Adversarial and Robust Training</a:t>
          </a:r>
          <a:endParaRPr lang="en-US" sz="1700" kern="1200" dirty="0"/>
        </a:p>
      </dsp:txBody>
      <dsp:txXfrm>
        <a:off x="1390153" y="2203886"/>
        <a:ext cx="2167743" cy="919648"/>
      </dsp:txXfrm>
    </dsp:sp>
    <dsp:sp modelId="{75F50FAB-1047-45F8-AC7F-1A88E5F6D032}">
      <dsp:nvSpPr>
        <dsp:cNvPr id="0" name=""/>
        <dsp:cNvSpPr/>
      </dsp:nvSpPr>
      <dsp:spPr>
        <a:xfrm>
          <a:off x="3935610" y="2203886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32302-60D0-46E7-B67A-B22AE03F9870}">
      <dsp:nvSpPr>
        <dsp:cNvPr id="0" name=""/>
        <dsp:cNvSpPr/>
      </dsp:nvSpPr>
      <dsp:spPr>
        <a:xfrm>
          <a:off x="4128736" y="2397013"/>
          <a:ext cx="533396" cy="53339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23262-EADD-489B-AC5F-89A13BB6F9FF}">
      <dsp:nvSpPr>
        <dsp:cNvPr id="0" name=""/>
        <dsp:cNvSpPr/>
      </dsp:nvSpPr>
      <dsp:spPr>
        <a:xfrm>
          <a:off x="5052326" y="2203886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15"/>
            </a:rPr>
            <a:t>Deep Learning and Compiler Optimization Research</a:t>
          </a:r>
          <a:endParaRPr lang="en-US" sz="1700" kern="1200" dirty="0"/>
        </a:p>
      </dsp:txBody>
      <dsp:txXfrm>
        <a:off x="5052326" y="2203886"/>
        <a:ext cx="2167743" cy="91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98D5A-1BF1-42F4-A44D-C2A94DA0CA1D}">
      <dsp:nvSpPr>
        <dsp:cNvPr id="0" name=""/>
        <dsp:cNvSpPr/>
      </dsp:nvSpPr>
      <dsp:spPr>
        <a:xfrm>
          <a:off x="423191" y="164000"/>
          <a:ext cx="1189886" cy="11898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E63D9-C9A6-49EC-9BA0-6BEF28AE5AE6}">
      <dsp:nvSpPr>
        <dsp:cNvPr id="0" name=""/>
        <dsp:cNvSpPr/>
      </dsp:nvSpPr>
      <dsp:spPr>
        <a:xfrm>
          <a:off x="676773" y="417582"/>
          <a:ext cx="682721" cy="682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55517-F880-4ED9-AB37-EA1B000B7BE1}">
      <dsp:nvSpPr>
        <dsp:cNvPr id="0" name=""/>
        <dsp:cNvSpPr/>
      </dsp:nvSpPr>
      <dsp:spPr>
        <a:xfrm>
          <a:off x="42817" y="1724506"/>
          <a:ext cx="1950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Why this matters:</a:t>
          </a:r>
          <a:endParaRPr lang="en-US" sz="1200" kern="1200"/>
        </a:p>
      </dsp:txBody>
      <dsp:txXfrm>
        <a:off x="42817" y="1724506"/>
        <a:ext cx="1950633" cy="720000"/>
      </dsp:txXfrm>
    </dsp:sp>
    <dsp:sp modelId="{5DAD9608-47EB-423B-920F-D25737CFB9E0}">
      <dsp:nvSpPr>
        <dsp:cNvPr id="0" name=""/>
        <dsp:cNvSpPr/>
      </dsp:nvSpPr>
      <dsp:spPr>
        <a:xfrm>
          <a:off x="2715184" y="164000"/>
          <a:ext cx="1189886" cy="11898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C0F12-F098-4EF2-B75C-7E0DBC1F5309}">
      <dsp:nvSpPr>
        <dsp:cNvPr id="0" name=""/>
        <dsp:cNvSpPr/>
      </dsp:nvSpPr>
      <dsp:spPr>
        <a:xfrm>
          <a:off x="2968767" y="417582"/>
          <a:ext cx="682721" cy="682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55916-1D67-4236-A841-646094796EDD}">
      <dsp:nvSpPr>
        <dsp:cNvPr id="0" name=""/>
        <dsp:cNvSpPr/>
      </dsp:nvSpPr>
      <dsp:spPr>
        <a:xfrm>
          <a:off x="2334811" y="1724506"/>
          <a:ext cx="1950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Safety-critical domains cannot tolerate silent failures from low-level errors.</a:t>
          </a:r>
          <a:endParaRPr lang="en-US" sz="1200" kern="1200"/>
        </a:p>
      </dsp:txBody>
      <dsp:txXfrm>
        <a:off x="2334811" y="1724506"/>
        <a:ext cx="1950633" cy="720000"/>
      </dsp:txXfrm>
    </dsp:sp>
    <dsp:sp modelId="{7A508900-51B3-41D3-8D02-69F19ACF5D23}">
      <dsp:nvSpPr>
        <dsp:cNvPr id="0" name=""/>
        <dsp:cNvSpPr/>
      </dsp:nvSpPr>
      <dsp:spPr>
        <a:xfrm>
          <a:off x="5007178" y="164000"/>
          <a:ext cx="1189886" cy="11898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5CC57-5CA2-453C-A92C-D01ECBDD317C}">
      <dsp:nvSpPr>
        <dsp:cNvPr id="0" name=""/>
        <dsp:cNvSpPr/>
      </dsp:nvSpPr>
      <dsp:spPr>
        <a:xfrm>
          <a:off x="5260761" y="417582"/>
          <a:ext cx="682721" cy="682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18F3B-766D-4CD1-968A-75072A01A4F4}">
      <dsp:nvSpPr>
        <dsp:cNvPr id="0" name=""/>
        <dsp:cNvSpPr/>
      </dsp:nvSpPr>
      <dsp:spPr>
        <a:xfrm>
          <a:off x="4626805" y="1724506"/>
          <a:ext cx="1950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Existing solutions focus on post-deployment fixes.</a:t>
          </a:r>
          <a:endParaRPr lang="en-US" sz="1200" kern="1200"/>
        </a:p>
      </dsp:txBody>
      <dsp:txXfrm>
        <a:off x="4626805" y="1724506"/>
        <a:ext cx="1950633" cy="720000"/>
      </dsp:txXfrm>
    </dsp:sp>
    <dsp:sp modelId="{EA82E61E-1250-40CB-A205-230FEDABC306}">
      <dsp:nvSpPr>
        <dsp:cNvPr id="0" name=""/>
        <dsp:cNvSpPr/>
      </dsp:nvSpPr>
      <dsp:spPr>
        <a:xfrm>
          <a:off x="1569188" y="2932165"/>
          <a:ext cx="1189886" cy="118988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57291-40C5-489C-9E63-37DD37C1228C}">
      <dsp:nvSpPr>
        <dsp:cNvPr id="0" name=""/>
        <dsp:cNvSpPr/>
      </dsp:nvSpPr>
      <dsp:spPr>
        <a:xfrm>
          <a:off x="1822770" y="3185747"/>
          <a:ext cx="682721" cy="682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C818D-C902-4AEF-9FC0-EF1256F2FFD7}">
      <dsp:nvSpPr>
        <dsp:cNvPr id="0" name=""/>
        <dsp:cNvSpPr/>
      </dsp:nvSpPr>
      <dsp:spPr>
        <a:xfrm>
          <a:off x="1188814" y="4492671"/>
          <a:ext cx="1950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Our goal:</a:t>
          </a:r>
          <a:r>
            <a:rPr lang="en-US" sz="1200" b="0" i="0" kern="1200" baseline="0"/>
            <a:t> Proactively build resilience into models during training.</a:t>
          </a:r>
          <a:endParaRPr lang="en-US" sz="1200" kern="1200"/>
        </a:p>
      </dsp:txBody>
      <dsp:txXfrm>
        <a:off x="1188814" y="4492671"/>
        <a:ext cx="1950633" cy="720000"/>
      </dsp:txXfrm>
    </dsp:sp>
    <dsp:sp modelId="{666A78BF-158D-4E3C-A55B-4F669CE2389F}">
      <dsp:nvSpPr>
        <dsp:cNvPr id="0" name=""/>
        <dsp:cNvSpPr/>
      </dsp:nvSpPr>
      <dsp:spPr>
        <a:xfrm>
          <a:off x="3861181" y="2932165"/>
          <a:ext cx="1189886" cy="118988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0880F-E1C5-48CB-A0E0-A679077CDB3B}">
      <dsp:nvSpPr>
        <dsp:cNvPr id="0" name=""/>
        <dsp:cNvSpPr/>
      </dsp:nvSpPr>
      <dsp:spPr>
        <a:xfrm>
          <a:off x="4114764" y="3185747"/>
          <a:ext cx="682721" cy="6827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51C66-C3A1-4944-BA50-4A498438EA88}">
      <dsp:nvSpPr>
        <dsp:cNvPr id="0" name=""/>
        <dsp:cNvSpPr/>
      </dsp:nvSpPr>
      <dsp:spPr>
        <a:xfrm>
          <a:off x="3480808" y="4492671"/>
          <a:ext cx="195063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Example:</a:t>
          </a:r>
          <a:r>
            <a:rPr lang="en-US" sz="1200" b="0" i="0" kern="1200" baseline="0"/>
            <a:t> A healthcare model misclassifying an image due to a fused compiler instruction</a:t>
          </a:r>
          <a:endParaRPr lang="en-US" sz="1200" kern="1200"/>
        </a:p>
      </dsp:txBody>
      <dsp:txXfrm>
        <a:off x="3480808" y="4492671"/>
        <a:ext cx="195063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A6342-4DF7-4516-A64E-55B2161D0856}">
      <dsp:nvSpPr>
        <dsp:cNvPr id="0" name=""/>
        <dsp:cNvSpPr/>
      </dsp:nvSpPr>
      <dsp:spPr>
        <a:xfrm>
          <a:off x="0" y="3245106"/>
          <a:ext cx="6620255" cy="2129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Impact:</a:t>
          </a:r>
          <a:endParaRPr lang="en-US" sz="3200" kern="1200"/>
        </a:p>
      </dsp:txBody>
      <dsp:txXfrm>
        <a:off x="0" y="3245106"/>
        <a:ext cx="6620255" cy="1149736"/>
      </dsp:txXfrm>
    </dsp:sp>
    <dsp:sp modelId="{17041E77-8300-4148-87E0-BF53A3B0FD60}">
      <dsp:nvSpPr>
        <dsp:cNvPr id="0" name=""/>
        <dsp:cNvSpPr/>
      </dsp:nvSpPr>
      <dsp:spPr>
        <a:xfrm>
          <a:off x="0" y="4352259"/>
          <a:ext cx="3310127" cy="9794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Loss of model accuracy or stability.</a:t>
          </a:r>
        </a:p>
      </dsp:txBody>
      <dsp:txXfrm>
        <a:off x="0" y="4352259"/>
        <a:ext cx="3310127" cy="979404"/>
      </dsp:txXfrm>
    </dsp:sp>
    <dsp:sp modelId="{EC19F193-F2CB-4099-82DE-1E10A43C5E4E}">
      <dsp:nvSpPr>
        <dsp:cNvPr id="0" name=""/>
        <dsp:cNvSpPr/>
      </dsp:nvSpPr>
      <dsp:spPr>
        <a:xfrm>
          <a:off x="3310127" y="4352259"/>
          <a:ext cx="3310127" cy="979404"/>
        </a:xfrm>
        <a:prstGeom prst="rect">
          <a:avLst/>
        </a:prstGeom>
        <a:solidFill>
          <a:schemeClr val="accent5">
            <a:tint val="40000"/>
            <a:alpha val="90000"/>
            <a:hueOff val="2680221"/>
            <a:satOff val="-18300"/>
            <a:lumOff val="-136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Inconsistent results on different hardware</a:t>
          </a:r>
        </a:p>
      </dsp:txBody>
      <dsp:txXfrm>
        <a:off x="3310127" y="4352259"/>
        <a:ext cx="3310127" cy="979404"/>
      </dsp:txXfrm>
    </dsp:sp>
    <dsp:sp modelId="{4917BC6D-3A18-4328-BED3-DBF4BE6901B4}">
      <dsp:nvSpPr>
        <dsp:cNvPr id="0" name=""/>
        <dsp:cNvSpPr/>
      </dsp:nvSpPr>
      <dsp:spPr>
        <a:xfrm rot="10800000">
          <a:off x="0" y="2424"/>
          <a:ext cx="6620255" cy="3274619"/>
        </a:xfrm>
        <a:prstGeom prst="upArrowCallou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How do compilers affect DNNs?</a:t>
          </a:r>
          <a:endParaRPr lang="en-US" sz="3200" kern="1200"/>
        </a:p>
      </dsp:txBody>
      <dsp:txXfrm rot="-10800000">
        <a:off x="0" y="2424"/>
        <a:ext cx="6620255" cy="1149391"/>
      </dsp:txXfrm>
    </dsp:sp>
    <dsp:sp modelId="{C356CFAB-B8E7-4776-BAE3-B08BE32FFCE9}">
      <dsp:nvSpPr>
        <dsp:cNvPr id="0" name=""/>
        <dsp:cNvSpPr/>
      </dsp:nvSpPr>
      <dsp:spPr>
        <a:xfrm>
          <a:off x="0" y="1151815"/>
          <a:ext cx="3310127" cy="979111"/>
        </a:xfrm>
        <a:prstGeom prst="rect">
          <a:avLst/>
        </a:prstGeom>
        <a:solidFill>
          <a:schemeClr val="accent5">
            <a:tint val="40000"/>
            <a:alpha val="90000"/>
            <a:hueOff val="5360441"/>
            <a:satOff val="-36601"/>
            <a:lumOff val="-272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Compiler backends alter arithmetic operations for speed/memory.</a:t>
          </a:r>
        </a:p>
      </dsp:txBody>
      <dsp:txXfrm>
        <a:off x="0" y="1151815"/>
        <a:ext cx="3310127" cy="979111"/>
      </dsp:txXfrm>
    </dsp:sp>
    <dsp:sp modelId="{A0797CBB-6F2C-49FA-9368-DF317B674585}">
      <dsp:nvSpPr>
        <dsp:cNvPr id="0" name=""/>
        <dsp:cNvSpPr/>
      </dsp:nvSpPr>
      <dsp:spPr>
        <a:xfrm>
          <a:off x="3310127" y="1151815"/>
          <a:ext cx="3310127" cy="979111"/>
        </a:xfrm>
        <a:prstGeom prst="rect">
          <a:avLst/>
        </a:prstGeom>
        <a:solidFill>
          <a:schemeClr val="accent5">
            <a:tint val="40000"/>
            <a:alpha val="90000"/>
            <a:hueOff val="8040662"/>
            <a:satOff val="-54901"/>
            <a:lumOff val="-408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May reduce numerical precision or change computation order.</a:t>
          </a:r>
        </a:p>
      </dsp:txBody>
      <dsp:txXfrm>
        <a:off x="3310127" y="1151815"/>
        <a:ext cx="3310127" cy="9791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30DD9-6331-4BA1-9DA6-AB507A874F2D}">
      <dsp:nvSpPr>
        <dsp:cNvPr id="0" name=""/>
        <dsp:cNvSpPr/>
      </dsp:nvSpPr>
      <dsp:spPr>
        <a:xfrm>
          <a:off x="827531" y="0"/>
          <a:ext cx="4965192" cy="496519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0F3E1-6D02-4005-9715-012F28073D8D}">
      <dsp:nvSpPr>
        <dsp:cNvPr id="0" name=""/>
        <dsp:cNvSpPr/>
      </dsp:nvSpPr>
      <dsp:spPr>
        <a:xfrm>
          <a:off x="1299225" y="471693"/>
          <a:ext cx="1936424" cy="19364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Quantization-aware training:</a:t>
          </a:r>
          <a:r>
            <a:rPr lang="en-US" sz="1500" kern="1200"/>
            <a:t> Focuses on fixed-point precision, not random error patterns.</a:t>
          </a:r>
        </a:p>
      </dsp:txBody>
      <dsp:txXfrm>
        <a:off x="1393753" y="566221"/>
        <a:ext cx="1747368" cy="1747368"/>
      </dsp:txXfrm>
    </dsp:sp>
    <dsp:sp modelId="{224B4566-4DF9-4461-8952-A0ED3DEA651F}">
      <dsp:nvSpPr>
        <dsp:cNvPr id="0" name=""/>
        <dsp:cNvSpPr/>
      </dsp:nvSpPr>
      <dsp:spPr>
        <a:xfrm>
          <a:off x="3384605" y="471693"/>
          <a:ext cx="1936424" cy="193642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Adversarial training:</a:t>
          </a:r>
          <a:r>
            <a:rPr lang="en-US" sz="1500" kern="1200"/>
            <a:t> Adds perturbations to inputs, not internal tensors</a:t>
          </a:r>
        </a:p>
      </dsp:txBody>
      <dsp:txXfrm>
        <a:off x="3479133" y="566221"/>
        <a:ext cx="1747368" cy="1747368"/>
      </dsp:txXfrm>
    </dsp:sp>
    <dsp:sp modelId="{A154603F-073C-4C9C-B088-4225A3878BD6}">
      <dsp:nvSpPr>
        <dsp:cNvPr id="0" name=""/>
        <dsp:cNvSpPr/>
      </dsp:nvSpPr>
      <dsp:spPr>
        <a:xfrm>
          <a:off x="1299225" y="2557073"/>
          <a:ext cx="1936424" cy="19364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Robust ML Research:</a:t>
          </a:r>
          <a:r>
            <a:rPr lang="en-US" sz="1500" kern="1200"/>
            <a:t> Adversarial training focuses on input perturbations—not internal numerical inconsistencies.</a:t>
          </a:r>
        </a:p>
      </dsp:txBody>
      <dsp:txXfrm>
        <a:off x="1393753" y="2651601"/>
        <a:ext cx="1747368" cy="1747368"/>
      </dsp:txXfrm>
    </dsp:sp>
    <dsp:sp modelId="{A816972F-3D2C-46DD-BF2F-29BBE112C3C3}">
      <dsp:nvSpPr>
        <dsp:cNvPr id="0" name=""/>
        <dsp:cNvSpPr/>
      </dsp:nvSpPr>
      <dsp:spPr>
        <a:xfrm>
          <a:off x="3384605" y="2557073"/>
          <a:ext cx="1936424" cy="193642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Our uniqueness:</a:t>
          </a:r>
          <a:r>
            <a:rPr lang="en-US" sz="1500" kern="1200"/>
            <a:t> Injects realistic internal errors into intermediate tensors during training.</a:t>
          </a:r>
        </a:p>
      </dsp:txBody>
      <dsp:txXfrm>
        <a:off x="3479133" y="2651601"/>
        <a:ext cx="1747368" cy="17473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64DE44-F897-4E2E-A99E-E4B18EB5A9AB}">
      <dsp:nvSpPr>
        <dsp:cNvPr id="0" name=""/>
        <dsp:cNvSpPr/>
      </dsp:nvSpPr>
      <dsp:spPr>
        <a:xfrm>
          <a:off x="0" y="3785745"/>
          <a:ext cx="6144767" cy="12425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Challenges:</a:t>
          </a:r>
          <a:endParaRPr lang="en-US" sz="2300" kern="1200"/>
        </a:p>
      </dsp:txBody>
      <dsp:txXfrm>
        <a:off x="0" y="3785745"/>
        <a:ext cx="6144767" cy="670985"/>
      </dsp:txXfrm>
    </dsp:sp>
    <dsp:sp modelId="{75F3D121-ADB3-4360-ADE7-DDC85494DD89}">
      <dsp:nvSpPr>
        <dsp:cNvPr id="0" name=""/>
        <dsp:cNvSpPr/>
      </dsp:nvSpPr>
      <dsp:spPr>
        <a:xfrm>
          <a:off x="3000" y="4431879"/>
          <a:ext cx="2046255" cy="5715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 error types</a:t>
          </a:r>
        </a:p>
      </dsp:txBody>
      <dsp:txXfrm>
        <a:off x="3000" y="4431879"/>
        <a:ext cx="2046255" cy="571580"/>
      </dsp:txXfrm>
    </dsp:sp>
    <dsp:sp modelId="{297E8024-A73B-4D6B-BE3F-ECE35B35A206}">
      <dsp:nvSpPr>
        <dsp:cNvPr id="0" name=""/>
        <dsp:cNvSpPr/>
      </dsp:nvSpPr>
      <dsp:spPr>
        <a:xfrm>
          <a:off x="2049256" y="4431879"/>
          <a:ext cx="2046255" cy="571580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Stable convergence despite noise</a:t>
          </a:r>
        </a:p>
      </dsp:txBody>
      <dsp:txXfrm>
        <a:off x="2049256" y="4431879"/>
        <a:ext cx="2046255" cy="571580"/>
      </dsp:txXfrm>
    </dsp:sp>
    <dsp:sp modelId="{74C5352F-1FA5-4A76-BECD-3DF27B20645D}">
      <dsp:nvSpPr>
        <dsp:cNvPr id="0" name=""/>
        <dsp:cNvSpPr/>
      </dsp:nvSpPr>
      <dsp:spPr>
        <a:xfrm>
          <a:off x="4095511" y="4431879"/>
          <a:ext cx="2046255" cy="571580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Efficiency during training</a:t>
          </a:r>
        </a:p>
      </dsp:txBody>
      <dsp:txXfrm>
        <a:off x="4095511" y="4431879"/>
        <a:ext cx="2046255" cy="571580"/>
      </dsp:txXfrm>
    </dsp:sp>
    <dsp:sp modelId="{D0016E8F-E1CD-4FAC-9462-7DA47880ADA9}">
      <dsp:nvSpPr>
        <dsp:cNvPr id="0" name=""/>
        <dsp:cNvSpPr/>
      </dsp:nvSpPr>
      <dsp:spPr>
        <a:xfrm rot="10800000">
          <a:off x="0" y="1893316"/>
          <a:ext cx="6144767" cy="1911066"/>
        </a:xfrm>
        <a:prstGeom prst="upArrowCallou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Train:</a:t>
          </a:r>
          <a:r>
            <a:rPr lang="en-US" sz="2300" kern="1200"/>
            <a:t> A function T(M, C) such that the model remains accurate under E.</a:t>
          </a:r>
        </a:p>
      </dsp:txBody>
      <dsp:txXfrm rot="10800000">
        <a:off x="0" y="1893316"/>
        <a:ext cx="6144767" cy="1241753"/>
      </dsp:txXfrm>
    </dsp:sp>
    <dsp:sp modelId="{5FD48DDB-1541-4D45-99E2-06C3657EA1F5}">
      <dsp:nvSpPr>
        <dsp:cNvPr id="0" name=""/>
        <dsp:cNvSpPr/>
      </dsp:nvSpPr>
      <dsp:spPr>
        <a:xfrm rot="10800000">
          <a:off x="0" y="888"/>
          <a:ext cx="6144767" cy="1911066"/>
        </a:xfrm>
        <a:prstGeom prst="upArrowCallou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Given:</a:t>
          </a:r>
          <a:r>
            <a:rPr lang="en-US" sz="2300" kern="1200"/>
            <a:t> Model M, Compiler C, simulate error set E.</a:t>
          </a:r>
        </a:p>
      </dsp:txBody>
      <dsp:txXfrm rot="10800000">
        <a:off x="0" y="888"/>
        <a:ext cx="6144767" cy="12417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08D74-C423-475A-A3AE-B51A982E1F40}">
      <dsp:nvSpPr>
        <dsp:cNvPr id="0" name=""/>
        <dsp:cNvSpPr/>
      </dsp:nvSpPr>
      <dsp:spPr>
        <a:xfrm>
          <a:off x="0" y="209308"/>
          <a:ext cx="6620255" cy="641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05" tIns="229108" rIns="51380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Error Injection Module:</a:t>
          </a:r>
          <a:r>
            <a:rPr lang="en-US" sz="1100" kern="1200"/>
            <a:t> Simulates layer-wise arithmetic errors.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Error-Aware Loss:</a:t>
          </a:r>
          <a:r>
            <a:rPr lang="en-US" sz="1100" kern="1200"/>
            <a:t> Penalizes sensitivity to simulated errors.</a:t>
          </a:r>
        </a:p>
      </dsp:txBody>
      <dsp:txXfrm>
        <a:off x="0" y="209308"/>
        <a:ext cx="6620255" cy="641024"/>
      </dsp:txXfrm>
    </dsp:sp>
    <dsp:sp modelId="{9D018A15-FC2A-4EFF-A2A0-286D1B9E9FFD}">
      <dsp:nvSpPr>
        <dsp:cNvPr id="0" name=""/>
        <dsp:cNvSpPr/>
      </dsp:nvSpPr>
      <dsp:spPr>
        <a:xfrm>
          <a:off x="331012" y="46948"/>
          <a:ext cx="4634179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Key Components:</a:t>
          </a:r>
          <a:endParaRPr lang="en-US" sz="1100" kern="1200"/>
        </a:p>
      </dsp:txBody>
      <dsp:txXfrm>
        <a:off x="346864" y="62800"/>
        <a:ext cx="4602475" cy="293016"/>
      </dsp:txXfrm>
    </dsp:sp>
    <dsp:sp modelId="{234E1A5A-131B-484B-B494-8EF4E2313F54}">
      <dsp:nvSpPr>
        <dsp:cNvPr id="0" name=""/>
        <dsp:cNvSpPr/>
      </dsp:nvSpPr>
      <dsp:spPr>
        <a:xfrm>
          <a:off x="0" y="1072093"/>
          <a:ext cx="6620255" cy="814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728168"/>
              <a:satOff val="-3401"/>
              <a:lumOff val="21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05" tIns="229108" rIns="51380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Inject noise in intermediate layers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Compute loss on clean and perturbed tensors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Backpropagate combined loss.</a:t>
          </a:r>
        </a:p>
      </dsp:txBody>
      <dsp:txXfrm>
        <a:off x="0" y="1072093"/>
        <a:ext cx="6620255" cy="814274"/>
      </dsp:txXfrm>
    </dsp:sp>
    <dsp:sp modelId="{9CC6F955-4D4E-4E04-92FC-E4A285127A8A}">
      <dsp:nvSpPr>
        <dsp:cNvPr id="0" name=""/>
        <dsp:cNvSpPr/>
      </dsp:nvSpPr>
      <dsp:spPr>
        <a:xfrm>
          <a:off x="331012" y="909733"/>
          <a:ext cx="4634179" cy="324720"/>
        </a:xfrm>
        <a:prstGeom prst="roundRect">
          <a:avLst/>
        </a:prstGeom>
        <a:solidFill>
          <a:schemeClr val="accent2">
            <a:hueOff val="-1728168"/>
            <a:satOff val="-3401"/>
            <a:lumOff val="21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Workflow:</a:t>
          </a:r>
          <a:endParaRPr lang="en-US" sz="1100" kern="1200"/>
        </a:p>
      </dsp:txBody>
      <dsp:txXfrm>
        <a:off x="346864" y="925585"/>
        <a:ext cx="4602475" cy="293016"/>
      </dsp:txXfrm>
    </dsp:sp>
    <dsp:sp modelId="{C950775A-50E2-4C0A-8271-B964EBD568AD}">
      <dsp:nvSpPr>
        <dsp:cNvPr id="0" name=""/>
        <dsp:cNvSpPr/>
      </dsp:nvSpPr>
      <dsp:spPr>
        <a:xfrm>
          <a:off x="0" y="2108128"/>
          <a:ext cx="662025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9917D2-DA90-41B0-A475-132C2CE78C3A}">
      <dsp:nvSpPr>
        <dsp:cNvPr id="0" name=""/>
        <dsp:cNvSpPr/>
      </dsp:nvSpPr>
      <dsp:spPr>
        <a:xfrm>
          <a:off x="331012" y="1945768"/>
          <a:ext cx="4634179" cy="324720"/>
        </a:xfrm>
        <a:prstGeom prst="roundRect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System Design:</a:t>
          </a:r>
          <a:endParaRPr lang="en-US" sz="1100" kern="1200" dirty="0"/>
        </a:p>
      </dsp:txBody>
      <dsp:txXfrm>
        <a:off x="346864" y="1961620"/>
        <a:ext cx="4602475" cy="293016"/>
      </dsp:txXfrm>
    </dsp:sp>
    <dsp:sp modelId="{C3344B0A-78DA-4F5E-BDA6-E8290F0D3873}">
      <dsp:nvSpPr>
        <dsp:cNvPr id="0" name=""/>
        <dsp:cNvSpPr/>
      </dsp:nvSpPr>
      <dsp:spPr>
        <a:xfrm>
          <a:off x="0" y="2607088"/>
          <a:ext cx="662025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1DB2-98D1-430C-ABB1-7EEB52155028}">
      <dsp:nvSpPr>
        <dsp:cNvPr id="0" name=""/>
        <dsp:cNvSpPr/>
      </dsp:nvSpPr>
      <dsp:spPr>
        <a:xfrm>
          <a:off x="331012" y="2444728"/>
          <a:ext cx="4634179" cy="32472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 ResNet-18 (modified)</a:t>
          </a:r>
        </a:p>
      </dsp:txBody>
      <dsp:txXfrm>
        <a:off x="346864" y="2460580"/>
        <a:ext cx="4602475" cy="293016"/>
      </dsp:txXfrm>
    </dsp:sp>
    <dsp:sp modelId="{2D38EA66-D5BC-481E-8E9D-9BECBC25BCB4}">
      <dsp:nvSpPr>
        <dsp:cNvPr id="0" name=""/>
        <dsp:cNvSpPr/>
      </dsp:nvSpPr>
      <dsp:spPr>
        <a:xfrm>
          <a:off x="0" y="3106048"/>
          <a:ext cx="662025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86352-5EF1-440E-842E-8A8928C8A4FE}">
      <dsp:nvSpPr>
        <dsp:cNvPr id="0" name=""/>
        <dsp:cNvSpPr/>
      </dsp:nvSpPr>
      <dsp:spPr>
        <a:xfrm>
          <a:off x="331012" y="2943688"/>
          <a:ext cx="4634179" cy="324720"/>
        </a:xfrm>
        <a:prstGeom prst="roundRect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Dataset Tiny ImageNet</a:t>
          </a:r>
        </a:p>
      </dsp:txBody>
      <dsp:txXfrm>
        <a:off x="346864" y="2959540"/>
        <a:ext cx="4602475" cy="293016"/>
      </dsp:txXfrm>
    </dsp:sp>
    <dsp:sp modelId="{79E66F20-612B-47CA-9AE6-2695D2C27DC7}">
      <dsp:nvSpPr>
        <dsp:cNvPr id="0" name=""/>
        <dsp:cNvSpPr/>
      </dsp:nvSpPr>
      <dsp:spPr>
        <a:xfrm>
          <a:off x="0" y="3605008"/>
          <a:ext cx="6620255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8640840"/>
              <a:satOff val="-17007"/>
              <a:lumOff val="106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A7FA4-6E6E-443B-8EAE-ED3217CCBBEC}">
      <dsp:nvSpPr>
        <dsp:cNvPr id="0" name=""/>
        <dsp:cNvSpPr/>
      </dsp:nvSpPr>
      <dsp:spPr>
        <a:xfrm>
          <a:off x="331012" y="3442648"/>
          <a:ext cx="4634179" cy="324720"/>
        </a:xfrm>
        <a:prstGeom prst="roundRect">
          <a:avLst/>
        </a:prstGeom>
        <a:solidFill>
          <a:schemeClr val="accent2">
            <a:hueOff val="-8640840"/>
            <a:satOff val="-17007"/>
            <a:lumOff val="106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Tools PyTorch, torchvision, AMP (mixed precision)</a:t>
          </a:r>
        </a:p>
      </dsp:txBody>
      <dsp:txXfrm>
        <a:off x="346864" y="3458500"/>
        <a:ext cx="4602475" cy="293016"/>
      </dsp:txXfrm>
    </dsp:sp>
    <dsp:sp modelId="{05308B52-D7E4-46A7-BADA-74E7955D2E2B}">
      <dsp:nvSpPr>
        <dsp:cNvPr id="0" name=""/>
        <dsp:cNvSpPr/>
      </dsp:nvSpPr>
      <dsp:spPr>
        <a:xfrm>
          <a:off x="0" y="4103968"/>
          <a:ext cx="6620255" cy="8142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805" tIns="229108" rIns="513805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Hook – Based error injection in Conv2D and Linear layers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Gradient scaling (AMP)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Cosine learning rate scheduler</a:t>
          </a:r>
        </a:p>
      </dsp:txBody>
      <dsp:txXfrm>
        <a:off x="0" y="4103968"/>
        <a:ext cx="6620255" cy="814274"/>
      </dsp:txXfrm>
    </dsp:sp>
    <dsp:sp modelId="{8A3E4972-58DB-4873-91A7-075B26908DBF}">
      <dsp:nvSpPr>
        <dsp:cNvPr id="0" name=""/>
        <dsp:cNvSpPr/>
      </dsp:nvSpPr>
      <dsp:spPr>
        <a:xfrm>
          <a:off x="331012" y="3941608"/>
          <a:ext cx="4634179" cy="32472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161" tIns="0" rIns="17516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Features</a:t>
          </a:r>
        </a:p>
      </dsp:txBody>
      <dsp:txXfrm>
        <a:off x="346864" y="3957460"/>
        <a:ext cx="4602475" cy="2930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3DD55-C64E-47B1-BF06-7E03B6548D49}">
      <dsp:nvSpPr>
        <dsp:cNvPr id="0" name=""/>
        <dsp:cNvSpPr/>
      </dsp:nvSpPr>
      <dsp:spPr>
        <a:xfrm>
          <a:off x="0" y="0"/>
          <a:ext cx="6949440" cy="8287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CompilerErrorSimulator: Adds noise to tensors with a probability.</a:t>
          </a:r>
          <a:endParaRPr lang="en-US" sz="2200" kern="1200"/>
        </a:p>
      </dsp:txBody>
      <dsp:txXfrm>
        <a:off x="24274" y="24274"/>
        <a:ext cx="5985100" cy="780222"/>
      </dsp:txXfrm>
    </dsp:sp>
    <dsp:sp modelId="{FD6861A6-7037-4D5A-B6A4-CA24187BE3DB}">
      <dsp:nvSpPr>
        <dsp:cNvPr id="0" name=""/>
        <dsp:cNvSpPr/>
      </dsp:nvSpPr>
      <dsp:spPr>
        <a:xfrm>
          <a:off x="582015" y="979455"/>
          <a:ext cx="6949440" cy="8287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ErrorAwareTrainingWrapper: Injects noise into model layers via hooks.</a:t>
          </a:r>
          <a:endParaRPr lang="en-US" sz="2200" kern="1200"/>
        </a:p>
      </dsp:txBody>
      <dsp:txXfrm>
        <a:off x="606289" y="1003729"/>
        <a:ext cx="5780175" cy="780222"/>
      </dsp:txXfrm>
    </dsp:sp>
    <dsp:sp modelId="{11E8EBA5-129E-4F9C-AA9B-A0CCCECEC983}">
      <dsp:nvSpPr>
        <dsp:cNvPr id="0" name=""/>
        <dsp:cNvSpPr/>
      </dsp:nvSpPr>
      <dsp:spPr>
        <a:xfrm>
          <a:off x="1155344" y="1958911"/>
          <a:ext cx="6949440" cy="8287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ErrorAwareLoss: Combines base loss with a robustness penalty.</a:t>
          </a:r>
          <a:endParaRPr lang="en-US" sz="2200" kern="1200"/>
        </a:p>
      </dsp:txBody>
      <dsp:txXfrm>
        <a:off x="1179618" y="1983185"/>
        <a:ext cx="5788862" cy="780222"/>
      </dsp:txXfrm>
    </dsp:sp>
    <dsp:sp modelId="{D628B122-713C-4D7D-9825-7057B0C2C976}">
      <dsp:nvSpPr>
        <dsp:cNvPr id="0" name=""/>
        <dsp:cNvSpPr/>
      </dsp:nvSpPr>
      <dsp:spPr>
        <a:xfrm>
          <a:off x="1737359" y="2938367"/>
          <a:ext cx="6949440" cy="8287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train_model: Executes full training loop with error simulation.</a:t>
          </a:r>
          <a:endParaRPr lang="en-US" sz="2200" kern="1200"/>
        </a:p>
      </dsp:txBody>
      <dsp:txXfrm>
        <a:off x="1761633" y="2962641"/>
        <a:ext cx="5780175" cy="780222"/>
      </dsp:txXfrm>
    </dsp:sp>
    <dsp:sp modelId="{120085D7-D578-4BD0-BA33-0DC03799BAE5}">
      <dsp:nvSpPr>
        <dsp:cNvPr id="0" name=""/>
        <dsp:cNvSpPr/>
      </dsp:nvSpPr>
      <dsp:spPr>
        <a:xfrm>
          <a:off x="6410739" y="634762"/>
          <a:ext cx="538700" cy="538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31947" y="634762"/>
        <a:ext cx="296285" cy="405372"/>
      </dsp:txXfrm>
    </dsp:sp>
    <dsp:sp modelId="{FABE60E8-9BF7-4C6B-A714-66ECA15DD40D}">
      <dsp:nvSpPr>
        <dsp:cNvPr id="0" name=""/>
        <dsp:cNvSpPr/>
      </dsp:nvSpPr>
      <dsp:spPr>
        <a:xfrm>
          <a:off x="6992754" y="1614218"/>
          <a:ext cx="538700" cy="538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13962" y="1614218"/>
        <a:ext cx="296285" cy="405372"/>
      </dsp:txXfrm>
    </dsp:sp>
    <dsp:sp modelId="{C0F47AAB-1B2C-45E9-AB26-4E9A7CC7F6AC}">
      <dsp:nvSpPr>
        <dsp:cNvPr id="0" name=""/>
        <dsp:cNvSpPr/>
      </dsp:nvSpPr>
      <dsp:spPr>
        <a:xfrm>
          <a:off x="7566083" y="2593674"/>
          <a:ext cx="538700" cy="53870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87291" y="2593674"/>
        <a:ext cx="296285" cy="4053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F9540-9981-454B-A613-B84FEA417EE7}">
      <dsp:nvSpPr>
        <dsp:cNvPr id="0" name=""/>
        <dsp:cNvSpPr/>
      </dsp:nvSpPr>
      <dsp:spPr>
        <a:xfrm>
          <a:off x="871" y="0"/>
          <a:ext cx="3530128" cy="37671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0" rIns="3486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Comparison: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Error-Aware vs Standard Model</a:t>
          </a:r>
        </a:p>
      </dsp:txBody>
      <dsp:txXfrm>
        <a:off x="871" y="1506855"/>
        <a:ext cx="3530128" cy="2260282"/>
      </dsp:txXfrm>
    </dsp:sp>
    <dsp:sp modelId="{FFA9408C-97FF-423B-8669-0823ACA96729}">
      <dsp:nvSpPr>
        <dsp:cNvPr id="0" name=""/>
        <dsp:cNvSpPr/>
      </dsp:nvSpPr>
      <dsp:spPr>
        <a:xfrm>
          <a:off x="871" y="0"/>
          <a:ext cx="3530128" cy="150685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165100" rIns="34869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71" y="0"/>
        <a:ext cx="3530128" cy="1506855"/>
      </dsp:txXfrm>
    </dsp:sp>
    <dsp:sp modelId="{9B1E7B4A-73A1-4283-8E2C-C2E57AEA8B03}">
      <dsp:nvSpPr>
        <dsp:cNvPr id="0" name=""/>
        <dsp:cNvSpPr/>
      </dsp:nvSpPr>
      <dsp:spPr>
        <a:xfrm>
          <a:off x="3813410" y="0"/>
          <a:ext cx="3530128" cy="37671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0" rIns="3486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Metrics: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Accuracy on clean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Accuracy with injected errors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Training time per epoch</a:t>
          </a:r>
        </a:p>
      </dsp:txBody>
      <dsp:txXfrm>
        <a:off x="3813410" y="1506855"/>
        <a:ext cx="3530128" cy="2260282"/>
      </dsp:txXfrm>
    </dsp:sp>
    <dsp:sp modelId="{29FAA71C-74D0-4E8D-9294-58F6F432B1F0}">
      <dsp:nvSpPr>
        <dsp:cNvPr id="0" name=""/>
        <dsp:cNvSpPr/>
      </dsp:nvSpPr>
      <dsp:spPr>
        <a:xfrm>
          <a:off x="3813410" y="0"/>
          <a:ext cx="3530128" cy="150685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165100" rIns="34869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13410" y="0"/>
        <a:ext cx="3530128" cy="1506855"/>
      </dsp:txXfrm>
    </dsp:sp>
    <dsp:sp modelId="{D0D06380-7B5E-4CBB-817C-8DCAB0441F84}">
      <dsp:nvSpPr>
        <dsp:cNvPr id="0" name=""/>
        <dsp:cNvSpPr/>
      </dsp:nvSpPr>
      <dsp:spPr>
        <a:xfrm>
          <a:off x="7625949" y="0"/>
          <a:ext cx="3530128" cy="37671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0" rIns="34869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Goal:</a:t>
          </a:r>
          <a:r>
            <a:rPr lang="en-US" sz="2600" kern="1200"/>
            <a:t> Reduce performance drop under error conditions.</a:t>
          </a:r>
        </a:p>
      </dsp:txBody>
      <dsp:txXfrm>
        <a:off x="7625949" y="1506855"/>
        <a:ext cx="3530128" cy="2260282"/>
      </dsp:txXfrm>
    </dsp:sp>
    <dsp:sp modelId="{5A62F692-BF1A-4550-AE65-2FE26061E5AE}">
      <dsp:nvSpPr>
        <dsp:cNvPr id="0" name=""/>
        <dsp:cNvSpPr/>
      </dsp:nvSpPr>
      <dsp:spPr>
        <a:xfrm>
          <a:off x="7625949" y="0"/>
          <a:ext cx="3530128" cy="150685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8698" tIns="165100" rIns="34869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625949" y="0"/>
        <a:ext cx="3530128" cy="15068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73942-4DC5-4407-95DD-9AE93403D4D8}">
      <dsp:nvSpPr>
        <dsp:cNvPr id="0" name=""/>
        <dsp:cNvSpPr/>
      </dsp:nvSpPr>
      <dsp:spPr>
        <a:xfrm>
          <a:off x="0" y="49986"/>
          <a:ext cx="6620255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Standard Accuracy:</a:t>
          </a:r>
        </a:p>
      </dsp:txBody>
      <dsp:txXfrm>
        <a:off x="48005" y="97991"/>
        <a:ext cx="6524245" cy="887374"/>
      </dsp:txXfrm>
    </dsp:sp>
    <dsp:sp modelId="{CDBF8C4D-4DAF-4135-B717-128055C210C5}">
      <dsp:nvSpPr>
        <dsp:cNvPr id="0" name=""/>
        <dsp:cNvSpPr/>
      </dsp:nvSpPr>
      <dsp:spPr>
        <a:xfrm>
          <a:off x="0" y="1033371"/>
          <a:ext cx="6620255" cy="1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19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Clean : 48.10%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With Errors: 47.96%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Drop: 0.14%</a:t>
          </a:r>
        </a:p>
      </dsp:txBody>
      <dsp:txXfrm>
        <a:off x="0" y="1033371"/>
        <a:ext cx="6620255" cy="1654965"/>
      </dsp:txXfrm>
    </dsp:sp>
    <dsp:sp modelId="{901E3D65-B08F-4341-91D3-058757609CE2}">
      <dsp:nvSpPr>
        <dsp:cNvPr id="0" name=""/>
        <dsp:cNvSpPr/>
      </dsp:nvSpPr>
      <dsp:spPr>
        <a:xfrm>
          <a:off x="0" y="2688336"/>
          <a:ext cx="6620255" cy="9833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Error</a:t>
          </a:r>
          <a:r>
            <a:rPr lang="en-US" sz="4100" kern="1200" baseline="0" dirty="0"/>
            <a:t> Aware Accuracy</a:t>
          </a:r>
          <a:endParaRPr lang="en-US" sz="4100" kern="1200" dirty="0"/>
        </a:p>
      </dsp:txBody>
      <dsp:txXfrm>
        <a:off x="48005" y="2736341"/>
        <a:ext cx="6524245" cy="887374"/>
      </dsp:txXfrm>
    </dsp:sp>
    <dsp:sp modelId="{BFB2BD98-709B-4611-A496-B322702D83D5}">
      <dsp:nvSpPr>
        <dsp:cNvPr id="0" name=""/>
        <dsp:cNvSpPr/>
      </dsp:nvSpPr>
      <dsp:spPr>
        <a:xfrm>
          <a:off x="0" y="3671721"/>
          <a:ext cx="6620255" cy="165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193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Clean: 55.12%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With Errors: 55.01%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 dirty="0"/>
            <a:t>Drop: 0.11%</a:t>
          </a:r>
        </a:p>
      </dsp:txBody>
      <dsp:txXfrm>
        <a:off x="0" y="3671721"/>
        <a:ext cx="6620255" cy="1654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38CC9-8E78-4F66-97A9-F55275B0071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03FC0-4768-4F39-B268-4DC0C967E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0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03FC0-4768-4F39-B268-4DC0C967E0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4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7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8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0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9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5A34A-9ECF-F03C-36A2-06E74D51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CA5F6-70AB-73BD-218E-B9EAB1CA9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286006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Error-Aware Model Training Framework for Compiler-Induced Perturbations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188B-620C-56B9-9133-F49C26D4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Autofit/>
          </a:bodyPr>
          <a:lstStyle/>
          <a:p>
            <a:r>
              <a:rPr lang="en-US" sz="1800" dirty="0"/>
              <a:t>Sai Sathwik </a:t>
            </a:r>
            <a:r>
              <a:rPr lang="en-US" sz="1800" dirty="0" err="1"/>
              <a:t>Annabathula</a:t>
            </a:r>
            <a:r>
              <a:rPr lang="en-US" sz="1800" dirty="0"/>
              <a:t>(SXA230325)</a:t>
            </a:r>
          </a:p>
          <a:p>
            <a:r>
              <a:rPr lang="en-US" sz="1800" dirty="0"/>
              <a:t>Sai Charan Palvai(SXP240049)</a:t>
            </a:r>
          </a:p>
          <a:p>
            <a:r>
              <a:rPr lang="en-US" sz="1800" b="1" dirty="0"/>
              <a:t>Course:</a:t>
            </a:r>
            <a:r>
              <a:rPr lang="en-US" sz="1800" dirty="0"/>
              <a:t> CS6375 – Machine Learning</a:t>
            </a:r>
          </a:p>
          <a:p>
            <a:r>
              <a:rPr lang="en-US" sz="1800" b="1" dirty="0"/>
              <a:t>Instructor:</a:t>
            </a:r>
            <a:r>
              <a:rPr lang="en-US" sz="1800" dirty="0"/>
              <a:t> Dr. Wei Yang</a:t>
            </a:r>
          </a:p>
          <a:p>
            <a:r>
              <a:rPr lang="en-US" sz="1800" b="1" dirty="0"/>
              <a:t>Semester:</a:t>
            </a:r>
            <a:r>
              <a:rPr lang="en-US" sz="1800" dirty="0"/>
              <a:t> Spring 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93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E3FF0-4E28-2FDC-B656-B142C540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Evaluation Setup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B58695-8865-A58D-C107-614FA4E4E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27262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35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97099-DE43-F7AC-20AF-2BA00797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5B888-A066-24D3-DB8E-71A6550CF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56405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710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1DD5D-A06E-DD04-3358-C79C462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 dirty="0"/>
              <a:t>Standard model vs Error aware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24015B-0718-4253-2BB1-3766D5095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153868"/>
              </p:ext>
            </p:extLst>
          </p:nvPr>
        </p:nvGraphicFramePr>
        <p:xfrm>
          <a:off x="5065776" y="2040969"/>
          <a:ext cx="6620257" cy="3251551"/>
        </p:xfrm>
        <a:graphic>
          <a:graphicData uri="http://schemas.openxmlformats.org/drawingml/2006/table">
            <a:tbl>
              <a:tblPr/>
              <a:tblGrid>
                <a:gridCol w="1830416">
                  <a:extLst>
                    <a:ext uri="{9D8B030D-6E8A-4147-A177-3AD203B41FA5}">
                      <a16:colId xmlns:a16="http://schemas.microsoft.com/office/drawing/2014/main" val="1195703613"/>
                    </a:ext>
                  </a:extLst>
                </a:gridCol>
                <a:gridCol w="2064944">
                  <a:extLst>
                    <a:ext uri="{9D8B030D-6E8A-4147-A177-3AD203B41FA5}">
                      <a16:colId xmlns:a16="http://schemas.microsoft.com/office/drawing/2014/main" val="4237151541"/>
                    </a:ext>
                  </a:extLst>
                </a:gridCol>
                <a:gridCol w="2724897">
                  <a:extLst>
                    <a:ext uri="{9D8B030D-6E8A-4147-A177-3AD203B41FA5}">
                      <a16:colId xmlns:a16="http://schemas.microsoft.com/office/drawing/2014/main" val="4029793912"/>
                    </a:ext>
                  </a:extLst>
                </a:gridCol>
              </a:tblGrid>
              <a:tr h="345576">
                <a:tc>
                  <a:txBody>
                    <a:bodyPr/>
                    <a:lstStyle/>
                    <a:p>
                      <a:r>
                        <a:rPr lang="en-IN" sz="1500" b="1" dirty="0"/>
                        <a:t>Feature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Standard Model</a:t>
                      </a:r>
                      <a:endParaRPr lang="en-IN" sz="1500"/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Error-Aware Model</a:t>
                      </a:r>
                      <a:endParaRPr lang="en-IN" sz="1500"/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749211"/>
                  </a:ext>
                </a:extLst>
              </a:tr>
              <a:tr h="581195">
                <a:tc>
                  <a:txBody>
                    <a:bodyPr/>
                    <a:lstStyle/>
                    <a:p>
                      <a:r>
                        <a:rPr lang="en-IN" sz="1500" dirty="0"/>
                        <a:t>Architecture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ResNet18 + Dropout + Linear(200)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Same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999257"/>
                  </a:ext>
                </a:extLst>
              </a:tr>
              <a:tr h="581195">
                <a:tc>
                  <a:txBody>
                    <a:bodyPr/>
                    <a:lstStyle/>
                    <a:p>
                      <a:r>
                        <a:rPr lang="en-IN" sz="1500" dirty="0"/>
                        <a:t>Error Injection (Hooks)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None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Via </a:t>
                      </a:r>
                      <a:r>
                        <a:rPr lang="en-IN" sz="1500" dirty="0" err="1"/>
                        <a:t>ErrorAwareTrainingWrapper</a:t>
                      </a:r>
                      <a:r>
                        <a:rPr lang="en-IN" sz="1500" dirty="0"/>
                        <a:t> Function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605111"/>
                  </a:ext>
                </a:extLst>
              </a:tr>
              <a:tr h="581195">
                <a:tc>
                  <a:txBody>
                    <a:bodyPr/>
                    <a:lstStyle/>
                    <a:p>
                      <a:r>
                        <a:rPr lang="en-IN" sz="1500"/>
                        <a:t>Custom Loss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Standard </a:t>
                      </a:r>
                      <a:r>
                        <a:rPr lang="en-IN" sz="1500" dirty="0" err="1"/>
                        <a:t>CrossEntropyLoss</a:t>
                      </a:r>
                      <a:endParaRPr lang="en-IN" sz="1500" dirty="0"/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 err="1"/>
                        <a:t>ErrorAwareLoss</a:t>
                      </a:r>
                      <a:r>
                        <a:rPr lang="en-IN" sz="1500" dirty="0"/>
                        <a:t> Function: adds error penalty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199609"/>
                  </a:ext>
                </a:extLst>
              </a:tr>
              <a:tr h="581195">
                <a:tc>
                  <a:txBody>
                    <a:bodyPr/>
                    <a:lstStyle/>
                    <a:p>
                      <a:r>
                        <a:rPr lang="en-IN" sz="1500"/>
                        <a:t>Robustness Logic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None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Simulates noise during training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69957"/>
                  </a:ext>
                </a:extLst>
              </a:tr>
              <a:tr h="581195">
                <a:tc>
                  <a:txBody>
                    <a:bodyPr/>
                    <a:lstStyle/>
                    <a:p>
                      <a:r>
                        <a:rPr lang="en-IN" sz="1500"/>
                        <a:t>Training Code Location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Inline loop in main()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In </a:t>
                      </a:r>
                      <a:r>
                        <a:rPr lang="en-US" sz="1500" dirty="0" err="1"/>
                        <a:t>train_model</a:t>
                      </a:r>
                      <a:r>
                        <a:rPr lang="en-US" sz="1500" dirty="0"/>
                        <a:t>() function with full pipeline</a:t>
                      </a:r>
                    </a:p>
                  </a:txBody>
                  <a:tcPr marL="78540" marR="78540" marT="39270" marB="39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05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8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7C250-E390-580D-5756-A44547AC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24BA4C8-B465-875A-DFF0-6F4D9D3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429378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81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60A64-707E-529E-372D-5F9359AA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FD5A9AB-8149-6622-7FF5-68B2DD86F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956208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180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3EF0-D63C-567C-7725-B6B4C066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066F5-AE68-774A-9DF3-21AD96364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49803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828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1894-086F-D011-02A7-1DD0F834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Thank you</a:t>
            </a:r>
            <a:br>
              <a:rPr lang="en-US" sz="4800" dirty="0">
                <a:solidFill>
                  <a:schemeClr val="tx2"/>
                </a:solidFill>
              </a:rPr>
            </a:br>
            <a:br>
              <a:rPr lang="en-US" sz="4800" dirty="0">
                <a:solidFill>
                  <a:schemeClr val="tx2"/>
                </a:solidFill>
              </a:rPr>
            </a:br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7AA9C26-6273-34F4-D160-EF1A1142B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1229" y="751093"/>
            <a:ext cx="5254670" cy="525467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1981D-D875-3404-68EE-180C60BA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0BB7B62-575A-79E2-59B4-6A5CB5301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878022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42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F9FF5-AA80-9279-ABD4-C58A2AF3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C23469B-29A5-CE7A-927E-99C249206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833824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2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3836A-DF85-3B81-698E-87822CD4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– Key concepts</a:t>
            </a:r>
            <a:br>
              <a:rPr lang="en-US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743C73A-DA15-3563-2200-78E2D6FE4D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117319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21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4AE83-D0FC-9BEA-1A32-897B63E6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1" dirty="0"/>
              <a:t>Related Work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90BCA-B7EA-F9FE-0AF4-A9921B71C5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618499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17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DA9DD-F9B0-88CE-C402-3ABC76D7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en-US" b="1" dirty="0"/>
              <a:t>Problem Formulation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C10D6D-282D-311F-B2D2-04F453BC6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688836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46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4167D-4748-36E6-3B77-0C47EE04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1" dirty="0"/>
              <a:t>Proposed Framework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0E30BD-B59F-B5D6-76E6-A8619C5CC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471658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93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26353-374B-404B-FA3B-1AF74810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 b="1" dirty="0"/>
              <a:t>Code Architecture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401BCD4-580A-4DE6-D5A9-55EDAE39C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02208"/>
              </p:ext>
            </p:extLst>
          </p:nvPr>
        </p:nvGraphicFramePr>
        <p:xfrm>
          <a:off x="520700" y="257810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745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5ACF6-D13B-3919-8445-DDCA396B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Implementation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D5838839-1270-AAAE-9766-53C15EA9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04" y="1266150"/>
            <a:ext cx="7293594" cy="486847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703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645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Bierstadt</vt:lpstr>
      <vt:lpstr>Neue Haas Grotesk Text Pro</vt:lpstr>
      <vt:lpstr>Times New Roman</vt:lpstr>
      <vt:lpstr>GestaltVTI</vt:lpstr>
      <vt:lpstr>Error-Aware Model Training Framework for Compiler-Induced Perturbations</vt:lpstr>
      <vt:lpstr>Introduction</vt:lpstr>
      <vt:lpstr>Motivation</vt:lpstr>
      <vt:lpstr>Background – Key concepts </vt:lpstr>
      <vt:lpstr>Related Work </vt:lpstr>
      <vt:lpstr>Problem Formulation </vt:lpstr>
      <vt:lpstr>Proposed Framework </vt:lpstr>
      <vt:lpstr>Code Architecture</vt:lpstr>
      <vt:lpstr>Implementation</vt:lpstr>
      <vt:lpstr>Evaluation Setup </vt:lpstr>
      <vt:lpstr>Results </vt:lpstr>
      <vt:lpstr>Standard model vs Error aware model</vt:lpstr>
      <vt:lpstr>Conclusion </vt:lpstr>
      <vt:lpstr>Future Work</vt:lpstr>
      <vt:lpstr>References</vt:lpstr>
      <vt:lpstr>Thank you  </vt:lpstr>
    </vt:vector>
  </TitlesOfParts>
  <Company>The Universtiy of Texas at Dallas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Palvai, Sai Charan</dc:creator>
  <cp:lastModifiedBy>Palvai, Sai Charan</cp:lastModifiedBy>
  <cp:revision>4</cp:revision>
  <dcterms:created xsi:type="dcterms:W3CDTF">2025-05-10T19:20:14Z</dcterms:created>
  <dcterms:modified xsi:type="dcterms:W3CDTF">2025-05-12T23:45:50Z</dcterms:modified>
</cp:coreProperties>
</file>