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Raleway" panose="020B0503030101060003"/>
      <p:regular r:id="rId14"/>
    </p:embeddedFont>
    <p:embeddedFont>
      <p:font typeface="Lato" panose="020F0502020204030203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519eab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519eab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19eab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519eab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519eab5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519eab5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SmartPark</a:t>
            </a:r>
            <a:r>
              <a:rPr lang="en-IN" altLang="en-GB"/>
              <a:t>: </a:t>
            </a:r>
            <a:br>
              <a:rPr lang="en-IN" altLang="en-GB"/>
            </a:br>
            <a:r>
              <a:rPr lang="en-IN" altLang="en-GB" sz="2400" b="0"/>
              <a:t>(An iot based smart parking system)</a:t>
            </a:r>
            <a:endParaRPr lang="en-IN" altLang="en-GB" sz="2400" b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8900" y="3250140"/>
            <a:ext cx="4242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by : 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V.Sathwika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22c11a05d2@anurag.ac.in</a:t>
            </a:r>
            <a:endParaRPr lang="en-IN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Urban life requires centralized public facilities.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Hardly any car parking facilities that are used today are able to cope up with the influx of vehicles.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Searching for a vacant parking space is time consuming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It results in more traffic congestion because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many vehicles may go after limited parking spaces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 lang="en-GB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7425" y="1625250"/>
            <a:ext cx="7688700" cy="3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Smart Parking System is used to assist drivers to find vacant spaces in a car park in a shorter time. 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The basic facilities required to fulfill our requirements are: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Location of the car park should be easy to find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Entrance should be easy to discover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Parking lots should should be in abundance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This will include: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Automated parking system without any manual labour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Simultaneous operations on different floors for car parking.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Multiple entry and exit points.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Pre-booking of parking slots through a Mobile App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Components</a:t>
            </a:r>
            <a:endParaRPr lang="en-GB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811900" y="20263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{C307A92A-CE14-4CB6-8210-07E75A0A5E2A}</a:tableStyleId>
              </a:tblPr>
              <a:tblGrid>
                <a:gridCol w="1709725"/>
                <a:gridCol w="55292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STM 32FC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 is used as a microcontroller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UV Sensors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to count number of cars entering and to control servo motor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IR Sensors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to differentiate used and empty parking spots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Servo Motor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Shaft moves up when it receives signal from UV 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Camera**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to categorize different vehicles based on size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LCD Display**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to display vacancies in the parking lot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825975" y="4586925"/>
            <a:ext cx="26712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Not Tested yet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Used</a:t>
            </a:r>
            <a:endParaRPr lang="en-GB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Arduino IDE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Thunkable Classic for Android App development </a:t>
            </a:r>
            <a:endParaRPr lang="en-GB"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Anaconda-OpenCV Pyt</a:t>
            </a:r>
            <a:r>
              <a:rPr lang="en-IN" sz="1400" dirty="0">
                <a:solidFill>
                  <a:srgbClr val="000000"/>
                </a:solidFill>
              </a:rPr>
              <a:t>hon for Image Processing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29391" y="5601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 lang="en-GB"/>
          </a:p>
        </p:txBody>
      </p:sp>
      <p:pic>
        <p:nvPicPr>
          <p:cNvPr id="13" name="Google Shape;12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5800" y="1459413"/>
            <a:ext cx="7076209" cy="34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Working: </a:t>
            </a:r>
            <a:endParaRPr lang="en-GB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955500"/>
            <a:ext cx="76887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When a vehicle arrives in front of UV sensor it sends a signal to servo motor which rotates 90 degrees up and allows the car to enter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Once the capacity of the system is full no more vehicle is allowed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exit and entry system work simultaneously with the help of a counter which increments or decrements as a vehicle enters or leaves the parking slot.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IR  sensors help to identify filled and empty spaces.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Presentation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Streamline</vt:lpstr>
      <vt:lpstr>Smart Parking System</vt:lpstr>
      <vt:lpstr>Problem Statement</vt:lpstr>
      <vt:lpstr>Proposed Solution</vt:lpstr>
      <vt:lpstr>Hardware Components</vt:lpstr>
      <vt:lpstr>Software Used</vt:lpstr>
      <vt:lpstr>Block Diagram</vt:lpstr>
      <vt:lpstr>Working: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/>
  <cp:lastModifiedBy>sathw</cp:lastModifiedBy>
  <cp:revision>6</cp:revision>
  <dcterms:created xsi:type="dcterms:W3CDTF">2024-09-26T08:30:12Z</dcterms:created>
  <dcterms:modified xsi:type="dcterms:W3CDTF">2024-09-26T08:52:06Z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B56EC2F2B9F64D87B1669D7B003569A5_12</vt:lpwstr>
  </property>
  <property fmtid="{D5CDD505-2E9C-101B-9397-08002B2CF9AE}" pid="3" name="KSOProductBuildVer">
    <vt:lpwstr>1033-12.2.0.18283</vt:lpwstr>
  </property>
</Properties>
</file>