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D61A6-56BA-619B-E72B-0618C7939CC2}" v="451" dt="2024-06-11T15:17:59.8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ya Narayana" userId="9925dad0c8161686" providerId="Windows Live" clId="Web-{31DD61A6-56BA-619B-E72B-0618C7939CC2}"/>
    <pc:docChg chg="modSld modMainMaster">
      <pc:chgData name="Sathya Narayana" userId="9925dad0c8161686" providerId="Windows Live" clId="Web-{31DD61A6-56BA-619B-E72B-0618C7939CC2}" dt="2024-06-11T15:17:59.869" v="312"/>
      <pc:docMkLst>
        <pc:docMk/>
      </pc:docMkLst>
      <pc:sldChg chg="addSp delSp modSp modTransition">
        <pc:chgData name="Sathya Narayana" userId="9925dad0c8161686" providerId="Windows Live" clId="Web-{31DD61A6-56BA-619B-E72B-0618C7939CC2}" dt="2024-06-11T15:17:59.869" v="312"/>
        <pc:sldMkLst>
          <pc:docMk/>
          <pc:sldMk cId="0" sldId="256"/>
        </pc:sldMkLst>
        <pc:spChg chg="del mod">
          <ac:chgData name="Sathya Narayana" userId="9925dad0c8161686" providerId="Windows Live" clId="Web-{31DD61A6-56BA-619B-E72B-0618C7939CC2}" dt="2024-06-11T14:45:32.578" v="11"/>
          <ac:spMkLst>
            <pc:docMk/>
            <pc:sldMk cId="0" sldId="256"/>
            <ac:spMk id="7" creationId="{00000000-0000-0000-0000-000000000000}"/>
          </ac:spMkLst>
        </pc:spChg>
        <pc:spChg chg="mod">
          <ac:chgData name="Sathya Narayana" userId="9925dad0c8161686" providerId="Windows Live" clId="Web-{31DD61A6-56BA-619B-E72B-0618C7939CC2}" dt="2024-06-11T14:47:55.646" v="20" actId="20577"/>
          <ac:spMkLst>
            <pc:docMk/>
            <pc:sldMk cId="0" sldId="256"/>
            <ac:spMk id="8" creationId="{00000000-0000-0000-0000-000000000000}"/>
          </ac:spMkLst>
        </pc:spChg>
        <pc:spChg chg="mod">
          <ac:chgData name="Sathya Narayana" userId="9925dad0c8161686" providerId="Windows Live" clId="Web-{31DD61A6-56BA-619B-E72B-0618C7939CC2}" dt="2024-06-11T14:48:10.193" v="25" actId="14100"/>
          <ac:spMkLst>
            <pc:docMk/>
            <pc:sldMk cId="0" sldId="256"/>
            <ac:spMk id="12" creationId="{00000000-0000-0000-0000-000000000000}"/>
          </ac:spMkLst>
        </pc:spChg>
        <pc:spChg chg="mod">
          <ac:chgData name="Sathya Narayana" userId="9925dad0c8161686" providerId="Windows Live" clId="Web-{31DD61A6-56BA-619B-E72B-0618C7939CC2}" dt="2024-06-11T14:48:34.819" v="33" actId="1076"/>
          <ac:spMkLst>
            <pc:docMk/>
            <pc:sldMk cId="0" sldId="256"/>
            <ac:spMk id="14" creationId="{ED2C1E28-3EF8-4B0B-B7A9-EBAD4CF0D8FA}"/>
          </ac:spMkLst>
        </pc:spChg>
        <pc:spChg chg="add del mod">
          <ac:chgData name="Sathya Narayana" userId="9925dad0c8161686" providerId="Windows Live" clId="Web-{31DD61A6-56BA-619B-E72B-0618C7939CC2}" dt="2024-06-11T14:46:26.049" v="14"/>
          <ac:spMkLst>
            <pc:docMk/>
            <pc:sldMk cId="0" sldId="256"/>
            <ac:spMk id="15" creationId="{C7BC475B-34F0-20F3-E21C-6CF650927678}"/>
          </ac:spMkLst>
        </pc:spChg>
      </pc:sldChg>
      <pc:sldChg chg="addSp modSp modTransition">
        <pc:chgData name="Sathya Narayana" userId="9925dad0c8161686" providerId="Windows Live" clId="Web-{31DD61A6-56BA-619B-E72B-0618C7939CC2}" dt="2024-06-11T15:17:59.869" v="312"/>
        <pc:sldMkLst>
          <pc:docMk/>
          <pc:sldMk cId="0" sldId="257"/>
        </pc:sldMkLst>
        <pc:spChg chg="mod">
          <ac:chgData name="Sathya Narayana" userId="9925dad0c8161686" providerId="Windows Live" clId="Web-{31DD61A6-56BA-619B-E72B-0618C7939CC2}" dt="2024-06-11T14:51:03.793" v="63" actId="1076"/>
          <ac:spMkLst>
            <pc:docMk/>
            <pc:sldMk cId="0" sldId="257"/>
            <ac:spMk id="17" creationId="{00000000-0000-0000-0000-000000000000}"/>
          </ac:spMkLst>
        </pc:spChg>
        <pc:spChg chg="add mod">
          <ac:chgData name="Sathya Narayana" userId="9925dad0c8161686" providerId="Windows Live" clId="Web-{31DD61A6-56BA-619B-E72B-0618C7939CC2}" dt="2024-06-11T14:55:23.631" v="111" actId="20577"/>
          <ac:spMkLst>
            <pc:docMk/>
            <pc:sldMk cId="0" sldId="257"/>
            <ac:spMk id="23" creationId="{C73512DD-63FA-0C09-90E2-C938EE1677D2}"/>
          </ac:spMkLst>
        </pc:spChg>
      </pc:sldChg>
      <pc:sldChg chg="addSp modSp modTransition">
        <pc:chgData name="Sathya Narayana" userId="9925dad0c8161686" providerId="Windows Live" clId="Web-{31DD61A6-56BA-619B-E72B-0618C7939CC2}" dt="2024-06-11T15:17:59.869" v="312"/>
        <pc:sldMkLst>
          <pc:docMk/>
          <pc:sldMk cId="0" sldId="258"/>
        </pc:sldMkLst>
        <pc:spChg chg="mod">
          <ac:chgData name="Sathya Narayana" userId="9925dad0c8161686" providerId="Windows Live" clId="Web-{31DD61A6-56BA-619B-E72B-0618C7939CC2}" dt="2024-06-11T15:02:34.991" v="179" actId="1076"/>
          <ac:spMkLst>
            <pc:docMk/>
            <pc:sldMk cId="0" sldId="258"/>
            <ac:spMk id="21" creationId="{00000000-0000-0000-0000-000000000000}"/>
          </ac:spMkLst>
        </pc:spChg>
        <pc:spChg chg="add mod">
          <ac:chgData name="Sathya Narayana" userId="9925dad0c8161686" providerId="Windows Live" clId="Web-{31DD61A6-56BA-619B-E72B-0618C7939CC2}" dt="2024-06-11T14:55:35.882" v="112" actId="20577"/>
          <ac:spMkLst>
            <pc:docMk/>
            <pc:sldMk cId="0" sldId="258"/>
            <ac:spMk id="23" creationId="{197B76D4-4C4D-9484-0BB3-3EC37E6B36D1}"/>
          </ac:spMkLst>
        </pc:spChg>
      </pc:sldChg>
      <pc:sldChg chg="addSp delSp modSp modTransition">
        <pc:chgData name="Sathya Narayana" userId="9925dad0c8161686" providerId="Windows Live" clId="Web-{31DD61A6-56BA-619B-E72B-0618C7939CC2}" dt="2024-06-11T15:17:59.869" v="312"/>
        <pc:sldMkLst>
          <pc:docMk/>
          <pc:sldMk cId="0" sldId="259"/>
        </pc:sldMkLst>
        <pc:spChg chg="mod">
          <ac:chgData name="Sathya Narayana" userId="9925dad0c8161686" providerId="Windows Live" clId="Web-{31DD61A6-56BA-619B-E72B-0618C7939CC2}" dt="2024-06-11T15:01:23.410" v="164" actId="14100"/>
          <ac:spMkLst>
            <pc:docMk/>
            <pc:sldMk cId="0" sldId="259"/>
            <ac:spMk id="7" creationId="{00000000-0000-0000-0000-000000000000}"/>
          </ac:spMkLst>
        </pc:spChg>
        <pc:spChg chg="add del">
          <ac:chgData name="Sathya Narayana" userId="9925dad0c8161686" providerId="Windows Live" clId="Web-{31DD61A6-56BA-619B-E72B-0618C7939CC2}" dt="2024-06-11T14:53:13.814" v="85"/>
          <ac:spMkLst>
            <pc:docMk/>
            <pc:sldMk cId="0" sldId="259"/>
            <ac:spMk id="11" creationId="{52265492-3DF6-107E-608E-C79BDEA6C128}"/>
          </ac:spMkLst>
        </pc:spChg>
        <pc:spChg chg="add mod">
          <ac:chgData name="Sathya Narayana" userId="9925dad0c8161686" providerId="Windows Live" clId="Web-{31DD61A6-56BA-619B-E72B-0618C7939CC2}" dt="2024-06-11T15:01:34.770" v="165" actId="1076"/>
          <ac:spMkLst>
            <pc:docMk/>
            <pc:sldMk cId="0" sldId="259"/>
            <ac:spMk id="12" creationId="{6065FB24-C8A7-5FDF-DD95-3593827A3623}"/>
          </ac:spMkLst>
        </pc:spChg>
      </pc:sldChg>
      <pc:sldChg chg="modSp modTransition">
        <pc:chgData name="Sathya Narayana" userId="9925dad0c8161686" providerId="Windows Live" clId="Web-{31DD61A6-56BA-619B-E72B-0618C7939CC2}" dt="2024-06-11T15:17:59.869" v="312"/>
        <pc:sldMkLst>
          <pc:docMk/>
          <pc:sldMk cId="0" sldId="260"/>
        </pc:sldMkLst>
        <pc:spChg chg="mod">
          <ac:chgData name="Sathya Narayana" userId="9925dad0c8161686" providerId="Windows Live" clId="Web-{31DD61A6-56BA-619B-E72B-0618C7939CC2}" dt="2024-06-11T14:57:57.293" v="133" actId="14100"/>
          <ac:spMkLst>
            <pc:docMk/>
            <pc:sldMk cId="0" sldId="260"/>
            <ac:spMk id="7" creationId="{00000000-0000-0000-0000-000000000000}"/>
          </ac:spMkLst>
        </pc:spChg>
        <pc:spChg chg="mod">
          <ac:chgData name="Sathya Narayana" userId="9925dad0c8161686" providerId="Windows Live" clId="Web-{31DD61A6-56BA-619B-E72B-0618C7939CC2}" dt="2024-06-11T15:12:02.731" v="268" actId="20577"/>
          <ac:spMkLst>
            <pc:docMk/>
            <pc:sldMk cId="0" sldId="260"/>
            <ac:spMk id="12" creationId="{00000000-0000-0000-0000-000000000000}"/>
          </ac:spMkLst>
        </pc:spChg>
      </pc:sldChg>
      <pc:sldChg chg="modSp modTransition">
        <pc:chgData name="Sathya Narayana" userId="9925dad0c8161686" providerId="Windows Live" clId="Web-{31DD61A6-56BA-619B-E72B-0618C7939CC2}" dt="2024-06-11T15:17:59.869" v="312"/>
        <pc:sldMkLst>
          <pc:docMk/>
          <pc:sldMk cId="0" sldId="261"/>
        </pc:sldMkLst>
        <pc:spChg chg="mod">
          <ac:chgData name="Sathya Narayana" userId="9925dad0c8161686" providerId="Windows Live" clId="Web-{31DD61A6-56BA-619B-E72B-0618C7939CC2}" dt="2024-06-11T15:05:55.092" v="211" actId="1076"/>
          <ac:spMkLst>
            <pc:docMk/>
            <pc:sldMk cId="0" sldId="261"/>
            <ac:spMk id="5" creationId="{00000000-0000-0000-0000-000000000000}"/>
          </ac:spMkLst>
        </pc:spChg>
        <pc:spChg chg="mod">
          <ac:chgData name="Sathya Narayana" userId="9925dad0c8161686" providerId="Windows Live" clId="Web-{31DD61A6-56BA-619B-E72B-0618C7939CC2}" dt="2024-06-11T15:11:47.074" v="267" actId="20577"/>
          <ac:spMkLst>
            <pc:docMk/>
            <pc:sldMk cId="0" sldId="261"/>
            <ac:spMk id="9" creationId="{00000000-0000-0000-0000-000000000000}"/>
          </ac:spMkLst>
        </pc:spChg>
      </pc:sldChg>
      <pc:sldChg chg="modSp modTransition">
        <pc:chgData name="Sathya Narayana" userId="9925dad0c8161686" providerId="Windows Live" clId="Web-{31DD61A6-56BA-619B-E72B-0618C7939CC2}" dt="2024-06-11T15:17:59.869" v="312"/>
        <pc:sldMkLst>
          <pc:docMk/>
          <pc:sldMk cId="0" sldId="262"/>
        </pc:sldMkLst>
        <pc:spChg chg="mod">
          <ac:chgData name="Sathya Narayana" userId="9925dad0c8161686" providerId="Windows Live" clId="Web-{31DD61A6-56BA-619B-E72B-0618C7939CC2}" dt="2024-06-11T15:09:24.850" v="243" actId="1076"/>
          <ac:spMkLst>
            <pc:docMk/>
            <pc:sldMk cId="0" sldId="262"/>
            <ac:spMk id="6" creationId="{00000000-0000-0000-0000-000000000000}"/>
          </ac:spMkLst>
        </pc:spChg>
        <pc:spChg chg="mod">
          <ac:chgData name="Sathya Narayana" userId="9925dad0c8161686" providerId="Windows Live" clId="Web-{31DD61A6-56BA-619B-E72B-0618C7939CC2}" dt="2024-06-11T15:09:17.381" v="242" actId="1076"/>
          <ac:spMkLst>
            <pc:docMk/>
            <pc:sldMk cId="0" sldId="262"/>
            <ac:spMk id="10" creationId="{00000000-0000-0000-0000-000000000000}"/>
          </ac:spMkLst>
        </pc:spChg>
      </pc:sldChg>
      <pc:sldChg chg="modSp modTransition">
        <pc:chgData name="Sathya Narayana" userId="9925dad0c8161686" providerId="Windows Live" clId="Web-{31DD61A6-56BA-619B-E72B-0618C7939CC2}" dt="2024-06-11T15:17:59.869" v="312"/>
        <pc:sldMkLst>
          <pc:docMk/>
          <pc:sldMk cId="0" sldId="263"/>
        </pc:sldMkLst>
        <pc:spChg chg="mod">
          <ac:chgData name="Sathya Narayana" userId="9925dad0c8161686" providerId="Windows Live" clId="Web-{31DD61A6-56BA-619B-E72B-0618C7939CC2}" dt="2024-06-11T15:13:19.390" v="279" actId="1076"/>
          <ac:spMkLst>
            <pc:docMk/>
            <pc:sldMk cId="0" sldId="263"/>
            <ac:spMk id="7" creationId="{00000000-0000-0000-0000-000000000000}"/>
          </ac:spMkLst>
        </pc:spChg>
        <pc:spChg chg="mod">
          <ac:chgData name="Sathya Narayana" userId="9925dad0c8161686" providerId="Windows Live" clId="Web-{31DD61A6-56BA-619B-E72B-0618C7939CC2}" dt="2024-06-11T15:15:41.848" v="308" actId="14100"/>
          <ac:spMkLst>
            <pc:docMk/>
            <pc:sldMk cId="0" sldId="263"/>
            <ac:spMk id="9" creationId="{00000000-0000-0000-0000-000000000000}"/>
          </ac:spMkLst>
        </pc:spChg>
        <pc:picChg chg="mod">
          <ac:chgData name="Sathya Narayana" userId="9925dad0c8161686" providerId="Windows Live" clId="Web-{31DD61A6-56BA-619B-E72B-0618C7939CC2}" dt="2024-06-11T15:15:16.597" v="306" actId="1076"/>
          <ac:picMkLst>
            <pc:docMk/>
            <pc:sldMk cId="0" sldId="263"/>
            <ac:picMk id="6" creationId="{00000000-0000-0000-0000-000000000000}"/>
          </ac:picMkLst>
        </pc:picChg>
      </pc:sldChg>
      <pc:sldChg chg="modSp modTransition">
        <pc:chgData name="Sathya Narayana" userId="9925dad0c8161686" providerId="Windows Live" clId="Web-{31DD61A6-56BA-619B-E72B-0618C7939CC2}" dt="2024-06-11T15:17:59.869" v="312"/>
        <pc:sldMkLst>
          <pc:docMk/>
          <pc:sldMk cId="0" sldId="264"/>
        </pc:sldMkLst>
        <pc:spChg chg="mod">
          <ac:chgData name="Sathya Narayana" userId="9925dad0c8161686" providerId="Windows Live" clId="Web-{31DD61A6-56BA-619B-E72B-0618C7939CC2}" dt="2024-06-11T15:11:03.854" v="258" actId="20577"/>
          <ac:spMkLst>
            <pc:docMk/>
            <pc:sldMk cId="0" sldId="264"/>
            <ac:spMk id="7" creationId="{00000000-0000-0000-0000-000000000000}"/>
          </ac:spMkLst>
        </pc:spChg>
        <pc:spChg chg="mod">
          <ac:chgData name="Sathya Narayana" userId="9925dad0c8161686" providerId="Windows Live" clId="Web-{31DD61A6-56BA-619B-E72B-0618C7939CC2}" dt="2024-06-11T15:12:45.326" v="274" actId="20577"/>
          <ac:spMkLst>
            <pc:docMk/>
            <pc:sldMk cId="0" sldId="264"/>
            <ac:spMk id="12" creationId="{00000000-0000-0000-0000-000000000000}"/>
          </ac:spMkLst>
        </pc:spChg>
      </pc:sldChg>
      <pc:sldChg chg="modSp modTransition">
        <pc:chgData name="Sathya Narayana" userId="9925dad0c8161686" providerId="Windows Live" clId="Web-{31DD61A6-56BA-619B-E72B-0618C7939CC2}" dt="2024-06-11T15:17:59.869" v="312"/>
        <pc:sldMkLst>
          <pc:docMk/>
          <pc:sldMk cId="0" sldId="265"/>
        </pc:sldMkLst>
        <pc:spChg chg="mod">
          <ac:chgData name="Sathya Narayana" userId="9925dad0c8161686" providerId="Windows Live" clId="Web-{31DD61A6-56BA-619B-E72B-0618C7939CC2}" dt="2024-06-11T15:13:07.077" v="278" actId="1076"/>
          <ac:spMkLst>
            <pc:docMk/>
            <pc:sldMk cId="0" sldId="265"/>
            <ac:spMk id="8" creationId="{00000000-0000-0000-0000-000000000000}"/>
          </ac:spMkLst>
        </pc:spChg>
      </pc:sldChg>
      <pc:sldMasterChg chg="modTransition modSldLayout">
        <pc:chgData name="Sathya Narayana" userId="9925dad0c8161686" providerId="Windows Live" clId="Web-{31DD61A6-56BA-619B-E72B-0618C7939CC2}" dt="2024-06-11T15:17:59.869" v="312"/>
        <pc:sldMasterMkLst>
          <pc:docMk/>
          <pc:sldMasterMk cId="0" sldId="2147483648"/>
        </pc:sldMasterMkLst>
        <pc:sldLayoutChg chg="modTransition">
          <pc:chgData name="Sathya Narayana" userId="9925dad0c8161686" providerId="Windows Live" clId="Web-{31DD61A6-56BA-619B-E72B-0618C7939CC2}" dt="2024-06-11T15:17:59.869" v="312"/>
          <pc:sldLayoutMkLst>
            <pc:docMk/>
            <pc:sldMasterMk cId="0" sldId="2147483648"/>
            <pc:sldLayoutMk cId="0" sldId="2147483661"/>
          </pc:sldLayoutMkLst>
        </pc:sldLayoutChg>
        <pc:sldLayoutChg chg="modTransition">
          <pc:chgData name="Sathya Narayana" userId="9925dad0c8161686" providerId="Windows Live" clId="Web-{31DD61A6-56BA-619B-E72B-0618C7939CC2}" dt="2024-06-11T15:17:59.869" v="312"/>
          <pc:sldLayoutMkLst>
            <pc:docMk/>
            <pc:sldMasterMk cId="0" sldId="2147483648"/>
            <pc:sldLayoutMk cId="0" sldId="2147483662"/>
          </pc:sldLayoutMkLst>
        </pc:sldLayoutChg>
        <pc:sldLayoutChg chg="modTransition">
          <pc:chgData name="Sathya Narayana" userId="9925dad0c8161686" providerId="Windows Live" clId="Web-{31DD61A6-56BA-619B-E72B-0618C7939CC2}" dt="2024-06-11T15:17:59.869" v="312"/>
          <pc:sldLayoutMkLst>
            <pc:docMk/>
            <pc:sldMasterMk cId="0" sldId="2147483648"/>
            <pc:sldLayoutMk cId="0" sldId="2147483663"/>
          </pc:sldLayoutMkLst>
        </pc:sldLayoutChg>
        <pc:sldLayoutChg chg="modTransition">
          <pc:chgData name="Sathya Narayana" userId="9925dad0c8161686" providerId="Windows Live" clId="Web-{31DD61A6-56BA-619B-E72B-0618C7939CC2}" dt="2024-06-11T15:17:59.869" v="312"/>
          <pc:sldLayoutMkLst>
            <pc:docMk/>
            <pc:sldMasterMk cId="0" sldId="2147483648"/>
            <pc:sldLayoutMk cId="0" sldId="2147483664"/>
          </pc:sldLayoutMkLst>
        </pc:sldLayoutChg>
        <pc:sldLayoutChg chg="modTransition">
          <pc:chgData name="Sathya Narayana" userId="9925dad0c8161686" providerId="Windows Live" clId="Web-{31DD61A6-56BA-619B-E72B-0618C7939CC2}" dt="2024-06-11T15:17:59.869" v="312"/>
          <pc:sldLayoutMkLst>
            <pc:docMk/>
            <pc:sldMasterMk cId="0" sldId="2147483648"/>
            <pc:sldLayoutMk cId="0" sldId="214748366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push dir="u"/>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471789" y="3650777"/>
            <a:ext cx="3235222" cy="628377"/>
          </a:xfrm>
          <a:prstGeom prst="rect">
            <a:avLst/>
          </a:prstGeom>
        </p:spPr>
        <p:txBody>
          <a:bodyPr vert="horz" wrap="square" lIns="0" tIns="12700" rIns="0" bIns="0" rtlCol="0" anchor="t">
            <a:spAutoFit/>
          </a:bodyPr>
          <a:lstStyle/>
          <a:p>
            <a:r>
              <a:rPr lang="en-US" sz="4000" b="1" dirty="0">
                <a:latin typeface="Comic Sans MS"/>
              </a:rPr>
              <a:t>KLATD BOT</a:t>
            </a:r>
            <a:endParaRPr lang="en-IN" sz="4000" b="1" dirty="0">
              <a:effectLst/>
              <a:latin typeface="Comic Sans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4511249" y="4257150"/>
            <a:ext cx="4092162" cy="382156"/>
          </a:xfrm>
          <a:prstGeom prst="rect">
            <a:avLst/>
          </a:prstGeom>
        </p:spPr>
        <p:txBody>
          <a:bodyPr vert="horz" wrap="square" lIns="0" tIns="12700" rIns="0" bIns="0" rtlCol="0" anchor="t">
            <a:spAutoFit/>
          </a:bodyPr>
          <a:lstStyle/>
          <a:p>
            <a:pPr algn="ctr"/>
            <a:r>
              <a:rPr lang="en-US" sz="2400" b="1" i="1" dirty="0">
                <a:latin typeface="Comic Sans MS"/>
              </a:rPr>
              <a:t>(Key log all the data bot)</a:t>
            </a:r>
            <a:endParaRPr lang="en-IN" sz="2400" b="1" i="1" dirty="0">
              <a:effectLst/>
              <a:latin typeface="Comic Sans MS"/>
            </a:endParaRPr>
          </a:p>
        </p:txBody>
      </p:sp>
      <p:sp>
        <p:nvSpPr>
          <p:cNvPr id="14" name="TextBox 13">
            <a:extLst>
              <a:ext uri="{FF2B5EF4-FFF2-40B4-BE49-F238E27FC236}">
                <a16:creationId xmlns:a16="http://schemas.microsoft.com/office/drawing/2014/main" id="{ED2C1E28-3EF8-4B0B-B7A9-EBAD4CF0D8FA}"/>
              </a:ext>
            </a:extLst>
          </p:cNvPr>
          <p:cNvSpPr txBox="1"/>
          <p:nvPr/>
        </p:nvSpPr>
        <p:spPr>
          <a:xfrm>
            <a:off x="3994782" y="3128635"/>
            <a:ext cx="3876246" cy="523220"/>
          </a:xfrm>
          <a:prstGeom prst="rect">
            <a:avLst/>
          </a:prstGeom>
          <a:noFill/>
        </p:spPr>
        <p:txBody>
          <a:bodyPr wrap="square" lIns="91440" tIns="45720" rIns="91440" bIns="45720" anchor="t">
            <a:spAutoFit/>
          </a:bodyPr>
          <a:lstStyle/>
          <a:p>
            <a:r>
              <a:rPr lang="en-US" sz="2800" b="1" i="1" dirty="0">
                <a:solidFill>
                  <a:schemeClr val="tx2"/>
                </a:solidFill>
              </a:rPr>
              <a:t>V SATHYA NARAYANA</a:t>
            </a:r>
            <a:r>
              <a:rPr lang="en-US" sz="2400" b="1" dirty="0"/>
              <a:t> </a:t>
            </a:r>
            <a:endParaRPr lang="en-US" sz="2400" b="1">
              <a:ea typeface="Calibri"/>
              <a:cs typeface="Calibri"/>
            </a:endParaRPr>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Rectangle 7"/>
          <p:cNvSpPr/>
          <p:nvPr/>
        </p:nvSpPr>
        <p:spPr>
          <a:xfrm>
            <a:off x="450550" y="2340842"/>
            <a:ext cx="11300603" cy="1754326"/>
          </a:xfrm>
          <a:prstGeom prst="rect">
            <a:avLst/>
          </a:prstGeom>
        </p:spPr>
        <p:txBody>
          <a:bodyPr wrap="square" lIns="91440" tIns="45720" rIns="91440" bIns="45720" anchor="t">
            <a:spAutoFit/>
          </a:bodyPr>
          <a:lstStyle/>
          <a:p>
            <a:r>
              <a:rPr lang="en-IN" sz="3600" dirty="0"/>
              <a:t>Gets all the information that the user has typed then and all the tabs or applications of the user has opened and will put it into a Notepad file</a:t>
            </a:r>
            <a:endParaRPr lang="en-IN" sz="3600" dirty="0">
              <a:ea typeface="Calibri"/>
              <a:cs typeface="Calibri"/>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77019" y="3422647"/>
            <a:ext cx="4518025" cy="847668"/>
          </a:xfrm>
          <a:prstGeom prst="rect">
            <a:avLst/>
          </a:prstGeom>
        </p:spPr>
        <p:txBody>
          <a:bodyPr vert="horz" wrap="square" lIns="0" tIns="16510" rIns="0" bIns="0" rtlCol="0" anchor="t">
            <a:spAutoFit/>
          </a:bodyPr>
          <a:lstStyle/>
          <a:p>
            <a:r>
              <a:rPr lang="en-US" sz="5400" dirty="0">
                <a:solidFill>
                  <a:schemeClr val="accent1"/>
                </a:solidFill>
                <a:latin typeface="Comic Sans MS"/>
              </a:rPr>
              <a:t>KLATD BOT</a:t>
            </a:r>
            <a:endParaRPr lang="en-IN" sz="6600" dirty="0">
              <a:solidFill>
                <a:schemeClr val="accent1"/>
              </a:solidFill>
              <a:latin typeface="Comic Sans MS"/>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73512DD-63FA-0C09-90E2-C938EE1677D2}"/>
              </a:ext>
            </a:extLst>
          </p:cNvPr>
          <p:cNvSpPr txBox="1"/>
          <p:nvPr/>
        </p:nvSpPr>
        <p:spPr>
          <a:xfrm>
            <a:off x="225706" y="2299004"/>
            <a:ext cx="76778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Arial"/>
                <a:ea typeface="Calibri"/>
                <a:cs typeface="Calibri"/>
              </a:rPr>
              <a:t>PROJECT TITLE</a:t>
            </a:r>
          </a:p>
        </p:txBody>
      </p:sp>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9322" y="3133955"/>
            <a:ext cx="11311112" cy="1367682"/>
          </a:xfrm>
          <a:prstGeom prst="rect">
            <a:avLst/>
          </a:prstGeom>
        </p:spPr>
        <p:txBody>
          <a:bodyPr vert="horz" wrap="square" lIns="0" tIns="13335" rIns="0" bIns="0" rtlCol="0" anchor="t">
            <a:spAutoFit/>
          </a:bodyPr>
          <a:lstStyle/>
          <a:p>
            <a:pPr marL="12700">
              <a:spcBef>
                <a:spcPts val="105"/>
              </a:spcBef>
            </a:pPr>
            <a:r>
              <a:rPr lang="en-US" sz="4400" dirty="0" err="1">
                <a:latin typeface="Calibri"/>
                <a:ea typeface="Calibri"/>
              </a:rPr>
              <a:t>Keylogs</a:t>
            </a:r>
            <a:r>
              <a:rPr lang="en-US" sz="4400" dirty="0">
                <a:latin typeface="Calibri"/>
                <a:ea typeface="Calibri"/>
              </a:rPr>
              <a:t> the info of the user</a:t>
            </a:r>
            <a:br>
              <a:rPr lang="en-US" sz="4400" dirty="0">
                <a:latin typeface="Calibri"/>
              </a:rPr>
            </a:br>
            <a:r>
              <a:rPr lang="en-US" sz="4400" dirty="0">
                <a:latin typeface="Calibri"/>
                <a:ea typeface="Calibri"/>
              </a:rPr>
              <a:t> and puts it into a notepad</a:t>
            </a:r>
            <a:r>
              <a:rPr lang="en-US" sz="3200" dirty="0">
                <a:latin typeface="Calibri"/>
                <a:ea typeface="Calibri"/>
              </a:rPr>
              <a:t>.</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97B76D4-4C4D-9484-0BB3-3EC37E6B36D1}"/>
              </a:ext>
            </a:extLst>
          </p:cNvPr>
          <p:cNvSpPr txBox="1"/>
          <p:nvPr/>
        </p:nvSpPr>
        <p:spPr>
          <a:xfrm>
            <a:off x="747381" y="1488848"/>
            <a:ext cx="55283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dirty="0">
                <a:latin typeface="Arial"/>
                <a:cs typeface="Arial"/>
              </a:rPr>
              <a:t>AGENDA</a:t>
            </a:r>
            <a:endParaRPr lang="en-US" sz="5400">
              <a:latin typeface="Arial"/>
              <a:ea typeface="Calibri"/>
              <a:cs typeface="Arial"/>
            </a:endParaRPr>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7166" y="2645393"/>
            <a:ext cx="10365892" cy="2478884"/>
          </a:xfrm>
          <a:prstGeom prst="rect">
            <a:avLst/>
          </a:prstGeom>
        </p:spPr>
        <p:txBody>
          <a:bodyPr vert="horz" wrap="square" lIns="0" tIns="16510" rIns="0" bIns="0" rtlCol="0" anchor="t">
            <a:spAutoFit/>
          </a:bodyPr>
          <a:lstStyle/>
          <a:p>
            <a:pPr marL="12700">
              <a:lnSpc>
                <a:spcPct val="100000"/>
              </a:lnSpc>
              <a:spcBef>
                <a:spcPts val="130"/>
              </a:spcBef>
              <a:tabLst>
                <a:tab pos="2727960" algn="l"/>
              </a:tabLst>
            </a:pPr>
            <a:r>
              <a:rPr lang="en-US" sz="3200" spc="-20" dirty="0">
                <a:latin typeface="Calibri"/>
                <a:ea typeface="Calibri"/>
              </a:rPr>
              <a:t>The keylogger bot gets all the data what the user has typed through using his keyboard or what buttons he has click in his keyboard and what </a:t>
            </a:r>
            <a:r>
              <a:rPr lang="en-US" sz="3200" spc="-20" err="1">
                <a:latin typeface="Calibri"/>
                <a:ea typeface="Calibri"/>
              </a:rPr>
              <a:t>what</a:t>
            </a:r>
            <a:r>
              <a:rPr lang="en-US" sz="3200" spc="-20" dirty="0">
                <a:latin typeface="Calibri"/>
                <a:ea typeface="Calibri"/>
              </a:rPr>
              <a:t> he has open will be shown in the notepad and if he has open Google what he has typed in and what he has open will be shown.</a:t>
            </a:r>
            <a:endParaRPr lang="en-US" sz="3200">
              <a:latin typeface="Calibri"/>
              <a:ea typeface="Calibri"/>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065FB24-C8A7-5FDF-DD95-3593827A3623}"/>
              </a:ext>
            </a:extLst>
          </p:cNvPr>
          <p:cNvSpPr txBox="1"/>
          <p:nvPr/>
        </p:nvSpPr>
        <p:spPr>
          <a:xfrm>
            <a:off x="-1011" y="936594"/>
            <a:ext cx="82210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Arial"/>
                <a:ea typeface="Calibri"/>
                <a:cs typeface="Calibri"/>
              </a:rPr>
              <a:t>PROBLEM STATEMENT</a:t>
            </a:r>
            <a:endParaRPr lang="en-US" sz="5400" b="1" dirty="0">
              <a:latin typeface="Arial"/>
            </a:endParaRPr>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2228" y="527703"/>
            <a:ext cx="6255552" cy="670696"/>
          </a:xfrm>
          <a:prstGeom prst="rect">
            <a:avLst/>
          </a:prstGeom>
        </p:spPr>
        <p:txBody>
          <a:bodyPr vert="horz" wrap="square" lIns="0" tIns="16510" rIns="0" bIns="0" rtlCol="0" anchor="t">
            <a:spAutoFit/>
          </a:bodyPr>
          <a:lstStyle/>
          <a:p>
            <a:pPr marL="12700">
              <a:lnSpc>
                <a:spcPct val="100000"/>
              </a:lnSpc>
              <a:spcBef>
                <a:spcPts val="130"/>
              </a:spcBef>
              <a:tabLst>
                <a:tab pos="2642870" algn="l"/>
              </a:tabLst>
            </a:pPr>
            <a:r>
              <a:rPr lang="en-US" sz="4250" spc="5" dirty="0">
                <a:latin typeface="Arial"/>
              </a:rPr>
              <a:t>PROJECT</a:t>
            </a:r>
            <a:r>
              <a:rPr sz="4250" spc="5" dirty="0">
                <a:latin typeface="Arial"/>
              </a:rPr>
              <a:t>	</a:t>
            </a:r>
            <a:r>
              <a:rPr sz="4250" spc="-20" dirty="0">
                <a:latin typeface="Arial"/>
              </a:rPr>
              <a:t>OVERVIEW</a:t>
            </a:r>
            <a:endParaRPr lang="en-US" sz="4250">
              <a:latin typeface="Aria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p:cNvSpPr>
            <a:spLocks noChangeArrowheads="1"/>
          </p:cNvSpPr>
          <p:nvPr/>
        </p:nvSpPr>
        <p:spPr bwMode="auto">
          <a:xfrm>
            <a:off x="49871" y="1426566"/>
            <a:ext cx="1213637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effectLst/>
                <a:latin typeface="Calibri"/>
                <a:ea typeface="Calibri"/>
                <a:cs typeface="Calibri"/>
              </a:rPr>
              <a:t>A keylogger bot is a sophisticated tool that captures and records all user interactions with their keyboard. This includes every keystroke made and every button clicked. The bot then compiles this data into a readable format, typically a text file such as </a:t>
            </a:r>
            <a:r>
              <a:rPr kumimoji="0" lang="en-US" altLang="en-US" sz="3200" i="0" u="none" strike="noStrike" cap="none" normalizeH="0" baseline="0" dirty="0" err="1">
                <a:ln>
                  <a:noFill/>
                </a:ln>
                <a:effectLst/>
                <a:latin typeface="Calibri"/>
                <a:ea typeface="Calibri"/>
                <a:cs typeface="Calibri"/>
              </a:rPr>
              <a:t>Notepad.Furthermore</a:t>
            </a:r>
            <a:r>
              <a:rPr kumimoji="0" lang="en-US" altLang="en-US" sz="3200" i="0" u="none" strike="noStrike" cap="none" normalizeH="0" baseline="0" dirty="0">
                <a:ln>
                  <a:noFill/>
                </a:ln>
                <a:effectLst/>
                <a:latin typeface="Calibri"/>
                <a:ea typeface="Calibri"/>
                <a:cs typeface="Calibri"/>
              </a:rPr>
              <a:t>,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endParaRPr lang="en-US" altLang="en-US" sz="3200" i="0" u="none" strike="noStrike" cap="none" normalizeH="0" baseline="0" dirty="0">
              <a:ln>
                <a:noFill/>
              </a:ln>
              <a:effectLst/>
              <a:latin typeface="Calibri"/>
              <a:ea typeface="Calibri"/>
              <a:cs typeface="Calibri"/>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9376" y="187302"/>
            <a:ext cx="7645651" cy="570669"/>
          </a:xfrm>
          <a:prstGeom prst="rect">
            <a:avLst/>
          </a:prstGeom>
        </p:spPr>
        <p:txBody>
          <a:bodyPr vert="horz" wrap="square" lIns="0" tIns="16510" rIns="0" bIns="0" rtlCol="0" anchor="t">
            <a:spAutoFit/>
          </a:bodyPr>
          <a:lstStyle/>
          <a:p>
            <a:pPr marL="12700">
              <a:lnSpc>
                <a:spcPct val="100000"/>
              </a:lnSpc>
              <a:spcBef>
                <a:spcPts val="130"/>
              </a:spcBef>
            </a:pPr>
            <a:r>
              <a:rPr sz="3600" spc="25" dirty="0">
                <a:latin typeface="Arial"/>
              </a:rPr>
              <a:t>W</a:t>
            </a:r>
            <a:r>
              <a:rPr sz="3600" spc="-20" dirty="0">
                <a:latin typeface="Arial"/>
              </a:rPr>
              <a:t>H</a:t>
            </a:r>
            <a:r>
              <a:rPr sz="3600" spc="20" dirty="0">
                <a:latin typeface="Arial"/>
              </a:rPr>
              <a:t>O</a:t>
            </a:r>
            <a:r>
              <a:rPr sz="3600" spc="-235" dirty="0">
                <a:latin typeface="Arial"/>
              </a:rPr>
              <a:t> </a:t>
            </a:r>
            <a:r>
              <a:rPr sz="3600" spc="-10" dirty="0">
                <a:latin typeface="Arial"/>
              </a:rPr>
              <a:t>AR</a:t>
            </a:r>
            <a:r>
              <a:rPr sz="3600" spc="15" dirty="0">
                <a:latin typeface="Arial"/>
              </a:rPr>
              <a:t>E</a:t>
            </a:r>
            <a:r>
              <a:rPr sz="3600" spc="-35" dirty="0">
                <a:latin typeface="Arial"/>
              </a:rPr>
              <a:t> </a:t>
            </a:r>
            <a:r>
              <a:rPr sz="3600" spc="-10" dirty="0">
                <a:latin typeface="Arial"/>
              </a:rPr>
              <a:t>T</a:t>
            </a:r>
            <a:r>
              <a:rPr sz="3600" spc="-15" dirty="0">
                <a:latin typeface="Arial"/>
              </a:rPr>
              <a:t>H</a:t>
            </a:r>
            <a:r>
              <a:rPr sz="3600" spc="15" dirty="0">
                <a:latin typeface="Arial"/>
              </a:rPr>
              <a:t>E</a:t>
            </a:r>
            <a:r>
              <a:rPr sz="3600" spc="-35" dirty="0">
                <a:latin typeface="Arial"/>
              </a:rPr>
              <a:t> </a:t>
            </a:r>
            <a:r>
              <a:rPr sz="3600" spc="-20" dirty="0">
                <a:latin typeface="Arial"/>
              </a:rPr>
              <a:t>E</a:t>
            </a:r>
            <a:r>
              <a:rPr sz="3600" spc="30" dirty="0">
                <a:latin typeface="Arial"/>
              </a:rPr>
              <a:t>N</a:t>
            </a:r>
            <a:r>
              <a:rPr sz="3600" spc="15" dirty="0">
                <a:latin typeface="Arial"/>
              </a:rPr>
              <a:t>D</a:t>
            </a:r>
            <a:r>
              <a:rPr sz="3600" spc="-45" dirty="0">
                <a:latin typeface="Arial"/>
              </a:rPr>
              <a:t> </a:t>
            </a:r>
            <a:r>
              <a:rPr sz="3600" dirty="0">
                <a:latin typeface="Arial"/>
              </a:rPr>
              <a:t>U</a:t>
            </a:r>
            <a:r>
              <a:rPr sz="3600" spc="10" dirty="0">
                <a:latin typeface="Arial"/>
              </a:rPr>
              <a:t>S</a:t>
            </a:r>
            <a:r>
              <a:rPr sz="3600" spc="-25" dirty="0">
                <a:latin typeface="Arial"/>
              </a:rPr>
              <a:t>E</a:t>
            </a:r>
            <a:r>
              <a:rPr sz="3600" spc="-10" dirty="0">
                <a:latin typeface="Arial"/>
              </a:rPr>
              <a:t>R</a:t>
            </a:r>
            <a:r>
              <a:rPr sz="3600" spc="5" dirty="0">
                <a:latin typeface="Arial"/>
              </a:rPr>
              <a:t>S?</a:t>
            </a:r>
            <a:endParaRPr lang="en-US" sz="3600">
              <a:latin typeface="Aria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483791" y="984427"/>
            <a:ext cx="1170460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Calibri"/>
                <a:ea typeface="Calibri"/>
                <a:cs typeface="Calibri"/>
              </a:rPr>
              <a:t>Key loggers are typically used by three main groups:</a:t>
            </a:r>
            <a:endParaRPr lang="en-US" altLang="en-US" sz="2800" b="1"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effectLst/>
                <a:latin typeface="Calibri"/>
                <a:ea typeface="Calibri"/>
                <a:cs typeface="Calibri"/>
              </a:rPr>
              <a:t>Cybersecurity professionals: </a:t>
            </a:r>
            <a:r>
              <a:rPr kumimoji="0" lang="en-US" altLang="en-US" sz="2800" i="0" u="none" strike="noStrike" cap="none" normalizeH="0" baseline="0" dirty="0">
                <a:ln>
                  <a:noFill/>
                </a:ln>
                <a:effectLst/>
                <a:latin typeface="Calibri"/>
                <a:ea typeface="Calibri"/>
                <a:cs typeface="Calibri"/>
              </a:rPr>
              <a:t>They use key loggers to detect and analyze potential security threats, test the strength of security measures, and conduct penetration testing.</a:t>
            </a:r>
            <a:endParaRPr lang="en-US" altLang="en-US" sz="2800" i="0" u="none" strike="noStrike" cap="none" normalizeH="0" baseline="0" dirty="0">
              <a:ln>
                <a:noFill/>
              </a:ln>
              <a:effectLst/>
              <a:latin typeface="Calibri"/>
              <a:ea typeface="Calibri"/>
              <a:cs typeface="Calibri"/>
            </a:endParaRPr>
          </a:p>
          <a:p>
            <a:pPr eaLnBrk="0" fontAlgn="base" hangingPunct="0">
              <a:spcBef>
                <a:spcPct val="0"/>
              </a:spcBef>
              <a:spcAft>
                <a:spcPct val="0"/>
              </a:spcAft>
              <a:buFontTx/>
              <a:buAutoNum type="arabicPeriod" startAt="2"/>
            </a:pPr>
            <a:r>
              <a:rPr kumimoji="0" lang="en-US" altLang="en-US" sz="2800" b="1" i="0" u="none" strike="noStrike" cap="none" normalizeH="0" baseline="0" dirty="0">
                <a:ln>
                  <a:noFill/>
                </a:ln>
                <a:effectLst/>
                <a:latin typeface="Calibri"/>
                <a:ea typeface="Calibri"/>
                <a:cs typeface="Calibri"/>
              </a:rPr>
              <a:t>Law enforcement agencies: </a:t>
            </a:r>
            <a:r>
              <a:rPr kumimoji="0" lang="en-US" altLang="en-US" sz="2800" i="0" u="none" strike="noStrike" cap="none" normalizeH="0" baseline="0" dirty="0">
                <a:ln>
                  <a:noFill/>
                </a:ln>
                <a:effectLst/>
                <a:latin typeface="Calibri"/>
                <a:ea typeface="Calibri"/>
                <a:cs typeface="Calibri"/>
              </a:rPr>
              <a:t>Key loggers can be used in investigations to track illegal activities. However, their use is strictly regulated and </a:t>
            </a:r>
            <a:r>
              <a:rPr lang="en-US" altLang="en-US" sz="2800" dirty="0">
                <a:latin typeface="Calibri"/>
                <a:ea typeface="Calibri"/>
                <a:cs typeface="Calibri"/>
              </a:rPr>
              <a:t>must</a:t>
            </a:r>
          </a:p>
          <a:p>
            <a:pPr marL="0" marR="0" lvl="0" indent="0" algn="l" defTabSz="914400">
              <a:lnSpc>
                <a:spcPct val="100000"/>
              </a:lnSpc>
              <a:spcBef>
                <a:spcPct val="0"/>
              </a:spcBef>
              <a:spcAft>
                <a:spcPct val="0"/>
              </a:spcAft>
              <a:buClrTx/>
              <a:buSzTx/>
              <a:buFontTx/>
              <a:buAutoNum type="arabicPeriod" startAt="2"/>
              <a:tabLst/>
            </a:pPr>
            <a:r>
              <a:rPr lang="en-US" altLang="en-US" sz="2800" dirty="0">
                <a:latin typeface="Calibri"/>
                <a:ea typeface="Calibri"/>
                <a:cs typeface="Calibri"/>
              </a:rPr>
              <a:t>comply</a:t>
            </a:r>
            <a:r>
              <a:rPr kumimoji="0" lang="en-US" altLang="en-US" sz="2800" i="0" u="none" strike="noStrike" cap="none" normalizeH="0" baseline="0" dirty="0">
                <a:ln>
                  <a:noFill/>
                </a:ln>
                <a:effectLst/>
                <a:latin typeface="Calibri"/>
                <a:ea typeface="Calibri"/>
                <a:cs typeface="Calibri"/>
              </a:rPr>
              <a:t> with legal standards.</a:t>
            </a:r>
            <a:endParaRPr lang="en-US">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effectLst/>
                <a:latin typeface="Calibri"/>
                <a:ea typeface="Calibri"/>
                <a:cs typeface="Calibri"/>
              </a:rPr>
              <a:t>Cybercriminals: </a:t>
            </a:r>
            <a:r>
              <a:rPr kumimoji="0" lang="en-US" altLang="en-US" sz="2800" i="0" u="none" strike="noStrike" cap="none" normalizeH="0" baseline="0" dirty="0">
                <a:ln>
                  <a:noFill/>
                </a:ln>
                <a:effectLst/>
                <a:latin typeface="Calibri"/>
                <a:ea typeface="Calibri"/>
                <a:cs typeface="Calibri"/>
              </a:rPr>
              <a:t>Unfortunately, key loggers are also used maliciously to steal sensitive information like passwords, credit card numbers, and personal data. This is illegal and punishable by </a:t>
            </a:r>
            <a:r>
              <a:rPr kumimoji="0" lang="en-US" altLang="en-US" sz="2800" i="0" u="none" strike="noStrike" cap="none" normalizeH="0" baseline="0" dirty="0" err="1">
                <a:ln>
                  <a:noFill/>
                </a:ln>
                <a:effectLst/>
                <a:latin typeface="Calibri"/>
                <a:ea typeface="Calibri"/>
                <a:cs typeface="Calibri"/>
              </a:rPr>
              <a:t>law</a:t>
            </a:r>
            <a:r>
              <a:rPr lang="en-US" altLang="en-US" sz="2800" dirty="0" err="1">
                <a:latin typeface="Calibri"/>
                <a:ea typeface="Calibri"/>
                <a:cs typeface="Calibri"/>
              </a:rPr>
              <a:t>.</a:t>
            </a:r>
            <a:r>
              <a:rPr kumimoji="0" lang="en-US" altLang="en-US" sz="2800" i="0" u="none" strike="noStrike" cap="none" normalizeH="0" baseline="0" dirty="0" err="1">
                <a:ln>
                  <a:noFill/>
                </a:ln>
                <a:effectLst/>
                <a:latin typeface="Calibri"/>
                <a:ea typeface="Calibri"/>
                <a:cs typeface="Calibri"/>
              </a:rPr>
              <a:t>It’s</a:t>
            </a:r>
            <a:r>
              <a:rPr kumimoji="0" lang="en-US" altLang="en-US" sz="2800" i="0" u="none" strike="noStrike" cap="none" normalizeH="0" baseline="0" dirty="0">
                <a:ln>
                  <a:noFill/>
                </a:ln>
                <a:effectLst/>
                <a:latin typeface="Calibri"/>
                <a:ea typeface="Calibri"/>
                <a:cs typeface="Calibri"/>
              </a:rPr>
              <a:t> important to note that the use of key loggers should always respect privacy rights and be in compliance </a:t>
            </a:r>
            <a:r>
              <a:rPr lang="en-US" altLang="en-US" sz="2800" dirty="0" err="1">
                <a:latin typeface="Calibri"/>
                <a:ea typeface="Calibri"/>
                <a:cs typeface="Calibri"/>
              </a:rPr>
              <a:t>withrelevant</a:t>
            </a:r>
            <a:r>
              <a:rPr kumimoji="0" lang="en-US" altLang="en-US" sz="2800" i="0" u="none" strike="noStrike" cap="none" normalizeH="0" baseline="0" dirty="0">
                <a:ln>
                  <a:noFill/>
                </a:ln>
                <a:effectLst/>
                <a:latin typeface="Calibri"/>
                <a:ea typeface="Calibri"/>
                <a:cs typeface="Calibri"/>
              </a:rPr>
              <a:t> laws and regulations. Unauthorized use can lead to severe legal consequences. Always ensure you have proper authorization before using such tools.</a:t>
            </a:r>
            <a:endParaRPr lang="en-US" altLang="en-US" sz="2800" i="0" u="none" strike="noStrike" cap="none" normalizeH="0" baseline="0" dirty="0">
              <a:ln>
                <a:noFill/>
              </a:ln>
              <a:effectLst/>
              <a:latin typeface="Calibri"/>
              <a:ea typeface="Calibri"/>
              <a:cs typeface="Calibri"/>
            </a:endParaRPr>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41221" y="-4756"/>
            <a:ext cx="10208823" cy="567463"/>
          </a:xfrm>
          <a:prstGeom prst="rect">
            <a:avLst/>
          </a:prstGeom>
        </p:spPr>
        <p:txBody>
          <a:bodyPr vert="horz" wrap="square" lIns="0" tIns="13335" rIns="0" bIns="0" rtlCol="0" anchor="t">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latin typeface="Arial"/>
              </a:rPr>
              <a:t>S</a:t>
            </a:r>
            <a:r>
              <a:rPr sz="3600" spc="10" dirty="0">
                <a:latin typeface="Arial"/>
              </a:rPr>
              <a:t>O</a:t>
            </a:r>
            <a:r>
              <a:rPr sz="3600" spc="25" dirty="0">
                <a:latin typeface="Arial"/>
              </a:rPr>
              <a:t>LU</a:t>
            </a:r>
            <a:r>
              <a:rPr sz="3600" spc="-35" dirty="0">
                <a:latin typeface="Arial"/>
              </a:rPr>
              <a:t>T</a:t>
            </a:r>
            <a:r>
              <a:rPr sz="3600" spc="-30" dirty="0">
                <a:latin typeface="Arial"/>
              </a:rPr>
              <a:t>I</a:t>
            </a:r>
            <a:r>
              <a:rPr sz="3600" spc="10" dirty="0">
                <a:latin typeface="Arial"/>
              </a:rPr>
              <a:t>O</a:t>
            </a:r>
            <a:r>
              <a:rPr sz="3600" dirty="0">
                <a:latin typeface="Arial"/>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813649" y="122209"/>
            <a:ext cx="911524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effectLst/>
                <a:latin typeface="Calibri"/>
                <a:ea typeface="Calibri"/>
                <a:cs typeface="Calibri"/>
              </a:rPr>
              <a:t>Security Testing</a:t>
            </a:r>
            <a:r>
              <a:rPr kumimoji="0" lang="en-US" altLang="en-US" sz="2400" b="0" i="0" u="none" strike="noStrike" cap="none" normalizeH="0" baseline="0" dirty="0">
                <a:ln>
                  <a:noFill/>
                </a:ln>
                <a:effectLst/>
                <a:latin typeface="Calibri"/>
                <a:ea typeface="Calibri"/>
                <a:cs typeface="Calibri"/>
              </a:rPr>
              <a:t>: Keyloggers can be used by cybersecurity professionals to test the robustness of security systems, identify vulnerabilities, and strengthen defenses.</a:t>
            </a:r>
            <a:endParaRPr lang="en-US" altLang="en-US" sz="2400" b="0"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effectLst/>
                <a:latin typeface="Calibri"/>
                <a:ea typeface="Calibri"/>
                <a:cs typeface="Calibri"/>
              </a:rPr>
              <a:t>Parental Control</a:t>
            </a:r>
            <a:r>
              <a:rPr kumimoji="0" lang="en-US" altLang="en-US" sz="2400" b="0" i="0" u="none" strike="noStrike" cap="none" normalizeH="0" baseline="0" dirty="0">
                <a:ln>
                  <a:noFill/>
                </a:ln>
                <a:effectLst/>
                <a:latin typeface="Calibri"/>
                <a:ea typeface="Calibri"/>
                <a:cs typeface="Calibri"/>
              </a:rPr>
              <a:t>: Parents might use keyloggers to monitor their children’s online activities to ensure their safety on the internet. However, this should be done transparently and with respect for privacy.</a:t>
            </a:r>
            <a:endParaRPr lang="en-US" altLang="en-US" sz="2400" b="0"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effectLst/>
                <a:latin typeface="Calibri"/>
                <a:ea typeface="Calibri"/>
                <a:cs typeface="Calibri"/>
              </a:rPr>
              <a:t>Business Monitoring</a:t>
            </a:r>
            <a:r>
              <a:rPr kumimoji="0" lang="en-US" altLang="en-US" sz="2400" b="0" i="0" u="none" strike="noStrike" cap="none" normalizeH="0" baseline="0" dirty="0">
                <a:ln>
                  <a:noFill/>
                </a:ln>
                <a:effectLst/>
                <a:latin typeface="Calibri"/>
                <a:ea typeface="Calibri"/>
                <a:cs typeface="Calibri"/>
              </a:rPr>
              <a:t>: Companies may use keyloggers to monitor employee productivity, prevent data breaches, and investigate incidents. This should always be done in compliance with local laws and company policies.</a:t>
            </a:r>
            <a:endParaRPr lang="en-US" altLang="en-US" sz="2400" b="0"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effectLst/>
                <a:latin typeface="Calibri"/>
                <a:ea typeface="Calibri"/>
                <a:cs typeface="Calibri"/>
              </a:rPr>
              <a:t>Law Enforcement</a:t>
            </a:r>
            <a:r>
              <a:rPr kumimoji="0" lang="en-US" altLang="en-US" sz="2400" b="0" i="0" u="none" strike="noStrike" cap="none" normalizeH="0" baseline="0" dirty="0">
                <a:ln>
                  <a:noFill/>
                </a:ln>
                <a:effectLst/>
                <a:latin typeface="Calibri"/>
                <a:ea typeface="Calibri"/>
                <a:cs typeface="Calibri"/>
              </a:rPr>
              <a:t>: Keyloggers can be a valuable tool for law enforcement agencies in their investigations, helping them track illegal activities and gather evidence.</a:t>
            </a:r>
            <a:endParaRPr lang="en-US" altLang="en-US" sz="2400" b="0" i="0" u="none" strike="noStrike" cap="none" normalizeH="0" baseline="0" dirty="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bri"/>
                <a:ea typeface="Calibri"/>
                <a:cs typeface="Calibri"/>
              </a:rPr>
              <a:t>However, it’s crucial to remember that the misuse of keyloggers can lead to severe legal consequences and breach of privacy. Always ensure you have proper authorization and legal rights before using such tools</a:t>
            </a:r>
            <a:r>
              <a:rPr lang="en-US" altLang="en-US" sz="2400" dirty="0">
                <a:latin typeface="Calibri"/>
                <a:ea typeface="Calibri"/>
                <a:cs typeface="Calibri"/>
              </a:rPr>
              <a:t>..</a:t>
            </a:r>
            <a:endParaRPr lang="en-US" altLang="en-US" sz="2400" b="0" i="0" u="none" strike="noStrike" cap="none" normalizeH="0" baseline="0" dirty="0">
              <a:ln>
                <a:noFill/>
              </a:ln>
              <a:effectLst/>
              <a:latin typeface="Calibri"/>
              <a:ea typeface="Calibri"/>
              <a:cs typeface="Calibri"/>
            </a:endParaRPr>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212" y="3438882"/>
            <a:ext cx="2466975" cy="3419475"/>
          </a:xfrm>
          <a:prstGeom prst="rect">
            <a:avLst/>
          </a:prstGeom>
        </p:spPr>
      </p:pic>
      <p:sp>
        <p:nvSpPr>
          <p:cNvPr id="7" name="object 7"/>
          <p:cNvSpPr txBox="1">
            <a:spLocks noGrp="1"/>
          </p:cNvSpPr>
          <p:nvPr>
            <p:ph type="title"/>
          </p:nvPr>
        </p:nvSpPr>
        <p:spPr>
          <a:xfrm>
            <a:off x="279700" y="29550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p:cNvSpPr>
            <a:spLocks noChangeArrowheads="1"/>
          </p:cNvSpPr>
          <p:nvPr/>
        </p:nvSpPr>
        <p:spPr bwMode="auto">
          <a:xfrm>
            <a:off x="288187" y="913225"/>
            <a:ext cx="1205117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Calibri"/>
                <a:ea typeface="Calibri"/>
                <a:cs typeface="Arial"/>
              </a:rPr>
              <a:t>The “wow” factor in the ethical use of a keylogger lies in its ability to provide comprehensive, real-time data about keyboard activities. Here are a few points that make it stand out:</a:t>
            </a:r>
            <a:endParaRPr lang="en-US" altLang="en-US" sz="2400" i="0" u="none" strike="noStrike" cap="none" normalizeH="0" baseline="0" dirty="0">
              <a:ln>
                <a:noFill/>
              </a:ln>
              <a:effectLst/>
              <a:latin typeface="Calibri"/>
              <a:ea typeface="Calibri"/>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effectLst/>
                <a:latin typeface="Calibri"/>
                <a:ea typeface="Calibri"/>
                <a:cs typeface="Arial"/>
              </a:rPr>
              <a:t>Detailed Monitoring:</a:t>
            </a:r>
            <a:r>
              <a:rPr kumimoji="0" lang="en-US" altLang="en-US" sz="2400" i="0" u="none" strike="noStrike" cap="none" normalizeH="0" baseline="0" dirty="0">
                <a:ln>
                  <a:noFill/>
                </a:ln>
                <a:effectLst/>
                <a:latin typeface="Calibri"/>
                <a:ea typeface="Calibri"/>
                <a:cs typeface="Arial"/>
              </a:rPr>
              <a:t> A keylogger can capture every single keystroke, providing an extremely detailed record of all keyboard activities. This can be particularly useful in cybersecurity for identifying patterns and detecting potential threats.</a:t>
            </a:r>
            <a:endParaRPr lang="en-US" altLang="en-US" sz="2400" i="0" u="none" strike="noStrike" cap="none" normalizeH="0" baseline="0" dirty="0">
              <a:ln>
                <a:noFill/>
              </a:ln>
              <a:effectLst/>
              <a:latin typeface="Calibri"/>
              <a:ea typeface="Calibri"/>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effectLst/>
                <a:latin typeface="Calibri"/>
                <a:ea typeface="Calibri"/>
                <a:cs typeface="Arial"/>
              </a:rPr>
              <a:t>Real-Time Tracking:</a:t>
            </a:r>
            <a:r>
              <a:rPr kumimoji="0" lang="en-US" altLang="en-US" sz="2400" i="0" u="none" strike="noStrike" cap="none" normalizeH="0" baseline="0" dirty="0">
                <a:ln>
                  <a:noFill/>
                </a:ln>
                <a:effectLst/>
                <a:latin typeface="Calibri"/>
                <a:ea typeface="Calibri"/>
                <a:cs typeface="Arial"/>
              </a:rPr>
              <a:t> Keyloggers operate in real time, meaning they can provide immediate updates about keyboard activities. This can be crucial in time-sensitive situations, such as detecting and preventing unauthorized access.</a:t>
            </a:r>
            <a:endParaRPr lang="en-US" altLang="en-US" sz="2400" i="0" u="none" strike="noStrike" cap="none" normalizeH="0" baseline="0" dirty="0">
              <a:ln>
                <a:noFill/>
              </a:ln>
              <a:effectLst/>
              <a:latin typeface="Calibri"/>
              <a:ea typeface="Calibri"/>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effectLst/>
                <a:latin typeface="Calibri"/>
                <a:ea typeface="Calibri"/>
                <a:cs typeface="Arial"/>
              </a:rPr>
              <a:t>Stealth Operation:</a:t>
            </a:r>
            <a:r>
              <a:rPr kumimoji="0" lang="en-US" altLang="en-US" sz="2400" i="0" u="none" strike="noStrike" cap="none" normalizeH="0" baseline="0" dirty="0">
                <a:ln>
                  <a:noFill/>
                </a:ln>
                <a:effectLst/>
                <a:latin typeface="Calibri"/>
                <a:ea typeface="Calibri"/>
                <a:cs typeface="Arial"/>
              </a:rPr>
              <a:t> Keyloggers can operate in a stealth mode, remaining undetected while they monitor keyboard activities. This allows for unobtrusive monitoring and minimizes the risk of alerting potential cybercriminals.</a:t>
            </a:r>
            <a:endParaRPr lang="en-US" altLang="en-US" sz="2400" i="0" u="none" strike="noStrike" cap="none" normalizeH="0" baseline="0" dirty="0">
              <a:ln>
                <a:noFill/>
              </a:ln>
              <a:effectLst/>
              <a:latin typeface="Calibri"/>
              <a:ea typeface="Calibri"/>
              <a:cs typeface="Arial"/>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effectLst/>
                <a:latin typeface="Calibri"/>
                <a:ea typeface="Calibri"/>
                <a:cs typeface="Arial"/>
              </a:rPr>
              <a:t>Versatility: </a:t>
            </a:r>
            <a:r>
              <a:rPr kumimoji="0" lang="en-US" altLang="en-US" sz="2400" i="0" u="none" strike="noStrike" cap="none" normalizeH="0" baseline="0" dirty="0">
                <a:ln>
                  <a:noFill/>
                </a:ln>
                <a:effectLst/>
                <a:latin typeface="Calibri"/>
                <a:ea typeface="Calibri"/>
                <a:cs typeface="Arial"/>
              </a:rPr>
              <a:t>Keyloggers can be used in a variety of scenarios, from parental control and employee monitoring to cybersecurity and law enforcement investigations.</a:t>
            </a:r>
            <a:endParaRPr lang="en-US" altLang="en-US" sz="2400" i="0" u="none" strike="noStrike" cap="none" normalizeH="0" baseline="0" dirty="0">
              <a:ln>
                <a:noFill/>
              </a:ln>
              <a:effectLst/>
              <a:latin typeface="Calibri"/>
              <a:ea typeface="Calibri"/>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Calibri"/>
                <a:ea typeface="Calibri"/>
                <a:cs typeface="Arial"/>
              </a:rPr>
              <a:t>Remember, while these features can be impressive, they also highlight the potential for misuse. It’s crucial to always use such tools ethically and legally, respecting privacy rights and adhering to all relevant laws and regulations.</a:t>
            </a:r>
            <a:endParaRPr lang="en-US" altLang="en-US" sz="2400" i="0" u="none" strike="noStrike" cap="none" normalizeH="0" baseline="0" dirty="0">
              <a:ln>
                <a:noFill/>
              </a:ln>
              <a:effectLst/>
              <a:latin typeface="Calibri"/>
              <a:ea typeface="Calibri"/>
              <a:cs typeface="Arial"/>
            </a:endParaRPr>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80983" y="979665"/>
            <a:ext cx="4997137" cy="443711"/>
          </a:xfrm>
          <a:prstGeom prst="rect">
            <a:avLst/>
          </a:prstGeom>
        </p:spPr>
        <p:txBody>
          <a:bodyPr vert="horz" wrap="square" lIns="0" tIns="12700" rIns="0" bIns="0" rtlCol="0" anchor="t">
            <a:spAutoFit/>
          </a:bodyPr>
          <a:lstStyle/>
          <a:p>
            <a:pPr marL="12700">
              <a:lnSpc>
                <a:spcPct val="100000"/>
              </a:lnSpc>
              <a:spcBef>
                <a:spcPts val="100"/>
              </a:spcBef>
            </a:pPr>
            <a:r>
              <a:rPr sz="2800" b="1" spc="-45" dirty="0">
                <a:latin typeface="Arial"/>
                <a:cs typeface="Trebuchet MS"/>
              </a:rPr>
              <a:t>Teams</a:t>
            </a:r>
            <a:r>
              <a:rPr sz="2800" b="1" spc="-15" dirty="0">
                <a:latin typeface="Arial"/>
                <a:cs typeface="Trebuchet MS"/>
              </a:rPr>
              <a:t> </a:t>
            </a:r>
            <a:r>
              <a:rPr sz="2800" b="1" spc="10" dirty="0">
                <a:latin typeface="Arial"/>
                <a:cs typeface="Trebuchet MS"/>
              </a:rPr>
              <a:t>cam</a:t>
            </a:r>
            <a:r>
              <a:rPr sz="2800" b="1" spc="-105" dirty="0">
                <a:latin typeface="Arial"/>
                <a:cs typeface="Trebuchet MS"/>
              </a:rPr>
              <a:t> </a:t>
            </a:r>
            <a:r>
              <a:rPr sz="2800" b="1" spc="-5" dirty="0">
                <a:latin typeface="Arial"/>
                <a:cs typeface="Trebuchet MS"/>
              </a:rPr>
              <a:t>add</a:t>
            </a:r>
            <a:r>
              <a:rPr sz="2800" b="1" spc="10" dirty="0">
                <a:latin typeface="Arial"/>
                <a:cs typeface="Trebuchet MS"/>
              </a:rPr>
              <a:t> </a:t>
            </a:r>
            <a:r>
              <a:rPr sz="2800" b="1" spc="-5" dirty="0">
                <a:latin typeface="Arial"/>
                <a:cs typeface="Trebuchet MS"/>
              </a:rPr>
              <a:t>wireframes</a:t>
            </a:r>
            <a:endParaRPr lang="en-US" sz="2800" b="1">
              <a:latin typeface="Arial"/>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2" name="Rectangle 1"/>
          <p:cNvSpPr>
            <a:spLocks noChangeArrowheads="1"/>
          </p:cNvSpPr>
          <p:nvPr/>
        </p:nvSpPr>
        <p:spPr bwMode="auto">
          <a:xfrm>
            <a:off x="782128" y="1471852"/>
            <a:ext cx="1033444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Calibri"/>
                <a:ea typeface="Calibri"/>
                <a:cs typeface="Calibri"/>
              </a:rPr>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endParaRPr lang="en-US" altLang="en-US" sz="3200" b="0" i="0" u="none" strike="noStrike" cap="none" normalizeH="0" baseline="0" dirty="0">
              <a:ln>
                <a:noFill/>
              </a:ln>
              <a:effectLst/>
              <a:latin typeface="Calibri"/>
              <a:ea typeface="Calibri"/>
              <a:cs typeface="Calibri"/>
            </a:endParaRPr>
          </a:p>
        </p:txBody>
      </p:sp>
    </p:spTree>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TotalTime>
  <Words>947</Words>
  <Application>Microsoft Office PowerPoint</Application>
  <PresentationFormat>Widescreen</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cp:lastModifiedBy>vsn90833@gmail.com</cp:lastModifiedBy>
  <cp:revision>202</cp:revision>
  <dcterms:created xsi:type="dcterms:W3CDTF">2024-06-03T05:48:59Z</dcterms:created>
  <dcterms:modified xsi:type="dcterms:W3CDTF">2024-06-11T15:18:01Z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