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drawingml.chart+xml" PartName="/ppt/charts/chart3.xml"/>
  <Override ContentType="application/vnd.openxmlformats-officedocument.drawingml.chart+xml" PartName="/ppt/charts/chart2.xml"/>
  <Override ContentType="application/vnd.openxmlformats-officedocument.drawingml.chart+xml" PartName="/ppt/charts/chart5.xml"/>
  <Override ContentType="application/vnd.openxmlformats-officedocument.drawingml.chart+xml" PartName="/ppt/charts/chart4.xml"/>
  <Override ContentType="application/vnd.openxmlformats-officedocument.drawingml.chart+xml" PartName="/ppt/charts/chart1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5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6858000" cx="9144000"/>
  <p:notesSz cx="6858000" cy="9144000"/>
  <p:embeddedFontLst>
    <p:embeddedFont>
      <p:font typeface="Constantia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25" roundtripDataSignature="AMtx7mhVzYN3RUVXjNMsoXTh4cqSFmwmp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Constantia-bold.fntdata"/><Relationship Id="rId21" Type="http://schemas.openxmlformats.org/officeDocument/2006/relationships/font" Target="fonts/Constantia-regular.fntdata"/><Relationship Id="rId24" Type="http://schemas.openxmlformats.org/officeDocument/2006/relationships/font" Target="fonts/Constantia-boldItalic.fntdata"/><Relationship Id="rId23" Type="http://schemas.openxmlformats.org/officeDocument/2006/relationships/font" Target="fonts/Constantia-italic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5" Type="http://customschemas.google.com/relationships/presentationmetadata" Target="meta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charts/_rels/chart1.xml.rels><?xml version="1.0" encoding="UTF-8" standalone="yes"?><Relationships xmlns="http://schemas.openxmlformats.org/package/2006/relationships"><Relationship Id="rId1" Type="http://schemas.openxmlformats.org/officeDocument/2006/relationships/oleObject" Target="file:///C:\Users\Admin\Downloads\Gajendran%20N%20%20Excel.xlsx" TargetMode="External"/></Relationships>
</file>

<file path=ppt/charts/_rels/chart2.xml.rels><?xml version="1.0" encoding="UTF-8" standalone="yes"?><Relationships xmlns="http://schemas.openxmlformats.org/package/2006/relationships"><Relationship Id="rId1" Type="http://schemas.openxmlformats.org/officeDocument/2006/relationships/oleObject" Target="file:///C:\Users\Admin\Downloads\Gajendran%20N%20%20Excel.xlsx" TargetMode="External"/></Relationships>
</file>

<file path=ppt/charts/_rels/chart3.xml.rels><?xml version="1.0" encoding="UTF-8" standalone="yes"?><Relationships xmlns="http://schemas.openxmlformats.org/package/2006/relationships"><Relationship Id="rId1" Type="http://schemas.openxmlformats.org/officeDocument/2006/relationships/oleObject" Target="file:///C:\Users\Admin\Downloads\Gajendran%20N%20%20Excel.xlsx" TargetMode="External"/></Relationships>
</file>

<file path=ppt/charts/_rels/chart4.xml.rels><?xml version="1.0" encoding="UTF-8" standalone="yes"?><Relationships xmlns="http://schemas.openxmlformats.org/package/2006/relationships"><Relationship Id="rId1" Type="http://schemas.openxmlformats.org/officeDocument/2006/relationships/oleObject" Target="file:///C:\Users\Admin\Downloads\Gajendran%20N%20%20Excel.xlsx" TargetMode="External"/></Relationships>
</file>

<file path=ppt/charts/_rels/chart5.xml.rels><?xml version="1.0" encoding="UTF-8" standalone="yes"?><Relationships xmlns="http://schemas.openxmlformats.org/package/2006/relationships"><Relationship Id="rId1" Type="http://schemas.openxmlformats.org/officeDocument/2006/relationships/oleObject" Target="file:///C:\Users\Admin\Downloads\Gajendran%20N%20%20Excel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/>
              <a:t>  Employee dataset  in classification of  Work  </a:t>
            </a:r>
            <a:r>
              <a:rPr lang="en-US" dirty="0" err="1"/>
              <a:t>Locarion</a:t>
            </a:r>
            <a:r>
              <a:rPr lang="en-US" dirty="0"/>
              <a:t> </a:t>
            </a:r>
          </a:p>
        </c:rich>
      </c:tx>
      <c:overlay val="0"/>
    </c:title>
    <c:autoTitleDeleted val="0"/>
    <c:plotArea>
      <c:layout>
        <c:manualLayout>
          <c:layoutTarget val="inner"/>
          <c:xMode val="edge"/>
          <c:yMode val="edge"/>
          <c:x val="0.07591172286670274"/>
          <c:y val="0.2960648148148155"/>
          <c:w val="0.5452980304942806"/>
          <c:h val="0.6029350678991219"/>
        </c:manualLayout>
      </c:layout>
      <c:ofPieChart>
        <c:ofPieType val="bar"/>
        <c:varyColors val="1"/>
        <c:ser>
          <c:idx val="0"/>
          <c:order val="0"/>
          <c:tx>
            <c:strRef>
              <c:f>Sheet4!$W$33:$W$34</c:f>
              <c:strCache>
                <c:ptCount val="1"/>
                <c:pt idx="0">
                  <c:v> 4 . Employee dataset  in classification of  Work  Locarion Male</c:v>
                </c:pt>
              </c:strCache>
            </c:strRef>
          </c:tx>
          <c:explosion val="3"/>
          <c:dPt>
            <c:idx val="1"/>
            <c:bubble3D val="0"/>
            <c:explosion val="43"/>
          </c:dPt>
          <c:dPt>
            <c:idx val="3"/>
            <c:bubble3D val="0"/>
            <c:explosion val="32"/>
          </c:dPt>
          <c:dPt>
            <c:idx val="8"/>
            <c:bubble3D val="0"/>
            <c:explosion val="25"/>
          </c:dPt>
          <c:cat>
            <c:multiLvlStrRef>
              <c:f>Sheet4!$U$35:$V$42</c:f>
              <c:multiLvlStrCache>
                <c:ptCount val="8"/>
                <c:lvl>
                  <c:pt idx="0">
                    <c:v>Chennai, India</c:v>
                  </c:pt>
                  <c:pt idx="1">
                    <c:v>Hyderabad, India</c:v>
                  </c:pt>
                  <c:pt idx="2">
                    <c:v>Auckland, New Zealand</c:v>
                  </c:pt>
                  <c:pt idx="3">
                    <c:v>Columbus, USA</c:v>
                  </c:pt>
                  <c:pt idx="4">
                    <c:v>Remote</c:v>
                  </c:pt>
                  <c:pt idx="5">
                    <c:v>Seattle, USA</c:v>
                  </c:pt>
                  <c:pt idx="6">
                    <c:v>Wellington, New Zealand</c:v>
                  </c:pt>
                  <c:pt idx="7">
                    <c:v>Total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  <c:pt idx="3">
                    <c:v>4</c:v>
                  </c:pt>
                  <c:pt idx="4">
                    <c:v>5</c:v>
                  </c:pt>
                  <c:pt idx="5">
                    <c:v>6</c:v>
                  </c:pt>
                  <c:pt idx="6">
                    <c:v>7</c:v>
                  </c:pt>
                </c:lvl>
              </c:multiLvlStrCache>
            </c:multiLvlStrRef>
          </c:cat>
          <c:val>
            <c:numRef>
              <c:f>Sheet4!$W$35:$W$42</c:f>
              <c:numCache>
                <c:formatCode>General</c:formatCode>
                <c:ptCount val="8"/>
                <c:pt idx="0">
                  <c:v>10.0</c:v>
                </c:pt>
                <c:pt idx="1">
                  <c:v>15.0</c:v>
                </c:pt>
                <c:pt idx="2">
                  <c:v>14.0</c:v>
                </c:pt>
                <c:pt idx="3">
                  <c:v>15.0</c:v>
                </c:pt>
                <c:pt idx="4">
                  <c:v>24.0</c:v>
                </c:pt>
                <c:pt idx="5">
                  <c:v>8.0</c:v>
                </c:pt>
                <c:pt idx="6">
                  <c:v>11.0</c:v>
                </c:pt>
                <c:pt idx="7">
                  <c:v>97.0</c:v>
                </c:pt>
              </c:numCache>
            </c:numRef>
          </c:val>
        </c:ser>
        <c:ser>
          <c:idx val="1"/>
          <c:order val="1"/>
          <c:tx>
            <c:strRef>
              <c:f>Sheet4!$X$33:$X$34</c:f>
              <c:strCache>
                <c:ptCount val="1"/>
                <c:pt idx="0">
                  <c:v> 4 . Employee dataset  in classification of  Work  Locarion Female</c:v>
                </c:pt>
              </c:strCache>
            </c:strRef>
          </c:tx>
          <c:cat>
            <c:multiLvlStrRef>
              <c:f>Sheet4!$U$35:$V$42</c:f>
              <c:multiLvlStrCache>
                <c:ptCount val="8"/>
                <c:lvl>
                  <c:pt idx="0">
                    <c:v>Chennai, India</c:v>
                  </c:pt>
                  <c:pt idx="1">
                    <c:v>Hyderabad, India</c:v>
                  </c:pt>
                  <c:pt idx="2">
                    <c:v>Auckland, New Zealand</c:v>
                  </c:pt>
                  <c:pt idx="3">
                    <c:v>Columbus, USA</c:v>
                  </c:pt>
                  <c:pt idx="4">
                    <c:v>Remote</c:v>
                  </c:pt>
                  <c:pt idx="5">
                    <c:v>Seattle, USA</c:v>
                  </c:pt>
                  <c:pt idx="6">
                    <c:v>Wellington, New Zealand</c:v>
                  </c:pt>
                  <c:pt idx="7">
                    <c:v>Total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  <c:pt idx="3">
                    <c:v>4</c:v>
                  </c:pt>
                  <c:pt idx="4">
                    <c:v>5</c:v>
                  </c:pt>
                  <c:pt idx="5">
                    <c:v>6</c:v>
                  </c:pt>
                  <c:pt idx="6">
                    <c:v>7</c:v>
                  </c:pt>
                </c:lvl>
              </c:multiLvlStrCache>
            </c:multiLvlStrRef>
          </c:cat>
          <c:val>
            <c:numRef>
              <c:f>Sheet4!$X$35:$X$42</c:f>
              <c:numCache>
                <c:formatCode>General</c:formatCode>
                <c:ptCount val="8"/>
                <c:pt idx="0">
                  <c:v>16.0</c:v>
                </c:pt>
                <c:pt idx="1">
                  <c:v>19.0</c:v>
                </c:pt>
                <c:pt idx="2">
                  <c:v>9.0</c:v>
                </c:pt>
                <c:pt idx="3">
                  <c:v>9.0</c:v>
                </c:pt>
                <c:pt idx="4">
                  <c:v>23.0</c:v>
                </c:pt>
                <c:pt idx="5">
                  <c:v>12.0</c:v>
                </c:pt>
                <c:pt idx="6">
                  <c:v>11.0</c:v>
                </c:pt>
                <c:pt idx="7">
                  <c:v>99.0</c:v>
                </c:pt>
              </c:numCache>
            </c:numRef>
          </c:val>
        </c:ser>
        <c:ser>
          <c:idx val="2"/>
          <c:order val="2"/>
          <c:tx>
            <c:strRef>
              <c:f>Sheet4!$Y$33:$Y$34</c:f>
              <c:strCache>
                <c:ptCount val="1"/>
                <c:pt idx="0">
                  <c:v> 4 . Employee dataset  in classification of  Work  Locarion Total</c:v>
                </c:pt>
              </c:strCache>
            </c:strRef>
          </c:tx>
          <c:cat>
            <c:multiLvlStrRef>
              <c:f>Sheet4!$U$35:$V$42</c:f>
              <c:multiLvlStrCache>
                <c:ptCount val="8"/>
                <c:lvl>
                  <c:pt idx="0">
                    <c:v>Chennai, India</c:v>
                  </c:pt>
                  <c:pt idx="1">
                    <c:v>Hyderabad, India</c:v>
                  </c:pt>
                  <c:pt idx="2">
                    <c:v>Auckland, New Zealand</c:v>
                  </c:pt>
                  <c:pt idx="3">
                    <c:v>Columbus, USA</c:v>
                  </c:pt>
                  <c:pt idx="4">
                    <c:v>Remote</c:v>
                  </c:pt>
                  <c:pt idx="5">
                    <c:v>Seattle, USA</c:v>
                  </c:pt>
                  <c:pt idx="6">
                    <c:v>Wellington, New Zealand</c:v>
                  </c:pt>
                  <c:pt idx="7">
                    <c:v>Total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  <c:pt idx="3">
                    <c:v>4</c:v>
                  </c:pt>
                  <c:pt idx="4">
                    <c:v>5</c:v>
                  </c:pt>
                  <c:pt idx="5">
                    <c:v>6</c:v>
                  </c:pt>
                  <c:pt idx="6">
                    <c:v>7</c:v>
                  </c:pt>
                </c:lvl>
              </c:multiLvlStrCache>
            </c:multiLvlStrRef>
          </c:cat>
          <c:val>
            <c:numRef>
              <c:f>Sheet4!$Y$35:$Y$42</c:f>
              <c:numCache>
                <c:formatCode>General</c:formatCode>
                <c:ptCount val="8"/>
                <c:pt idx="0">
                  <c:v>26.0</c:v>
                </c:pt>
                <c:pt idx="1">
                  <c:v>34.0</c:v>
                </c:pt>
                <c:pt idx="2">
                  <c:v>23.0</c:v>
                </c:pt>
                <c:pt idx="3">
                  <c:v>24.0</c:v>
                </c:pt>
                <c:pt idx="4">
                  <c:v>47.0</c:v>
                </c:pt>
                <c:pt idx="5">
                  <c:v>20.0</c:v>
                </c:pt>
                <c:pt idx="6">
                  <c:v>22.0</c:v>
                </c:pt>
                <c:pt idx="7">
                  <c:v>196.0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gapWidth val="100"/>
        <c:secondPieSize val="75"/>
        <c:serLines/>
      </c:ofPieChart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11"/>
    </mc:Choice>
    <mc:Fallback>
      <c:style val="11"/>
    </mc:Fallback>
  </mc:AlternateContent>
  <c:chart>
    <c:autoTitleDeleted val="0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bar"/>
        <c:grouping val="clustered"/>
        <c:varyColors val="0"/>
        <c:ser>
          <c:idx val="0"/>
          <c:order val="0"/>
          <c:tx>
            <c:strRef>
              <c:f>Sheet4!$F$26:$F$27</c:f>
              <c:strCache>
                <c:ptCount val="1"/>
                <c:pt idx="0">
                  <c:v>3 . Employee  Dataset  in  classification  of  Employee Type Male</c:v>
                </c:pt>
              </c:strCache>
            </c:strRef>
          </c:tx>
          <c:invertIfNegative val="0"/>
          <c:cat>
            <c:multiLvlStrRef>
              <c:f>Sheet4!$D$28:$E$31</c:f>
              <c:multiLvlStrCache>
                <c:ptCount val="4"/>
                <c:lvl>
                  <c:pt idx="0">
                    <c:v>Fixed Term</c:v>
                  </c:pt>
                  <c:pt idx="1">
                    <c:v>Permanent</c:v>
                  </c:pt>
                  <c:pt idx="2">
                    <c:v>Temporary</c:v>
                  </c:pt>
                  <c:pt idx="3">
                    <c:v>Total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</c:lvl>
              </c:multiLvlStrCache>
            </c:multiLvlStrRef>
          </c:cat>
          <c:val>
            <c:numRef>
              <c:f>Sheet4!$F$28:$F$31</c:f>
              <c:numCache>
                <c:formatCode>General</c:formatCode>
                <c:ptCount val="4"/>
                <c:pt idx="0">
                  <c:v>18.0</c:v>
                </c:pt>
                <c:pt idx="1">
                  <c:v>59.0</c:v>
                </c:pt>
                <c:pt idx="2">
                  <c:v>20.0</c:v>
                </c:pt>
                <c:pt idx="3">
                  <c:v>97.0</c:v>
                </c:pt>
              </c:numCache>
            </c:numRef>
          </c:val>
        </c:ser>
        <c:ser>
          <c:idx val="1"/>
          <c:order val="1"/>
          <c:tx>
            <c:strRef>
              <c:f>Sheet4!$G$26:$G$27</c:f>
              <c:strCache>
                <c:ptCount val="1"/>
                <c:pt idx="0">
                  <c:v>3 . Employee  Dataset  in  classification  of  Employee Type Female</c:v>
                </c:pt>
              </c:strCache>
            </c:strRef>
          </c:tx>
          <c:invertIfNegative val="0"/>
          <c:cat>
            <c:multiLvlStrRef>
              <c:f>Sheet4!$D$28:$E$31</c:f>
              <c:multiLvlStrCache>
                <c:ptCount val="4"/>
                <c:lvl>
                  <c:pt idx="0">
                    <c:v>Fixed Term</c:v>
                  </c:pt>
                  <c:pt idx="1">
                    <c:v>Permanent</c:v>
                  </c:pt>
                  <c:pt idx="2">
                    <c:v>Temporary</c:v>
                  </c:pt>
                  <c:pt idx="3">
                    <c:v>Total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</c:lvl>
              </c:multiLvlStrCache>
            </c:multiLvlStrRef>
          </c:cat>
          <c:val>
            <c:numRef>
              <c:f>Sheet4!$G$28:$G$31</c:f>
              <c:numCache>
                <c:formatCode>General</c:formatCode>
                <c:ptCount val="4"/>
                <c:pt idx="0">
                  <c:v>17.0</c:v>
                </c:pt>
                <c:pt idx="1">
                  <c:v>68.0</c:v>
                </c:pt>
                <c:pt idx="2">
                  <c:v>14.0</c:v>
                </c:pt>
                <c:pt idx="3">
                  <c:v>99.0</c:v>
                </c:pt>
              </c:numCache>
            </c:numRef>
          </c:val>
        </c:ser>
        <c:ser>
          <c:idx val="2"/>
          <c:order val="2"/>
          <c:tx>
            <c:strRef>
              <c:f>Sheet4!$H$26:$H$27</c:f>
              <c:strCache>
                <c:ptCount val="1"/>
                <c:pt idx="0">
                  <c:v>3 . Employee  Dataset  in  classification  of  Employee Type Total</c:v>
                </c:pt>
              </c:strCache>
            </c:strRef>
          </c:tx>
          <c:invertIfNegative val="0"/>
          <c:cat>
            <c:multiLvlStrRef>
              <c:f>Sheet4!$D$28:$E$31</c:f>
              <c:multiLvlStrCache>
                <c:ptCount val="4"/>
                <c:lvl>
                  <c:pt idx="0">
                    <c:v>Fixed Term</c:v>
                  </c:pt>
                  <c:pt idx="1">
                    <c:v>Permanent</c:v>
                  </c:pt>
                  <c:pt idx="2">
                    <c:v>Temporary</c:v>
                  </c:pt>
                  <c:pt idx="3">
                    <c:v>Total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</c:lvl>
              </c:multiLvlStrCache>
            </c:multiLvlStrRef>
          </c:cat>
          <c:val>
            <c:numRef>
              <c:f>Sheet4!$H$28:$H$31</c:f>
              <c:numCache>
                <c:formatCode>General</c:formatCode>
                <c:ptCount val="4"/>
                <c:pt idx="0">
                  <c:v>35.0</c:v>
                </c:pt>
                <c:pt idx="1">
                  <c:v>127.0</c:v>
                </c:pt>
                <c:pt idx="2">
                  <c:v>34.0</c:v>
                </c:pt>
                <c:pt idx="3">
                  <c:v>196.0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98800384"/>
        <c:axId val="98985856"/>
        <c:axId val="0"/>
      </c:bar3DChart>
      <c:catAx>
        <c:axId val="98800384"/>
        <c:scaling>
          <c:orientation val="minMax"/>
        </c:scaling>
        <c:delete val="0"/>
        <c:axPos val="l"/>
        <c:numFmt formatCode="General" sourceLinked="0"/>
        <c:majorTickMark val="out"/>
        <c:minorTickMark val="none"/>
        <c:tickLblPos val="nextTo"/>
        <c:crossAx val="98985856"/>
        <c:crosses val="autoZero"/>
        <c:auto val="1"/>
        <c:lblAlgn val="ctr"/>
        <c:lblOffset val="100"/>
        <c:noMultiLvlLbl val="0"/>
      </c:catAx>
      <c:valAx>
        <c:axId val="98985856"/>
        <c:scaling>
          <c:orientation val="minMax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crossAx val="98800384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areaChart>
        <c:grouping val="percentStacked"/>
        <c:varyColors val="0"/>
        <c:ser>
          <c:idx val="0"/>
          <c:order val="0"/>
          <c:tx>
            <c:strRef>
              <c:f>Sheet4!$W$3:$W$4</c:f>
              <c:strCache>
                <c:ptCount val="1"/>
                <c:pt idx="0">
                  <c:v>2 . Employee  Dataset  in  classification  of  Department Male</c:v>
                </c:pt>
              </c:strCache>
            </c:strRef>
          </c:tx>
          <c:cat>
            <c:multiLvlStrRef>
              <c:f>Sheet4!$U$5:$V$18</c:f>
              <c:multiLvlStrCache>
                <c:ptCount val="14"/>
                <c:lvl>
                  <c:pt idx="0">
                    <c:v>Engineering</c:v>
                  </c:pt>
                  <c:pt idx="1">
                    <c:v>Training</c:v>
                  </c:pt>
                  <c:pt idx="2">
                    <c:v>Product Management</c:v>
                  </c:pt>
                  <c:pt idx="3">
                    <c:v>Services</c:v>
                  </c:pt>
                  <c:pt idx="4">
                    <c:v>Business Development</c:v>
                  </c:pt>
                  <c:pt idx="5">
                    <c:v>Research and Development</c:v>
                  </c:pt>
                  <c:pt idx="6">
                    <c:v>Support</c:v>
                  </c:pt>
                  <c:pt idx="7">
                    <c:v>Legal</c:v>
                  </c:pt>
                  <c:pt idx="8">
                    <c:v>Sales</c:v>
                  </c:pt>
                  <c:pt idx="9">
                    <c:v>Human Resources</c:v>
                  </c:pt>
                  <c:pt idx="10">
                    <c:v>Accounting</c:v>
                  </c:pt>
                  <c:pt idx="11">
                    <c:v>Marketing</c:v>
                  </c:pt>
                  <c:pt idx="12">
                    <c:v>Null</c:v>
                  </c:pt>
                  <c:pt idx="13">
                    <c:v>Total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  <c:pt idx="3">
                    <c:v>4</c:v>
                  </c:pt>
                  <c:pt idx="4">
                    <c:v>5</c:v>
                  </c:pt>
                  <c:pt idx="5">
                    <c:v>6</c:v>
                  </c:pt>
                  <c:pt idx="6">
                    <c:v>7</c:v>
                  </c:pt>
                  <c:pt idx="7">
                    <c:v>8</c:v>
                  </c:pt>
                  <c:pt idx="8">
                    <c:v>9</c:v>
                  </c:pt>
                  <c:pt idx="9">
                    <c:v>10</c:v>
                  </c:pt>
                  <c:pt idx="10">
                    <c:v>11</c:v>
                  </c:pt>
                  <c:pt idx="11">
                    <c:v>12</c:v>
                  </c:pt>
                  <c:pt idx="12">
                    <c:v>13</c:v>
                  </c:pt>
                </c:lvl>
              </c:multiLvlStrCache>
            </c:multiLvlStrRef>
          </c:cat>
          <c:val>
            <c:numRef>
              <c:f>Sheet4!$W$5:$W$18</c:f>
              <c:numCache>
                <c:formatCode>General</c:formatCode>
                <c:ptCount val="14"/>
                <c:pt idx="0">
                  <c:v>11.0</c:v>
                </c:pt>
                <c:pt idx="1">
                  <c:v>6.0</c:v>
                </c:pt>
                <c:pt idx="2">
                  <c:v>8.0</c:v>
                </c:pt>
                <c:pt idx="3">
                  <c:v>6.0</c:v>
                </c:pt>
                <c:pt idx="4">
                  <c:v>12.0</c:v>
                </c:pt>
                <c:pt idx="5">
                  <c:v>4.0</c:v>
                </c:pt>
                <c:pt idx="6">
                  <c:v>9.0</c:v>
                </c:pt>
                <c:pt idx="7">
                  <c:v>10.0</c:v>
                </c:pt>
                <c:pt idx="8">
                  <c:v>5.0</c:v>
                </c:pt>
                <c:pt idx="9">
                  <c:v>6.0</c:v>
                </c:pt>
                <c:pt idx="10">
                  <c:v>11.0</c:v>
                </c:pt>
                <c:pt idx="11">
                  <c:v>6.0</c:v>
                </c:pt>
                <c:pt idx="12">
                  <c:v>3.0</c:v>
                </c:pt>
                <c:pt idx="13">
                  <c:v>97.0</c:v>
                </c:pt>
              </c:numCache>
            </c:numRef>
          </c:val>
        </c:ser>
        <c:ser>
          <c:idx val="1"/>
          <c:order val="1"/>
          <c:tx>
            <c:strRef>
              <c:f>Sheet4!$X$3:$X$4</c:f>
              <c:strCache>
                <c:ptCount val="1"/>
                <c:pt idx="0">
                  <c:v>2 . Employee  Dataset  in  classification  of  Department Female</c:v>
                </c:pt>
              </c:strCache>
            </c:strRef>
          </c:tx>
          <c:cat>
            <c:multiLvlStrRef>
              <c:f>Sheet4!$U$5:$V$18</c:f>
              <c:multiLvlStrCache>
                <c:ptCount val="14"/>
                <c:lvl>
                  <c:pt idx="0">
                    <c:v>Engineering</c:v>
                  </c:pt>
                  <c:pt idx="1">
                    <c:v>Training</c:v>
                  </c:pt>
                  <c:pt idx="2">
                    <c:v>Product Management</c:v>
                  </c:pt>
                  <c:pt idx="3">
                    <c:v>Services</c:v>
                  </c:pt>
                  <c:pt idx="4">
                    <c:v>Business Development</c:v>
                  </c:pt>
                  <c:pt idx="5">
                    <c:v>Research and Development</c:v>
                  </c:pt>
                  <c:pt idx="6">
                    <c:v>Support</c:v>
                  </c:pt>
                  <c:pt idx="7">
                    <c:v>Legal</c:v>
                  </c:pt>
                  <c:pt idx="8">
                    <c:v>Sales</c:v>
                  </c:pt>
                  <c:pt idx="9">
                    <c:v>Human Resources</c:v>
                  </c:pt>
                  <c:pt idx="10">
                    <c:v>Accounting</c:v>
                  </c:pt>
                  <c:pt idx="11">
                    <c:v>Marketing</c:v>
                  </c:pt>
                  <c:pt idx="12">
                    <c:v>Null</c:v>
                  </c:pt>
                  <c:pt idx="13">
                    <c:v>Total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  <c:pt idx="3">
                    <c:v>4</c:v>
                  </c:pt>
                  <c:pt idx="4">
                    <c:v>5</c:v>
                  </c:pt>
                  <c:pt idx="5">
                    <c:v>6</c:v>
                  </c:pt>
                  <c:pt idx="6">
                    <c:v>7</c:v>
                  </c:pt>
                  <c:pt idx="7">
                    <c:v>8</c:v>
                  </c:pt>
                  <c:pt idx="8">
                    <c:v>9</c:v>
                  </c:pt>
                  <c:pt idx="9">
                    <c:v>10</c:v>
                  </c:pt>
                  <c:pt idx="10">
                    <c:v>11</c:v>
                  </c:pt>
                  <c:pt idx="11">
                    <c:v>12</c:v>
                  </c:pt>
                  <c:pt idx="12">
                    <c:v>13</c:v>
                  </c:pt>
                </c:lvl>
              </c:multiLvlStrCache>
            </c:multiLvlStrRef>
          </c:cat>
          <c:val>
            <c:numRef>
              <c:f>Sheet4!$X$5:$X$18</c:f>
              <c:numCache>
                <c:formatCode>General</c:formatCode>
                <c:ptCount val="14"/>
                <c:pt idx="0">
                  <c:v>3.0</c:v>
                </c:pt>
                <c:pt idx="1">
                  <c:v>13.0</c:v>
                </c:pt>
                <c:pt idx="2">
                  <c:v>10.0</c:v>
                </c:pt>
                <c:pt idx="3">
                  <c:v>10.0</c:v>
                </c:pt>
                <c:pt idx="4">
                  <c:v>9.0</c:v>
                </c:pt>
                <c:pt idx="5">
                  <c:v>11.0</c:v>
                </c:pt>
                <c:pt idx="6">
                  <c:v>8.0</c:v>
                </c:pt>
                <c:pt idx="7">
                  <c:v>8.0</c:v>
                </c:pt>
                <c:pt idx="8">
                  <c:v>4.0</c:v>
                </c:pt>
                <c:pt idx="9">
                  <c:v>6.0</c:v>
                </c:pt>
                <c:pt idx="10">
                  <c:v>9.0</c:v>
                </c:pt>
                <c:pt idx="11">
                  <c:v>4.0</c:v>
                </c:pt>
                <c:pt idx="12">
                  <c:v>4.0</c:v>
                </c:pt>
                <c:pt idx="13">
                  <c:v>99.0</c:v>
                </c:pt>
              </c:numCache>
            </c:numRef>
          </c:val>
        </c:ser>
        <c:ser>
          <c:idx val="2"/>
          <c:order val="2"/>
          <c:tx>
            <c:strRef>
              <c:f>Sheet4!$Y$3:$Y$4</c:f>
              <c:strCache>
                <c:ptCount val="1"/>
                <c:pt idx="0">
                  <c:v>2 . Employee  Dataset  in  classification  of  Department Total</c:v>
                </c:pt>
              </c:strCache>
            </c:strRef>
          </c:tx>
          <c:cat>
            <c:multiLvlStrRef>
              <c:f>Sheet4!$U$5:$V$18</c:f>
              <c:multiLvlStrCache>
                <c:ptCount val="14"/>
                <c:lvl>
                  <c:pt idx="0">
                    <c:v>Engineering</c:v>
                  </c:pt>
                  <c:pt idx="1">
                    <c:v>Training</c:v>
                  </c:pt>
                  <c:pt idx="2">
                    <c:v>Product Management</c:v>
                  </c:pt>
                  <c:pt idx="3">
                    <c:v>Services</c:v>
                  </c:pt>
                  <c:pt idx="4">
                    <c:v>Business Development</c:v>
                  </c:pt>
                  <c:pt idx="5">
                    <c:v>Research and Development</c:v>
                  </c:pt>
                  <c:pt idx="6">
                    <c:v>Support</c:v>
                  </c:pt>
                  <c:pt idx="7">
                    <c:v>Legal</c:v>
                  </c:pt>
                  <c:pt idx="8">
                    <c:v>Sales</c:v>
                  </c:pt>
                  <c:pt idx="9">
                    <c:v>Human Resources</c:v>
                  </c:pt>
                  <c:pt idx="10">
                    <c:v>Accounting</c:v>
                  </c:pt>
                  <c:pt idx="11">
                    <c:v>Marketing</c:v>
                  </c:pt>
                  <c:pt idx="12">
                    <c:v>Null</c:v>
                  </c:pt>
                  <c:pt idx="13">
                    <c:v>Total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  <c:pt idx="3">
                    <c:v>4</c:v>
                  </c:pt>
                  <c:pt idx="4">
                    <c:v>5</c:v>
                  </c:pt>
                  <c:pt idx="5">
                    <c:v>6</c:v>
                  </c:pt>
                  <c:pt idx="6">
                    <c:v>7</c:v>
                  </c:pt>
                  <c:pt idx="7">
                    <c:v>8</c:v>
                  </c:pt>
                  <c:pt idx="8">
                    <c:v>9</c:v>
                  </c:pt>
                  <c:pt idx="9">
                    <c:v>10</c:v>
                  </c:pt>
                  <c:pt idx="10">
                    <c:v>11</c:v>
                  </c:pt>
                  <c:pt idx="11">
                    <c:v>12</c:v>
                  </c:pt>
                  <c:pt idx="12">
                    <c:v>13</c:v>
                  </c:pt>
                </c:lvl>
              </c:multiLvlStrCache>
            </c:multiLvlStrRef>
          </c:cat>
          <c:val>
            <c:numRef>
              <c:f>Sheet4!$Y$5:$Y$18</c:f>
              <c:numCache>
                <c:formatCode>General</c:formatCode>
                <c:ptCount val="14"/>
                <c:pt idx="0">
                  <c:v>14.0</c:v>
                </c:pt>
                <c:pt idx="1">
                  <c:v>19.0</c:v>
                </c:pt>
                <c:pt idx="2">
                  <c:v>18.0</c:v>
                </c:pt>
                <c:pt idx="3">
                  <c:v>16.0</c:v>
                </c:pt>
                <c:pt idx="4">
                  <c:v>21.0</c:v>
                </c:pt>
                <c:pt idx="5">
                  <c:v>15.0</c:v>
                </c:pt>
                <c:pt idx="6">
                  <c:v>17.0</c:v>
                </c:pt>
                <c:pt idx="7">
                  <c:v>18.0</c:v>
                </c:pt>
                <c:pt idx="8">
                  <c:v>9.0</c:v>
                </c:pt>
                <c:pt idx="9">
                  <c:v>12.0</c:v>
                </c:pt>
                <c:pt idx="10">
                  <c:v>20.0</c:v>
                </c:pt>
                <c:pt idx="11">
                  <c:v>10.0</c:v>
                </c:pt>
                <c:pt idx="12">
                  <c:v>7.0</c:v>
                </c:pt>
                <c:pt idx="13">
                  <c:v>196.0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7033600"/>
        <c:axId val="97262208"/>
      </c:areaChart>
      <c:catAx>
        <c:axId val="9703360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97262208"/>
        <c:crosses val="autoZero"/>
        <c:auto val="1"/>
        <c:lblAlgn val="ctr"/>
        <c:lblOffset val="100"/>
        <c:noMultiLvlLbl val="0"/>
      </c:catAx>
      <c:valAx>
        <c:axId val="97262208"/>
        <c:scaling>
          <c:orientation val="minMax"/>
        </c:scaling>
        <c:delete val="0"/>
        <c:axPos val="l"/>
        <c:majorGridlines/>
        <c:numFmt formatCode="0%" sourceLinked="1"/>
        <c:majorTickMark val="out"/>
        <c:minorTickMark val="none"/>
        <c:tickLblPos val="nextTo"/>
        <c:crossAx val="97033600"/>
        <c:crosses val="autoZero"/>
        <c:crossBetween val="midCat"/>
      </c:valAx>
    </c:plotArea>
    <c:legend>
      <c:legendPos val="r"/>
      <c:overlay val="0"/>
    </c:legend>
    <c:plotVisOnly val="1"/>
    <c:dispBlanksAs val="zero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</c:title>
    <c:autoTitleDeleted val="0"/>
    <c:view3D>
      <c:rotX val="30"/>
      <c:rotY val="0"/>
      <c:rAngAx val="0"/>
    </c:view3D>
    <c:floor>
      <c:thickness val="0"/>
    </c:floor>
    <c:sideWall>
      <c:thickness val="0"/>
    </c:sideWall>
    <c:backWall>
      <c:thickness val="0"/>
    </c:backWall>
    <c:plotArea>
      <c:layout/>
      <c:pie3DChart>
        <c:varyColors val="1"/>
        <c:ser>
          <c:idx val="0"/>
          <c:order val="0"/>
          <c:tx>
            <c:strRef>
              <c:f>Sheet4!$C$5:$D$5</c:f>
              <c:strCache>
                <c:ptCount val="1"/>
                <c:pt idx="0">
                  <c:v>1 Male</c:v>
                </c:pt>
              </c:strCache>
            </c:strRef>
          </c:tx>
          <c:cat>
            <c:strRef>
              <c:f>Sheet4!$E$3:$H$4</c:f>
              <c:strCache>
                <c:ptCount val="4"/>
                <c:pt idx="0">
                  <c:v>Overall</c:v>
                </c:pt>
                <c:pt idx="1">
                  <c:v>India</c:v>
                </c:pt>
                <c:pt idx="2">
                  <c:v>Abroad</c:v>
                </c:pt>
                <c:pt idx="3">
                  <c:v>Total</c:v>
                </c:pt>
              </c:strCache>
            </c:strRef>
          </c:cat>
          <c:val>
            <c:numRef>
              <c:f>Sheet4!$E$5:$H$5</c:f>
              <c:numCache>
                <c:formatCode>General</c:formatCode>
                <c:ptCount val="4"/>
                <c:pt idx="0">
                  <c:v>97.0</c:v>
                </c:pt>
                <c:pt idx="1">
                  <c:v>49.0</c:v>
                </c:pt>
                <c:pt idx="2">
                  <c:v>48.0</c:v>
                </c:pt>
                <c:pt idx="3">
                  <c:v>97.0</c:v>
                </c:pt>
              </c:numCache>
            </c:numRef>
          </c:val>
        </c:ser>
        <c:ser>
          <c:idx val="1"/>
          <c:order val="1"/>
          <c:tx>
            <c:strRef>
              <c:f>Sheet4!$C$6:$D$6</c:f>
              <c:strCache>
                <c:ptCount val="1"/>
                <c:pt idx="0">
                  <c:v>2 Female</c:v>
                </c:pt>
              </c:strCache>
            </c:strRef>
          </c:tx>
          <c:cat>
            <c:strRef>
              <c:f>Sheet4!$E$3:$H$4</c:f>
              <c:strCache>
                <c:ptCount val="4"/>
                <c:pt idx="0">
                  <c:v>Overall</c:v>
                </c:pt>
                <c:pt idx="1">
                  <c:v>India</c:v>
                </c:pt>
                <c:pt idx="2">
                  <c:v>Abroad</c:v>
                </c:pt>
                <c:pt idx="3">
                  <c:v>Total</c:v>
                </c:pt>
              </c:strCache>
            </c:strRef>
          </c:cat>
          <c:val>
            <c:numRef>
              <c:f>Sheet4!$E$6:$H$6</c:f>
              <c:numCache>
                <c:formatCode>General</c:formatCode>
                <c:ptCount val="4"/>
                <c:pt idx="0">
                  <c:v>99.0</c:v>
                </c:pt>
                <c:pt idx="1">
                  <c:v>58.0</c:v>
                </c:pt>
                <c:pt idx="2">
                  <c:v>41.0</c:v>
                </c:pt>
                <c:pt idx="3">
                  <c:v>99.0</c:v>
                </c:pt>
              </c:numCache>
            </c:numRef>
          </c:val>
        </c:ser>
        <c:ser>
          <c:idx val="2"/>
          <c:order val="2"/>
          <c:tx>
            <c:strRef>
              <c:f>Sheet4!$C$7:$D$7</c:f>
              <c:strCache>
                <c:ptCount val="1"/>
                <c:pt idx="0">
                  <c:v>2 Total</c:v>
                </c:pt>
              </c:strCache>
            </c:strRef>
          </c:tx>
          <c:cat>
            <c:strRef>
              <c:f>Sheet4!$E$3:$H$4</c:f>
              <c:strCache>
                <c:ptCount val="4"/>
                <c:pt idx="0">
                  <c:v>Overall</c:v>
                </c:pt>
                <c:pt idx="1">
                  <c:v>India</c:v>
                </c:pt>
                <c:pt idx="2">
                  <c:v>Abroad</c:v>
                </c:pt>
                <c:pt idx="3">
                  <c:v>Total</c:v>
                </c:pt>
              </c:strCache>
            </c:strRef>
          </c:cat>
          <c:val>
            <c:numRef>
              <c:f>Sheet4!$E$7:$H$7</c:f>
              <c:numCache>
                <c:formatCode>General</c:formatCode>
                <c:ptCount val="4"/>
                <c:pt idx="0">
                  <c:v>196.0</c:v>
                </c:pt>
                <c:pt idx="1">
                  <c:v>107.0</c:v>
                </c:pt>
                <c:pt idx="2">
                  <c:v>89.0</c:v>
                </c:pt>
                <c:pt idx="3">
                  <c:v>196.0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</c:title>
    <c:autoTitleDeleted val="0"/>
    <c:view3D>
      <c:rotX val="30"/>
      <c:rotY val="0"/>
      <c:rAngAx val="0"/>
    </c:view3D>
    <c:floor>
      <c:thickness val="0"/>
    </c:floor>
    <c:sideWall>
      <c:thickness val="0"/>
    </c:sideWall>
    <c:backWall>
      <c:thickness val="0"/>
    </c:backWall>
    <c:plotArea>
      <c:layout/>
      <c:pie3DChart>
        <c:varyColors val="1"/>
        <c:ser>
          <c:idx val="3"/>
          <c:order val="3"/>
          <c:tx>
            <c:strRef>
              <c:f>Sheet4!$C$6:$D$6</c:f>
              <c:strCache>
                <c:ptCount val="1"/>
                <c:pt idx="0">
                  <c:v>2 Female</c:v>
                </c:pt>
              </c:strCache>
            </c:strRef>
          </c:tx>
          <c:val>
            <c:numRef>
              <c:f>Sheet4!$E$6:$H$6</c:f>
              <c:numCache>
                <c:formatCode>General</c:formatCode>
                <c:ptCount val="4"/>
                <c:pt idx="0">
                  <c:v>99.0</c:v>
                </c:pt>
                <c:pt idx="1">
                  <c:v>58.0</c:v>
                </c:pt>
                <c:pt idx="2">
                  <c:v>41.0</c:v>
                </c:pt>
                <c:pt idx="3">
                  <c:v>99.0</c:v>
                </c:pt>
              </c:numCache>
            </c:numRef>
          </c:val>
        </c:ser>
        <c:ser>
          <c:idx val="4"/>
          <c:order val="4"/>
          <c:tx>
            <c:strRef>
              <c:f>Sheet4!$C$7:$D$7</c:f>
              <c:strCache>
                <c:ptCount val="1"/>
                <c:pt idx="0">
                  <c:v>2 Total</c:v>
                </c:pt>
              </c:strCache>
            </c:strRef>
          </c:tx>
          <c:val>
            <c:numRef>
              <c:f>Sheet4!$E$7:$H$7</c:f>
              <c:numCache>
                <c:formatCode>General</c:formatCode>
                <c:ptCount val="4"/>
                <c:pt idx="0">
                  <c:v>196.0</c:v>
                </c:pt>
                <c:pt idx="1">
                  <c:v>107.0</c:v>
                </c:pt>
                <c:pt idx="2">
                  <c:v>89.0</c:v>
                </c:pt>
                <c:pt idx="3">
                  <c:v>196.0</c:v>
                </c:pt>
              </c:numCache>
            </c:numRef>
          </c:val>
        </c:ser>
        <c:ser>
          <c:idx val="0"/>
          <c:order val="0"/>
          <c:tx>
            <c:strRef>
              <c:f>Sheet4!$C$5:$D$5</c:f>
              <c:strCache>
                <c:ptCount val="1"/>
                <c:pt idx="0">
                  <c:v>1 Male</c:v>
                </c:pt>
              </c:strCache>
            </c:strRef>
          </c:tx>
          <c:cat>
            <c:strRef>
              <c:f>Sheet4!$E$3:$H$4</c:f>
              <c:strCache>
                <c:ptCount val="4"/>
                <c:pt idx="0">
                  <c:v>Overall</c:v>
                </c:pt>
                <c:pt idx="1">
                  <c:v>India</c:v>
                </c:pt>
                <c:pt idx="2">
                  <c:v>Abroad</c:v>
                </c:pt>
                <c:pt idx="3">
                  <c:v>Total</c:v>
                </c:pt>
              </c:strCache>
            </c:strRef>
          </c:cat>
          <c:val>
            <c:numRef>
              <c:f>Sheet4!$E$5:$H$5</c:f>
              <c:numCache>
                <c:formatCode>General</c:formatCode>
                <c:ptCount val="4"/>
                <c:pt idx="0">
                  <c:v>97.0</c:v>
                </c:pt>
                <c:pt idx="1">
                  <c:v>49.0</c:v>
                </c:pt>
                <c:pt idx="2">
                  <c:v>48.0</c:v>
                </c:pt>
                <c:pt idx="3">
                  <c:v>97.0</c:v>
                </c:pt>
              </c:numCache>
            </c:numRef>
          </c:val>
        </c:ser>
        <c:ser>
          <c:idx val="1"/>
          <c:order val="1"/>
          <c:tx>
            <c:strRef>
              <c:f>Sheet4!$C$6:$D$6</c:f>
              <c:strCache>
                <c:ptCount val="1"/>
                <c:pt idx="0">
                  <c:v>2 Female</c:v>
                </c:pt>
              </c:strCache>
            </c:strRef>
          </c:tx>
          <c:cat>
            <c:strRef>
              <c:f>Sheet4!$E$3:$H$4</c:f>
              <c:strCache>
                <c:ptCount val="4"/>
                <c:pt idx="0">
                  <c:v>Overall</c:v>
                </c:pt>
                <c:pt idx="1">
                  <c:v>India</c:v>
                </c:pt>
                <c:pt idx="2">
                  <c:v>Abroad</c:v>
                </c:pt>
                <c:pt idx="3">
                  <c:v>Total</c:v>
                </c:pt>
              </c:strCache>
            </c:strRef>
          </c:cat>
          <c:val>
            <c:numRef>
              <c:f>Sheet4!$E$6:$H$6</c:f>
              <c:numCache>
                <c:formatCode>General</c:formatCode>
                <c:ptCount val="4"/>
                <c:pt idx="0">
                  <c:v>99.0</c:v>
                </c:pt>
                <c:pt idx="1">
                  <c:v>58.0</c:v>
                </c:pt>
                <c:pt idx="2">
                  <c:v>41.0</c:v>
                </c:pt>
                <c:pt idx="3">
                  <c:v>99.0</c:v>
                </c:pt>
              </c:numCache>
            </c:numRef>
          </c:val>
        </c:ser>
        <c:ser>
          <c:idx val="2"/>
          <c:order val="2"/>
          <c:tx>
            <c:strRef>
              <c:f>Sheet4!$C$7:$D$7</c:f>
              <c:strCache>
                <c:ptCount val="1"/>
                <c:pt idx="0">
                  <c:v>2 Total</c:v>
                </c:pt>
              </c:strCache>
            </c:strRef>
          </c:tx>
          <c:cat>
            <c:strRef>
              <c:f>Sheet4!$E$3:$H$4</c:f>
              <c:strCache>
                <c:ptCount val="4"/>
                <c:pt idx="0">
                  <c:v>Overall</c:v>
                </c:pt>
                <c:pt idx="1">
                  <c:v>India</c:v>
                </c:pt>
                <c:pt idx="2">
                  <c:v>Abroad</c:v>
                </c:pt>
                <c:pt idx="3">
                  <c:v>Total</c:v>
                </c:pt>
              </c:strCache>
            </c:strRef>
          </c:cat>
          <c:val>
            <c:numRef>
              <c:f>Sheet4!$E$7:$H$7</c:f>
              <c:numCache>
                <c:formatCode>General</c:formatCode>
                <c:ptCount val="4"/>
                <c:pt idx="0">
                  <c:v>196.0</c:v>
                </c:pt>
                <c:pt idx="1">
                  <c:v>107.0</c:v>
                </c:pt>
                <c:pt idx="2">
                  <c:v>89.0</c:v>
                </c:pt>
                <c:pt idx="3">
                  <c:v>196.0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" name="Google Shape;11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gradFill>
          <a:gsLst>
            <a:gs pos="0">
              <a:srgbClr val="439FD7"/>
            </a:gs>
            <a:gs pos="25000">
              <a:srgbClr val="4397CA"/>
            </a:gs>
            <a:gs pos="100000">
              <a:srgbClr val="00466A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8"/>
          <p:cNvSpPr txBox="1"/>
          <p:nvPr>
            <p:ph type="ctrTitle"/>
          </p:nvPr>
        </p:nvSpPr>
        <p:spPr>
          <a:xfrm>
            <a:off x="533400" y="1371600"/>
            <a:ext cx="7851648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18275" wrap="square" tIns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4CE0EA"/>
              </a:buClr>
              <a:buSzPts val="5600"/>
              <a:buFont typeface="Calibri"/>
              <a:buNone/>
              <a:defRPr b="1" sz="5600">
                <a:solidFill>
                  <a:srgbClr val="4CE0E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8"/>
          <p:cNvSpPr txBox="1"/>
          <p:nvPr>
            <p:ph idx="1" type="subTitle"/>
          </p:nvPr>
        </p:nvSpPr>
        <p:spPr>
          <a:xfrm>
            <a:off x="533400" y="3228536"/>
            <a:ext cx="7854696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18275" wrap="square" tIns="45700">
            <a:normAutofit/>
          </a:bodyPr>
          <a:lstStyle>
            <a:lvl1pPr lvl="0" marR="45720" algn="r">
              <a:spcBef>
                <a:spcPts val="520"/>
              </a:spcBef>
              <a:spcAft>
                <a:spcPts val="0"/>
              </a:spcAft>
              <a:buSzPts val="2470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360"/>
              </a:spcBef>
              <a:spcAft>
                <a:spcPts val="0"/>
              </a:spcAft>
              <a:buSzPts val="1530"/>
              <a:buNone/>
              <a:defRPr/>
            </a:lvl2pPr>
            <a:lvl3pPr lvl="2" algn="ctr">
              <a:spcBef>
                <a:spcPts val="360"/>
              </a:spcBef>
              <a:spcAft>
                <a:spcPts val="0"/>
              </a:spcAft>
              <a:buSzPts val="1260"/>
              <a:buNone/>
              <a:defRPr/>
            </a:lvl3pPr>
            <a:lvl4pPr lvl="3" algn="ctr">
              <a:spcBef>
                <a:spcPts val="360"/>
              </a:spcBef>
              <a:spcAft>
                <a:spcPts val="0"/>
              </a:spcAft>
              <a:buSzPts val="1170"/>
              <a:buNone/>
              <a:defRPr/>
            </a:lvl4pPr>
            <a:lvl5pPr lvl="4" algn="ctr">
              <a:spcBef>
                <a:spcPts val="360"/>
              </a:spcBef>
              <a:spcAft>
                <a:spcPts val="0"/>
              </a:spcAft>
              <a:buSzPts val="1170"/>
              <a:buNone/>
              <a:defRPr/>
            </a:lvl5pPr>
            <a:lvl6pPr lvl="5" algn="ctr"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6pPr>
            <a:lvl7pPr lvl="6" algn="ctr"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7pPr>
            <a:lvl8pPr lvl="7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23" name="Google Shape;23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8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8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6"/>
          <p:cNvSpPr/>
          <p:nvPr/>
        </p:nvSpPr>
        <p:spPr>
          <a:xfrm flipH="1" rot="-10380000">
            <a:off x="3165753" y="1108077"/>
            <a:ext cx="5257800" cy="4114800"/>
          </a:xfrm>
          <a:prstGeom prst="snipRoundRect">
            <a:avLst>
              <a:gd fmla="val 0" name="adj1"/>
              <a:gd fmla="val 3646" name="adj2"/>
            </a:avLst>
          </a:prstGeom>
          <a:solidFill>
            <a:srgbClr val="FFFFFF"/>
          </a:solidFill>
          <a:ln cap="rnd" cmpd="sng" w="9525">
            <a:solidFill>
              <a:srgbClr val="C0C0C0"/>
            </a:solidFill>
            <a:prstDash val="solid"/>
            <a:round/>
            <a:headEnd len="sm" w="sm" type="none"/>
            <a:tailEnd len="sm" w="sm" type="none"/>
          </a:ln>
          <a:effectLst>
            <a:outerShdw blurRad="63500" sx="98500" kx="100000" rotWithShape="0" algn="tl" dir="7500000" dist="38500" sy="100080">
              <a:srgbClr val="000000">
                <a:alpha val="2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89" name="Google Shape;89;p26"/>
          <p:cNvSpPr/>
          <p:nvPr/>
        </p:nvSpPr>
        <p:spPr>
          <a:xfrm flipH="1" rot="-10380000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cap="flat" cmpd="sng" w="12700">
            <a:solidFill>
              <a:srgbClr val="FFFFFF"/>
            </a:solidFill>
            <a:prstDash val="solid"/>
            <a:bevel/>
            <a:headEnd len="sm" w="sm" type="none"/>
            <a:tailEnd len="sm" w="sm" type="none"/>
          </a:ln>
          <a:effectLst>
            <a:outerShdw blurRad="19685" rotWithShape="0" algn="tl" dir="12900000" dist="6350">
              <a:srgbClr val="000000">
                <a:alpha val="46666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90" name="Google Shape;90;p26"/>
          <p:cNvSpPr txBox="1"/>
          <p:nvPr>
            <p:ph type="title"/>
          </p:nvPr>
        </p:nvSpPr>
        <p:spPr>
          <a:xfrm>
            <a:off x="609600" y="1176996"/>
            <a:ext cx="2212848" cy="158262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libri"/>
              <a:buNone/>
              <a:defRPr b="1" sz="2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6"/>
          <p:cNvSpPr txBox="1"/>
          <p:nvPr>
            <p:ph idx="1" type="body"/>
          </p:nvPr>
        </p:nvSpPr>
        <p:spPr>
          <a:xfrm>
            <a:off x="609600" y="2828785"/>
            <a:ext cx="2209800" cy="2179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64000" spcFirstLastPara="1" rIns="45700" wrap="square" tIns="45700">
            <a:normAutofit/>
          </a:bodyPr>
          <a:lstStyle>
            <a:lvl1pPr indent="-228600" lvl="0" marL="457200" algn="l">
              <a:spcBef>
                <a:spcPts val="250"/>
              </a:spcBef>
              <a:spcAft>
                <a:spcPts val="0"/>
              </a:spcAft>
              <a:buSzPts val="1235"/>
              <a:buFont typeface="Constantia"/>
              <a:buNone/>
              <a:defRPr sz="1300"/>
            </a:lvl1pPr>
            <a:lvl2pPr indent="-293369" lvl="1" marL="914400" algn="l">
              <a:spcBef>
                <a:spcPts val="240"/>
              </a:spcBef>
              <a:spcAft>
                <a:spcPts val="0"/>
              </a:spcAft>
              <a:buSzPts val="1020"/>
              <a:buChar char="⚫"/>
              <a:defRPr sz="1200"/>
            </a:lvl2pPr>
            <a:lvl3pPr indent="-273050" lvl="2" marL="1371600" algn="l">
              <a:spcBef>
                <a:spcPts val="200"/>
              </a:spcBef>
              <a:spcAft>
                <a:spcPts val="0"/>
              </a:spcAft>
              <a:buSzPts val="700"/>
              <a:buChar char="⚫"/>
              <a:defRPr sz="1000"/>
            </a:lvl3pPr>
            <a:lvl4pPr indent="-265747" lvl="3" marL="1828800" algn="l">
              <a:spcBef>
                <a:spcPts val="180"/>
              </a:spcBef>
              <a:spcAft>
                <a:spcPts val="0"/>
              </a:spcAft>
              <a:buSzPts val="585"/>
              <a:buChar char="⚫"/>
              <a:defRPr sz="900"/>
            </a:lvl4pPr>
            <a:lvl5pPr indent="-265747" lvl="4" marL="2286000" algn="l">
              <a:spcBef>
                <a:spcPts val="180"/>
              </a:spcBef>
              <a:spcAft>
                <a:spcPts val="0"/>
              </a:spcAft>
              <a:buSzPts val="585"/>
              <a:buChar char="⚫"/>
              <a:defRPr sz="900"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92" name="Google Shape;92;p2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6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6"/>
          <p:cNvSpPr txBox="1"/>
          <p:nvPr>
            <p:ph idx="12" type="sldNum"/>
          </p:nvPr>
        </p:nvSpPr>
        <p:spPr>
          <a:xfrm>
            <a:off x="8077200" y="6356350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5" name="Google Shape;95;p26"/>
          <p:cNvSpPr/>
          <p:nvPr>
            <p:ph idx="2" type="pic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lt2"/>
          </a:solidFill>
          <a:ln cap="rnd" cmpd="sng" w="9525">
            <a:solidFill>
              <a:srgbClr val="C0C0C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p26"/>
          <p:cNvSpPr/>
          <p:nvPr/>
        </p:nvSpPr>
        <p:spPr>
          <a:xfrm flipH="1" rot="10800000">
            <a:off x="-9525" y="5816600"/>
            <a:ext cx="9163050" cy="1041400"/>
          </a:xfrm>
          <a:custGeom>
            <a:rect b="b" l="l" r="r" t="t"/>
            <a:pathLst>
              <a:path extrusionOk="0" h="656" w="5772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rgbClr val="0079AD">
                  <a:alpha val="44705"/>
                </a:srgbClr>
              </a:gs>
              <a:gs pos="100000">
                <a:srgbClr val="00E9F7">
                  <a:alpha val="54901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97" name="Google Shape;97;p26"/>
          <p:cNvSpPr/>
          <p:nvPr/>
        </p:nvSpPr>
        <p:spPr>
          <a:xfrm flipH="1" rot="10800000">
            <a:off x="4381500" y="6219825"/>
            <a:ext cx="4762500" cy="638175"/>
          </a:xfrm>
          <a:custGeom>
            <a:rect b="b" l="l" r="r" t="t"/>
            <a:pathLst>
              <a:path extrusionOk="0" h="595" w="3000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ABB4">
                  <a:alpha val="29803"/>
                </a:srgbClr>
              </a:gs>
              <a:gs pos="80000">
                <a:srgbClr val="0099E4">
                  <a:alpha val="44705"/>
                </a:srgbClr>
              </a:gs>
              <a:gs pos="100000">
                <a:srgbClr val="0099E4">
                  <a:alpha val="44705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7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27"/>
          <p:cNvSpPr txBox="1"/>
          <p:nvPr>
            <p:ph idx="1" type="body"/>
          </p:nvPr>
        </p:nvSpPr>
        <p:spPr>
          <a:xfrm rot="5400000">
            <a:off x="2377440" y="15240"/>
            <a:ext cx="438912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7185" lvl="0" marL="457200" algn="l">
              <a:spcBef>
                <a:spcPts val="360"/>
              </a:spcBef>
              <a:spcAft>
                <a:spcPts val="0"/>
              </a:spcAft>
              <a:buSzPts val="1710"/>
              <a:buChar char="⚫"/>
              <a:defRPr/>
            </a:lvl1pPr>
            <a:lvl2pPr indent="-325755" lvl="1" marL="914400" algn="l"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2pPr>
            <a:lvl3pPr indent="-308610" lvl="2" marL="1371600" algn="l">
              <a:spcBef>
                <a:spcPts val="360"/>
              </a:spcBef>
              <a:spcAft>
                <a:spcPts val="0"/>
              </a:spcAft>
              <a:buSzPts val="1260"/>
              <a:buChar char="⚫"/>
              <a:defRPr/>
            </a:lvl3pPr>
            <a:lvl4pPr indent="-302894" lvl="3" marL="1828800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4pPr>
            <a:lvl5pPr indent="-302895" lvl="4" marL="2286000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01" name="Google Shape;101;p2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7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27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8"/>
          <p:cNvSpPr txBox="1"/>
          <p:nvPr>
            <p:ph type="title"/>
          </p:nvPr>
        </p:nvSpPr>
        <p:spPr>
          <a:xfrm rot="5400000">
            <a:off x="5052219" y="2491582"/>
            <a:ext cx="5211763" cy="20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8"/>
          <p:cNvSpPr txBox="1"/>
          <p:nvPr>
            <p:ph idx="1" type="body"/>
          </p:nvPr>
        </p:nvSpPr>
        <p:spPr>
          <a:xfrm rot="5400000">
            <a:off x="861219" y="510382"/>
            <a:ext cx="5211763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7185" lvl="0" marL="457200" algn="l">
              <a:spcBef>
                <a:spcPts val="360"/>
              </a:spcBef>
              <a:spcAft>
                <a:spcPts val="0"/>
              </a:spcAft>
              <a:buSzPts val="1710"/>
              <a:buChar char="⚫"/>
              <a:defRPr/>
            </a:lvl1pPr>
            <a:lvl2pPr indent="-325755" lvl="1" marL="914400" algn="l"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2pPr>
            <a:lvl3pPr indent="-308610" lvl="2" marL="1371600" algn="l">
              <a:spcBef>
                <a:spcPts val="360"/>
              </a:spcBef>
              <a:spcAft>
                <a:spcPts val="0"/>
              </a:spcAft>
              <a:buSzPts val="1260"/>
              <a:buChar char="⚫"/>
              <a:defRPr/>
            </a:lvl3pPr>
            <a:lvl4pPr indent="-302894" lvl="3" marL="1828800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4pPr>
            <a:lvl5pPr indent="-302895" lvl="4" marL="2286000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07" name="Google Shape;107;p2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28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8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9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9"/>
          <p:cNvSpPr txBox="1"/>
          <p:nvPr>
            <p:ph idx="1" type="body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7185" lvl="0" marL="457200" algn="l">
              <a:spcBef>
                <a:spcPts val="360"/>
              </a:spcBef>
              <a:spcAft>
                <a:spcPts val="0"/>
              </a:spcAft>
              <a:buSzPts val="1710"/>
              <a:buChar char="⚫"/>
              <a:defRPr/>
            </a:lvl1pPr>
            <a:lvl2pPr indent="-325755" lvl="1" marL="914400" algn="l"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2pPr>
            <a:lvl3pPr indent="-308610" lvl="2" marL="1371600" algn="l">
              <a:spcBef>
                <a:spcPts val="360"/>
              </a:spcBef>
              <a:spcAft>
                <a:spcPts val="0"/>
              </a:spcAft>
              <a:buSzPts val="1260"/>
              <a:buChar char="⚫"/>
              <a:defRPr/>
            </a:lvl3pPr>
            <a:lvl4pPr indent="-302894" lvl="3" marL="1828800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4pPr>
            <a:lvl5pPr indent="-302895" lvl="4" marL="2286000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9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9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0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20"/>
          <p:cNvSpPr txBox="1"/>
          <p:nvPr>
            <p:ph idx="1" type="body"/>
          </p:nvPr>
        </p:nvSpPr>
        <p:spPr>
          <a:xfrm>
            <a:off x="457200" y="1920085"/>
            <a:ext cx="4038600" cy="4434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5445" lvl="0" marL="457200" algn="l">
              <a:spcBef>
                <a:spcPts val="520"/>
              </a:spcBef>
              <a:spcAft>
                <a:spcPts val="0"/>
              </a:spcAft>
              <a:buSzPts val="2470"/>
              <a:buChar char="⚫"/>
              <a:defRPr sz="2600"/>
            </a:lvl1pPr>
            <a:lvl2pPr indent="-358140" lvl="1" marL="914400" algn="l">
              <a:spcBef>
                <a:spcPts val="480"/>
              </a:spcBef>
              <a:spcAft>
                <a:spcPts val="0"/>
              </a:spcAft>
              <a:buSzPts val="2040"/>
              <a:buChar char="⚫"/>
              <a:defRPr sz="2400"/>
            </a:lvl2pPr>
            <a:lvl3pPr indent="-317500" lvl="2" marL="1371600" algn="l">
              <a:spcBef>
                <a:spcPts val="400"/>
              </a:spcBef>
              <a:spcAft>
                <a:spcPts val="0"/>
              </a:spcAft>
              <a:buSzPts val="1400"/>
              <a:buChar char="⚫"/>
              <a:defRPr sz="2000"/>
            </a:lvl3pPr>
            <a:lvl4pPr indent="-302894" lvl="3" marL="1828800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4pPr>
            <a:lvl5pPr indent="-302895" lvl="4" marL="2286000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20"/>
          <p:cNvSpPr txBox="1"/>
          <p:nvPr>
            <p:ph idx="2" type="body"/>
          </p:nvPr>
        </p:nvSpPr>
        <p:spPr>
          <a:xfrm>
            <a:off x="4648200" y="1920085"/>
            <a:ext cx="4038600" cy="4434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5445" lvl="0" marL="457200" algn="l">
              <a:spcBef>
                <a:spcPts val="520"/>
              </a:spcBef>
              <a:spcAft>
                <a:spcPts val="0"/>
              </a:spcAft>
              <a:buSzPts val="2470"/>
              <a:buChar char="⚫"/>
              <a:defRPr sz="2600"/>
            </a:lvl1pPr>
            <a:lvl2pPr indent="-358140" lvl="1" marL="914400" algn="l">
              <a:spcBef>
                <a:spcPts val="480"/>
              </a:spcBef>
              <a:spcAft>
                <a:spcPts val="0"/>
              </a:spcAft>
              <a:buSzPts val="2040"/>
              <a:buChar char="⚫"/>
              <a:defRPr sz="2400"/>
            </a:lvl2pPr>
            <a:lvl3pPr indent="-317500" lvl="2" marL="1371600" algn="l">
              <a:spcBef>
                <a:spcPts val="400"/>
              </a:spcBef>
              <a:spcAft>
                <a:spcPts val="0"/>
              </a:spcAft>
              <a:buSzPts val="1400"/>
              <a:buChar char="⚫"/>
              <a:defRPr sz="2000"/>
            </a:lvl3pPr>
            <a:lvl4pPr indent="-302894" lvl="3" marL="1828800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4pPr>
            <a:lvl5pPr indent="-302895" lvl="4" marL="2286000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0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0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1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1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gradFill>
          <a:gsLst>
            <a:gs pos="0">
              <a:srgbClr val="439FD7"/>
            </a:gs>
            <a:gs pos="25000">
              <a:srgbClr val="4397CA"/>
            </a:gs>
            <a:gs pos="100000">
              <a:srgbClr val="00466A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7"/>
          <p:cNvSpPr txBox="1"/>
          <p:nvPr>
            <p:ph type="ctrTitle"/>
          </p:nvPr>
        </p:nvSpPr>
        <p:spPr>
          <a:xfrm>
            <a:off x="533400" y="1371600"/>
            <a:ext cx="7851648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18275" wrap="square" tIns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4CE0EA"/>
              </a:buClr>
              <a:buSzPts val="5600"/>
              <a:buFont typeface="Calibri"/>
              <a:buNone/>
              <a:defRPr b="1" sz="5600">
                <a:solidFill>
                  <a:srgbClr val="4CE0E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7"/>
          <p:cNvSpPr txBox="1"/>
          <p:nvPr>
            <p:ph idx="1" type="subTitle"/>
          </p:nvPr>
        </p:nvSpPr>
        <p:spPr>
          <a:xfrm>
            <a:off x="533400" y="3228536"/>
            <a:ext cx="7854696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18275" wrap="square" tIns="45700">
            <a:normAutofit/>
          </a:bodyPr>
          <a:lstStyle>
            <a:lvl1pPr lvl="0" marR="45720" algn="r">
              <a:spcBef>
                <a:spcPts val="520"/>
              </a:spcBef>
              <a:spcAft>
                <a:spcPts val="0"/>
              </a:spcAft>
              <a:buSzPts val="2470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360"/>
              </a:spcBef>
              <a:spcAft>
                <a:spcPts val="0"/>
              </a:spcAft>
              <a:buSzPts val="1530"/>
              <a:buNone/>
              <a:defRPr/>
            </a:lvl2pPr>
            <a:lvl3pPr lvl="2" algn="ctr">
              <a:spcBef>
                <a:spcPts val="360"/>
              </a:spcBef>
              <a:spcAft>
                <a:spcPts val="0"/>
              </a:spcAft>
              <a:buSzPts val="1260"/>
              <a:buNone/>
              <a:defRPr/>
            </a:lvl3pPr>
            <a:lvl4pPr lvl="3" algn="ctr">
              <a:spcBef>
                <a:spcPts val="360"/>
              </a:spcBef>
              <a:spcAft>
                <a:spcPts val="0"/>
              </a:spcAft>
              <a:buSzPts val="1170"/>
              <a:buNone/>
              <a:defRPr/>
            </a:lvl4pPr>
            <a:lvl5pPr lvl="4" algn="ctr">
              <a:spcBef>
                <a:spcPts val="360"/>
              </a:spcBef>
              <a:spcAft>
                <a:spcPts val="0"/>
              </a:spcAft>
              <a:buSzPts val="1170"/>
              <a:buNone/>
              <a:defRPr/>
            </a:lvl5pPr>
            <a:lvl6pPr lvl="5" algn="ctr"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6pPr>
            <a:lvl7pPr lvl="6" algn="ctr"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7pPr>
            <a:lvl8pPr lvl="7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57" name="Google Shape;57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7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7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gradFill>
          <a:gsLst>
            <a:gs pos="0">
              <a:srgbClr val="439FD7"/>
            </a:gs>
            <a:gs pos="25000">
              <a:srgbClr val="4397CA"/>
            </a:gs>
            <a:gs pos="100000">
              <a:srgbClr val="00466A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2"/>
          <p:cNvSpPr txBox="1"/>
          <p:nvPr>
            <p:ph type="title"/>
          </p:nvPr>
        </p:nvSpPr>
        <p:spPr>
          <a:xfrm>
            <a:off x="530352" y="1316736"/>
            <a:ext cx="7772400" cy="136245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4AE3AC"/>
              </a:buClr>
              <a:buSzPts val="5600"/>
              <a:buFont typeface="Calibri"/>
              <a:buNone/>
              <a:defRPr b="1" sz="5600" cap="none">
                <a:solidFill>
                  <a:srgbClr val="4AE3A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22"/>
          <p:cNvSpPr txBox="1"/>
          <p:nvPr>
            <p:ph idx="1" type="body"/>
          </p:nvPr>
        </p:nvSpPr>
        <p:spPr>
          <a:xfrm>
            <a:off x="530352" y="2704664"/>
            <a:ext cx="7772400" cy="1509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spcBef>
                <a:spcPts val="440"/>
              </a:spcBef>
              <a:spcAft>
                <a:spcPts val="0"/>
              </a:spcAft>
              <a:buSzPts val="2090"/>
              <a:buNone/>
              <a:defRPr sz="22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SzPts val="153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SzPts val="112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SzPts val="91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SzPts val="910"/>
              <a:buNone/>
              <a:defRPr sz="1400">
                <a:solidFill>
                  <a:schemeClr val="lt1"/>
                </a:solidFill>
              </a:defRPr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3" name="Google Shape;63;p2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2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2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3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23"/>
          <p:cNvSpPr txBox="1"/>
          <p:nvPr>
            <p:ph idx="1" type="body"/>
          </p:nvPr>
        </p:nvSpPr>
        <p:spPr>
          <a:xfrm>
            <a:off x="457200" y="1855248"/>
            <a:ext cx="4040188" cy="65935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45700" spcFirstLastPara="1" rIns="45700" wrap="square" tIns="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2280"/>
              <a:buNone/>
              <a:defRPr b="1" sz="2400" cap="none">
                <a:solidFill>
                  <a:schemeClr val="dk2"/>
                </a:solidFill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7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9" name="Google Shape;69;p23"/>
          <p:cNvSpPr txBox="1"/>
          <p:nvPr>
            <p:ph idx="2" type="body"/>
          </p:nvPr>
        </p:nvSpPr>
        <p:spPr>
          <a:xfrm>
            <a:off x="4645025" y="1859757"/>
            <a:ext cx="4041775" cy="654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45700" spcFirstLastPara="1" rIns="45700" wrap="square" tIns="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2280"/>
              <a:buNone/>
              <a:defRPr b="1" sz="2400" cap="none">
                <a:solidFill>
                  <a:schemeClr val="dk2"/>
                </a:solidFill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7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70" name="Google Shape;70;p23"/>
          <p:cNvSpPr txBox="1"/>
          <p:nvPr>
            <p:ph idx="3" type="body"/>
          </p:nvPr>
        </p:nvSpPr>
        <p:spPr>
          <a:xfrm>
            <a:off x="457200" y="2514600"/>
            <a:ext cx="4040188" cy="3845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rmAutofit/>
          </a:bodyPr>
          <a:lstStyle>
            <a:lvl1pPr indent="-361315" lvl="0" marL="457200" algn="l">
              <a:spcBef>
                <a:spcPts val="440"/>
              </a:spcBef>
              <a:spcAft>
                <a:spcPts val="0"/>
              </a:spcAft>
              <a:buSzPts val="2090"/>
              <a:buChar char="⚫"/>
              <a:defRPr sz="2200"/>
            </a:lvl1pPr>
            <a:lvl2pPr indent="-336550" lvl="1" marL="914400" algn="l">
              <a:spcBef>
                <a:spcPts val="400"/>
              </a:spcBef>
              <a:spcAft>
                <a:spcPts val="0"/>
              </a:spcAft>
              <a:buSzPts val="1700"/>
              <a:buChar char="⚫"/>
              <a:defRPr sz="2000"/>
            </a:lvl2pPr>
            <a:lvl3pPr indent="-308610" lvl="2" marL="1371600" algn="l">
              <a:spcBef>
                <a:spcPts val="360"/>
              </a:spcBef>
              <a:spcAft>
                <a:spcPts val="0"/>
              </a:spcAft>
              <a:buSzPts val="1260"/>
              <a:buChar char="⚫"/>
              <a:defRPr sz="1800"/>
            </a:lvl3pPr>
            <a:lvl4pPr indent="-294639" lvl="3" marL="1828800" algn="l">
              <a:spcBef>
                <a:spcPts val="320"/>
              </a:spcBef>
              <a:spcAft>
                <a:spcPts val="0"/>
              </a:spcAft>
              <a:buSzPts val="1040"/>
              <a:buChar char="⚫"/>
              <a:defRPr sz="1600"/>
            </a:lvl4pPr>
            <a:lvl5pPr indent="-294639" lvl="4" marL="2286000" algn="l">
              <a:spcBef>
                <a:spcPts val="320"/>
              </a:spcBef>
              <a:spcAft>
                <a:spcPts val="0"/>
              </a:spcAft>
              <a:buSzPts val="1040"/>
              <a:buChar char="⚫"/>
              <a:defRPr sz="1600"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3"/>
          <p:cNvSpPr txBox="1"/>
          <p:nvPr>
            <p:ph idx="4" type="body"/>
          </p:nvPr>
        </p:nvSpPr>
        <p:spPr>
          <a:xfrm>
            <a:off x="4645025" y="2514600"/>
            <a:ext cx="4041775" cy="3845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rmAutofit/>
          </a:bodyPr>
          <a:lstStyle>
            <a:lvl1pPr indent="-361315" lvl="0" marL="457200" algn="l">
              <a:spcBef>
                <a:spcPts val="440"/>
              </a:spcBef>
              <a:spcAft>
                <a:spcPts val="0"/>
              </a:spcAft>
              <a:buSzPts val="2090"/>
              <a:buChar char="⚫"/>
              <a:defRPr sz="2200"/>
            </a:lvl1pPr>
            <a:lvl2pPr indent="-336550" lvl="1" marL="914400" algn="l">
              <a:spcBef>
                <a:spcPts val="400"/>
              </a:spcBef>
              <a:spcAft>
                <a:spcPts val="0"/>
              </a:spcAft>
              <a:buSzPts val="1700"/>
              <a:buChar char="⚫"/>
              <a:defRPr sz="2000"/>
            </a:lvl2pPr>
            <a:lvl3pPr indent="-308610" lvl="2" marL="1371600" algn="l">
              <a:spcBef>
                <a:spcPts val="360"/>
              </a:spcBef>
              <a:spcAft>
                <a:spcPts val="0"/>
              </a:spcAft>
              <a:buSzPts val="1260"/>
              <a:buChar char="⚫"/>
              <a:defRPr sz="1800"/>
            </a:lvl3pPr>
            <a:lvl4pPr indent="-294639" lvl="3" marL="1828800" algn="l">
              <a:spcBef>
                <a:spcPts val="320"/>
              </a:spcBef>
              <a:spcAft>
                <a:spcPts val="0"/>
              </a:spcAft>
              <a:buSzPts val="1040"/>
              <a:buChar char="⚫"/>
              <a:defRPr sz="1600"/>
            </a:lvl4pPr>
            <a:lvl5pPr indent="-294639" lvl="4" marL="2286000" algn="l">
              <a:spcBef>
                <a:spcPts val="320"/>
              </a:spcBef>
              <a:spcAft>
                <a:spcPts val="0"/>
              </a:spcAft>
              <a:buSzPts val="1040"/>
              <a:buChar char="⚫"/>
              <a:defRPr sz="1600"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72" name="Google Shape;72;p2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3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3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4"/>
          <p:cNvSpPr txBox="1"/>
          <p:nvPr>
            <p:ph type="title"/>
          </p:nvPr>
        </p:nvSpPr>
        <p:spPr>
          <a:xfrm>
            <a:off x="457200" y="704088"/>
            <a:ext cx="8305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  <a:defRPr b="0" sz="5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4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4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5"/>
          <p:cNvSpPr txBox="1"/>
          <p:nvPr>
            <p:ph type="title"/>
          </p:nvPr>
        </p:nvSpPr>
        <p:spPr>
          <a:xfrm>
            <a:off x="685800" y="514352"/>
            <a:ext cx="2743200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Calibri"/>
              <a:buNone/>
              <a:defRPr b="0" sz="2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5"/>
          <p:cNvSpPr txBox="1"/>
          <p:nvPr>
            <p:ph idx="1" type="body"/>
          </p:nvPr>
        </p:nvSpPr>
        <p:spPr>
          <a:xfrm>
            <a:off x="685800" y="1676400"/>
            <a:ext cx="2743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18275" spcFirstLastPara="1" rIns="1827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33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102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7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3" name="Google Shape;83;p25"/>
          <p:cNvSpPr txBox="1"/>
          <p:nvPr>
            <p:ph idx="2" type="body"/>
          </p:nvPr>
        </p:nvSpPr>
        <p:spPr>
          <a:xfrm>
            <a:off x="3575050" y="1676400"/>
            <a:ext cx="511175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rmAutofit/>
          </a:bodyPr>
          <a:lstStyle>
            <a:lvl1pPr indent="-397510" lvl="0" marL="457200" algn="l">
              <a:spcBef>
                <a:spcPts val="560"/>
              </a:spcBef>
              <a:spcAft>
                <a:spcPts val="0"/>
              </a:spcAft>
              <a:buSzPts val="2660"/>
              <a:buChar char="⚫"/>
              <a:defRPr sz="2800"/>
            </a:lvl1pPr>
            <a:lvl2pPr indent="-368935" lvl="1" marL="914400" algn="l">
              <a:spcBef>
                <a:spcPts val="520"/>
              </a:spcBef>
              <a:spcAft>
                <a:spcPts val="0"/>
              </a:spcAft>
              <a:buSzPts val="2210"/>
              <a:buChar char="⚫"/>
              <a:defRPr sz="2600"/>
            </a:lvl2pPr>
            <a:lvl3pPr indent="-335280" lvl="2" marL="1371600" algn="l">
              <a:spcBef>
                <a:spcPts val="480"/>
              </a:spcBef>
              <a:spcAft>
                <a:spcPts val="0"/>
              </a:spcAft>
              <a:buSzPts val="1680"/>
              <a:buChar char="⚫"/>
              <a:defRPr sz="2400"/>
            </a:lvl3pPr>
            <a:lvl4pPr indent="-311150" lvl="3" marL="1828800" algn="l">
              <a:spcBef>
                <a:spcPts val="400"/>
              </a:spcBef>
              <a:spcAft>
                <a:spcPts val="0"/>
              </a:spcAft>
              <a:buSzPts val="1300"/>
              <a:buChar char="⚫"/>
              <a:defRPr sz="2000"/>
            </a:lvl4pPr>
            <a:lvl5pPr indent="-302895" lvl="4" marL="2286000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4" name="Google Shape;84;p2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5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5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theme" Target="../theme/theme3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1">
            <a:alphaModFix/>
          </a:blip>
          <a:tile algn="tl" flip="none" tx="0" sx="65000" ty="0" sy="65000"/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6"/>
          <p:cNvSpPr/>
          <p:nvPr/>
        </p:nvSpPr>
        <p:spPr>
          <a:xfrm>
            <a:off x="-9525" y="-7144"/>
            <a:ext cx="9163050" cy="1041400"/>
          </a:xfrm>
          <a:custGeom>
            <a:rect b="b" l="l" r="r" t="t"/>
            <a:pathLst>
              <a:path extrusionOk="0" h="656" w="5772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rgbClr val="0079AD">
                  <a:alpha val="44705"/>
                </a:srgbClr>
              </a:gs>
              <a:gs pos="100000">
                <a:srgbClr val="00E9F7">
                  <a:alpha val="54901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11" name="Google Shape;11;p16"/>
          <p:cNvSpPr/>
          <p:nvPr/>
        </p:nvSpPr>
        <p:spPr>
          <a:xfrm>
            <a:off x="4381500" y="-7144"/>
            <a:ext cx="4762500" cy="638175"/>
          </a:xfrm>
          <a:custGeom>
            <a:rect b="b" l="l" r="r" t="t"/>
            <a:pathLst>
              <a:path extrusionOk="0" h="595" w="3000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ABB4">
                  <a:alpha val="29803"/>
                </a:srgbClr>
              </a:gs>
              <a:gs pos="80000">
                <a:srgbClr val="0099E4">
                  <a:alpha val="44705"/>
                </a:srgbClr>
              </a:gs>
              <a:gs pos="100000">
                <a:srgbClr val="0099E4">
                  <a:alpha val="44705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12" name="Google Shape;12;p16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000"/>
              <a:buFont typeface="Calibri"/>
              <a:buNone/>
              <a:defRPr b="0" i="0" sz="50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16"/>
          <p:cNvSpPr txBox="1"/>
          <p:nvPr>
            <p:ph idx="1" type="body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5445" lvl="0" marL="457200" marR="0" rtl="0" algn="l"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Noto Sans Symbols"/>
              <a:buChar char="⚫"/>
              <a:defRPr b="0" i="0" sz="26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-35814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  <a:defRPr b="0" i="0" sz="24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-321944" lvl="2" marL="1371600" marR="0" rtl="0" algn="l">
              <a:spcBef>
                <a:spcPts val="420"/>
              </a:spcBef>
              <a:spcAft>
                <a:spcPts val="0"/>
              </a:spcAft>
              <a:buClr>
                <a:schemeClr val="accent2"/>
              </a:buClr>
              <a:buSzPts val="1470"/>
              <a:buFont typeface="Noto Sans Symbols"/>
              <a:buChar char="⚫"/>
              <a:defRPr b="0" i="0" sz="21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-3111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Noto Sans Symbols"/>
              <a:buChar char="⚫"/>
              <a:defRPr b="0" i="0" sz="20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-31115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Noto Sans Symbols"/>
              <a:buChar char="⚫"/>
              <a:defRPr b="0" i="0" sz="20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-320039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Char char="⚫"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-309879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Char char="⚫"/>
              <a:defRPr b="0" i="0" sz="16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onstantia"/>
              <a:buChar char="•"/>
              <a:defRPr b="0" i="0" sz="16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-3175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nstantia"/>
              <a:buChar char="•"/>
              <a:defRPr b="0" i="0" sz="14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14" name="Google Shape;14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15" name="Google Shape;15;p16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16" name="Google Shape;16;p16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7" name="Google Shape;17;p16"/>
          <p:cNvGrpSpPr/>
          <p:nvPr/>
        </p:nvGrpSpPr>
        <p:grpSpPr>
          <a:xfrm>
            <a:off x="-29294" y="-16113"/>
            <a:ext cx="9198255" cy="1086266"/>
            <a:chOff x="-29322" y="-1971"/>
            <a:chExt cx="9198255" cy="1086266"/>
          </a:xfrm>
        </p:grpSpPr>
        <p:sp>
          <p:nvSpPr>
            <p:cNvPr id="18" name="Google Shape;18;p16"/>
            <p:cNvSpPr/>
            <p:nvPr/>
          </p:nvSpPr>
          <p:spPr>
            <a:xfrm rot="-164308">
              <a:off x="-19045" y="216550"/>
              <a:ext cx="9163050" cy="649224"/>
            </a:xfrm>
            <a:custGeom>
              <a:rect b="b" l="l" r="r" t="t"/>
              <a:pathLst>
                <a:path extrusionOk="0" h="1055" w="5772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cap="flat" cmpd="sng" w="10775">
              <a:solidFill>
                <a:srgbClr val="0089BE">
                  <a:alpha val="55686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19" name="Google Shape;19;p16"/>
            <p:cNvSpPr/>
            <p:nvPr/>
          </p:nvSpPr>
          <p:spPr>
            <a:xfrm rot="-164308">
              <a:off x="-14309" y="290003"/>
              <a:ext cx="9175812" cy="530352"/>
            </a:xfrm>
            <a:custGeom>
              <a:rect b="b" l="l" r="r" t="t"/>
              <a:pathLst>
                <a:path extrusionOk="0" h="854" w="5766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cap="flat" cmpd="sng" w="9525">
              <a:solidFill>
                <a:schemeClr val="accent2">
                  <a:alpha val="55686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1">
            <a:alphaModFix/>
          </a:blip>
          <a:tile algn="tl" flip="none" tx="0" sx="65000" ty="0" sy="65000"/>
        </a:blip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5"/>
          <p:cNvSpPr/>
          <p:nvPr/>
        </p:nvSpPr>
        <p:spPr>
          <a:xfrm>
            <a:off x="-9525" y="-7144"/>
            <a:ext cx="9163050" cy="1041400"/>
          </a:xfrm>
          <a:custGeom>
            <a:rect b="b" l="l" r="r" t="t"/>
            <a:pathLst>
              <a:path extrusionOk="0" h="656" w="5772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rgbClr val="0079AD">
                  <a:alpha val="44705"/>
                </a:srgbClr>
              </a:gs>
              <a:gs pos="100000">
                <a:srgbClr val="00E9F7">
                  <a:alpha val="54901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28" name="Google Shape;28;p15"/>
          <p:cNvSpPr/>
          <p:nvPr/>
        </p:nvSpPr>
        <p:spPr>
          <a:xfrm>
            <a:off x="4381500" y="-7144"/>
            <a:ext cx="4762500" cy="638175"/>
          </a:xfrm>
          <a:custGeom>
            <a:rect b="b" l="l" r="r" t="t"/>
            <a:pathLst>
              <a:path extrusionOk="0" h="595" w="3000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ABB4">
                  <a:alpha val="29803"/>
                </a:srgbClr>
              </a:gs>
              <a:gs pos="80000">
                <a:srgbClr val="0099E4">
                  <a:alpha val="44705"/>
                </a:srgbClr>
              </a:gs>
              <a:gs pos="100000">
                <a:srgbClr val="0099E4">
                  <a:alpha val="44705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29" name="Google Shape;29;p15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  <a:defRPr b="0" i="0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0" name="Google Shape;30;p15"/>
          <p:cNvSpPr txBox="1"/>
          <p:nvPr>
            <p:ph idx="1" type="body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5445" lvl="0" marL="457200" marR="0" rtl="0" algn="l"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Noto Sans Symbols"/>
              <a:buChar char="⚫"/>
              <a:defRPr b="0" i="0" sz="2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-35814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-321944" lvl="2" marL="1371600" marR="0" rtl="0" algn="l">
              <a:spcBef>
                <a:spcPts val="420"/>
              </a:spcBef>
              <a:spcAft>
                <a:spcPts val="0"/>
              </a:spcAft>
              <a:buClr>
                <a:schemeClr val="accent2"/>
              </a:buClr>
              <a:buSzPts val="1470"/>
              <a:buFont typeface="Noto Sans Symbols"/>
              <a:buChar char="⚫"/>
              <a:defRPr b="0" i="0" sz="21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-3111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-31115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-320039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Char char="⚫"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-309879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Char char="⚫"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onstantia"/>
              <a:buChar char="•"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-3175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nstantia"/>
              <a:buChar char="•"/>
              <a:defRPr b="0" i="0" sz="1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31" name="Google Shape;31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32" name="Google Shape;32;p15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33" name="Google Shape;33;p15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sz="1200" u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0" marR="0" rtl="0" algn="r">
              <a:spcBef>
                <a:spcPts val="0"/>
              </a:spcBef>
              <a:buNone/>
              <a:defRPr b="0" sz="1200" u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0" marR="0" rtl="0" algn="r">
              <a:spcBef>
                <a:spcPts val="0"/>
              </a:spcBef>
              <a:buNone/>
              <a:defRPr b="0" sz="1200" u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0" marR="0" rtl="0" algn="r">
              <a:spcBef>
                <a:spcPts val="0"/>
              </a:spcBef>
              <a:buNone/>
              <a:defRPr b="0" sz="1200" u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0" marR="0" rtl="0" algn="r">
              <a:spcBef>
                <a:spcPts val="0"/>
              </a:spcBef>
              <a:buNone/>
              <a:defRPr b="0" sz="1200" u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0" marR="0" rtl="0" algn="r">
              <a:spcBef>
                <a:spcPts val="0"/>
              </a:spcBef>
              <a:buNone/>
              <a:defRPr b="0" sz="1200" u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0" marR="0" rtl="0" algn="r">
              <a:spcBef>
                <a:spcPts val="0"/>
              </a:spcBef>
              <a:buNone/>
              <a:defRPr b="0" sz="1200" u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0" marR="0" rtl="0" algn="r">
              <a:spcBef>
                <a:spcPts val="0"/>
              </a:spcBef>
              <a:buNone/>
              <a:defRPr b="0" sz="1200" u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0" marR="0" rtl="0" algn="r">
              <a:spcBef>
                <a:spcPts val="0"/>
              </a:spcBef>
              <a:buNone/>
              <a:defRPr b="0" sz="1200" u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34" name="Google Shape;34;p15"/>
          <p:cNvGrpSpPr/>
          <p:nvPr/>
        </p:nvGrpSpPr>
        <p:grpSpPr>
          <a:xfrm>
            <a:off x="-29294" y="-16113"/>
            <a:ext cx="9198255" cy="1086266"/>
            <a:chOff x="-29322" y="-1971"/>
            <a:chExt cx="9198255" cy="1086266"/>
          </a:xfrm>
        </p:grpSpPr>
        <p:sp>
          <p:nvSpPr>
            <p:cNvPr id="35" name="Google Shape;35;p15"/>
            <p:cNvSpPr/>
            <p:nvPr/>
          </p:nvSpPr>
          <p:spPr>
            <a:xfrm rot="-164308">
              <a:off x="-19045" y="216550"/>
              <a:ext cx="9163050" cy="649224"/>
            </a:xfrm>
            <a:custGeom>
              <a:rect b="b" l="l" r="r" t="t"/>
              <a:pathLst>
                <a:path extrusionOk="0" h="1055" w="5772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cap="flat" cmpd="sng" w="10775">
              <a:solidFill>
                <a:srgbClr val="0089BE">
                  <a:alpha val="55686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36" name="Google Shape;36;p15"/>
            <p:cNvSpPr/>
            <p:nvPr/>
          </p:nvSpPr>
          <p:spPr>
            <a:xfrm rot="-164308">
              <a:off x="-14309" y="290003"/>
              <a:ext cx="9175812" cy="530352"/>
            </a:xfrm>
            <a:custGeom>
              <a:rect b="b" l="l" r="r" t="t"/>
              <a:pathLst>
                <a:path extrusionOk="0" h="854" w="5766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cap="flat" cmpd="sng" w="9525">
              <a:solidFill>
                <a:schemeClr val="accent2">
                  <a:alpha val="55686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chart" Target="../charts/chart2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chart" Target="../charts/chart3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chart" Target="../charts/chart4.xml"/><Relationship Id="rId4" Type="http://schemas.openxmlformats.org/officeDocument/2006/relationships/chart" Target="../charts/chart5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"/>
          <p:cNvSpPr txBox="1"/>
          <p:nvPr>
            <p:ph type="ctrTitle"/>
          </p:nvPr>
        </p:nvSpPr>
        <p:spPr>
          <a:xfrm>
            <a:off x="609600" y="1447800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18275" wrap="square" tIns="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Calibri"/>
              <a:buNone/>
            </a:pPr>
            <a:r>
              <a:rPr lang="en-US">
                <a:solidFill>
                  <a:srgbClr val="C00000"/>
                </a:solidFill>
              </a:rPr>
              <a:t>Employee  Data  Analysis    Using Excel          </a:t>
            </a:r>
            <a:endParaRPr/>
          </a:p>
        </p:txBody>
      </p:sp>
      <p:sp>
        <p:nvSpPr>
          <p:cNvPr id="116" name="Google Shape;116;p1"/>
          <p:cNvSpPr txBox="1"/>
          <p:nvPr>
            <p:ph idx="1" type="subTitle"/>
          </p:nvPr>
        </p:nvSpPr>
        <p:spPr>
          <a:xfrm>
            <a:off x="685800" y="2917825"/>
            <a:ext cx="7854696" cy="29809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1827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470"/>
              <a:buNone/>
            </a:pPr>
            <a:r>
              <a:rPr lang="en-US">
                <a:solidFill>
                  <a:schemeClr val="lt1"/>
                </a:solidFill>
              </a:rPr>
              <a:t>Student Name : </a:t>
            </a:r>
            <a:r>
              <a:rPr lang="en-US"/>
              <a:t>SATHYA R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lang="en-US">
                <a:solidFill>
                  <a:schemeClr val="lt1"/>
                </a:solidFill>
              </a:rPr>
              <a:t>Register NO: </a:t>
            </a:r>
            <a:r>
              <a:rPr lang="en-US"/>
              <a:t>122202082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lang="en-US">
                <a:solidFill>
                  <a:schemeClr val="lt1"/>
                </a:solidFill>
              </a:rPr>
              <a:t>Department: </a:t>
            </a:r>
            <a:r>
              <a:rPr lang="en-US"/>
              <a:t>CORPORATE SECRETARYSHIP</a:t>
            </a:r>
            <a:endParaRPr/>
          </a:p>
          <a:p>
            <a:pPr indent="0" lvl="0" marL="0" rtl="0" algn="l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lang="en-US">
                <a:solidFill>
                  <a:schemeClr val="lt1"/>
                </a:solidFill>
              </a:rPr>
              <a:t>College : ANNA ADARSH COLLEGE FOR WOMEN </a:t>
            </a:r>
            <a:endParaRPr/>
          </a:p>
        </p:txBody>
      </p:sp>
      <p:sp>
        <p:nvSpPr>
          <p:cNvPr id="117" name="Google Shape;117;p1"/>
          <p:cNvSpPr txBox="1"/>
          <p:nvPr/>
        </p:nvSpPr>
        <p:spPr>
          <a:xfrm>
            <a:off x="2325556" y="2662554"/>
            <a:ext cx="3675735" cy="5105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  <p:transition spd="slow">
    <p:push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0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en-US"/>
              <a:t>Employee Type  Classification:</a:t>
            </a:r>
            <a:endParaRPr/>
          </a:p>
        </p:txBody>
      </p:sp>
      <p:graphicFrame>
        <p:nvGraphicFramePr>
          <p:cNvPr id="171" name="Google Shape;171;p10"/>
          <p:cNvGraphicFramePr/>
          <p:nvPr/>
        </p:nvGraphicFramePr>
        <p:xfrm>
          <a:off x="457200" y="1935163"/>
          <a:ext cx="8229600" cy="4389437"/>
        </p:xfrm>
        <a:graphic>
          <a:graphicData uri="http://schemas.openxmlformats.org/drawingml/2006/chart">
            <c:chart r:id="rId3"/>
          </a:graphicData>
        </a:graphic>
      </p:graphicFrame>
    </p:spTree>
  </p:cSld>
  <p:clrMapOvr>
    <a:masterClrMapping/>
  </p:clrMapOvr>
  <p:transition spd="slow">
    <p:wedge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1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en-US"/>
              <a:t>Department  Classifictaion:</a:t>
            </a:r>
            <a:endParaRPr/>
          </a:p>
        </p:txBody>
      </p:sp>
      <p:graphicFrame>
        <p:nvGraphicFramePr>
          <p:cNvPr id="177" name="Google Shape;177;p11"/>
          <p:cNvGraphicFramePr/>
          <p:nvPr/>
        </p:nvGraphicFramePr>
        <p:xfrm>
          <a:off x="457200" y="1935163"/>
          <a:ext cx="8229600" cy="4389437"/>
        </p:xfrm>
        <a:graphic>
          <a:graphicData uri="http://schemas.openxmlformats.org/drawingml/2006/chart">
            <c:chart r:id="rId3"/>
          </a:graphicData>
        </a:graphic>
      </p:graphicFrame>
    </p:spTree>
  </p:cSld>
  <p:clrMapOvr>
    <a:masterClrMapping/>
  </p:clrMapOvr>
  <p:transition spd="slow">
    <p:wedge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2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en-US"/>
              <a:t>Gender  Classification:</a:t>
            </a:r>
            <a:endParaRPr/>
          </a:p>
        </p:txBody>
      </p:sp>
      <p:graphicFrame>
        <p:nvGraphicFramePr>
          <p:cNvPr id="183" name="Google Shape;183;p12"/>
          <p:cNvGraphicFramePr/>
          <p:nvPr/>
        </p:nvGraphicFramePr>
        <p:xfrm>
          <a:off x="457200" y="1920875"/>
          <a:ext cx="4038600" cy="4433888"/>
        </p:xfrm>
        <a:graphic>
          <a:graphicData uri="http://schemas.openxmlformats.org/drawingml/2006/chart">
            <c:chart r:id="rId3"/>
          </a:graphicData>
        </a:graphic>
      </p:graphicFrame>
      <p:graphicFrame>
        <p:nvGraphicFramePr>
          <p:cNvPr id="184" name="Google Shape;184;p12"/>
          <p:cNvGraphicFramePr/>
          <p:nvPr/>
        </p:nvGraphicFramePr>
        <p:xfrm>
          <a:off x="4648200" y="1920875"/>
          <a:ext cx="4038600" cy="4433888"/>
        </p:xfrm>
        <a:graphic>
          <a:graphicData uri="http://schemas.openxmlformats.org/drawingml/2006/chart">
            <c:chart r:id="rId4"/>
          </a:graphicData>
        </a:graphic>
      </p:graphicFrame>
    </p:spTree>
  </p:cSld>
  <p:clrMapOvr>
    <a:masterClrMapping/>
  </p:clrMapOvr>
  <p:transition spd="slow">
    <p:wedge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3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en-US"/>
              <a:t>Conclusion:</a:t>
            </a:r>
            <a:endParaRPr/>
          </a:p>
        </p:txBody>
      </p:sp>
      <p:sp>
        <p:nvSpPr>
          <p:cNvPr id="190" name="Google Shape;190;p13"/>
          <p:cNvSpPr txBox="1"/>
          <p:nvPr>
            <p:ph idx="1" type="body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2470"/>
              <a:buChar char="⚫"/>
            </a:pPr>
            <a:r>
              <a:rPr lang="en-US"/>
              <a:t>The  charts  listed  in  the  previous  slides   are  the  conluded  analysis  of  the  Jaganathan  Chakravarthy  Privarte  limited  company.</a:t>
            </a:r>
            <a:endParaRPr/>
          </a:p>
          <a:p>
            <a:pPr indent="-274320" lvl="0" marL="274320" rtl="0" algn="l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lang="en-US"/>
              <a:t>         </a:t>
            </a:r>
            <a:endParaRPr/>
          </a:p>
          <a:p>
            <a:pPr indent="-274320" lvl="0" marL="274320" rtl="0" algn="l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/>
          </a:p>
          <a:p>
            <a:pPr indent="-274320" lvl="0" marL="274320" rtl="0" algn="l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lang="en-US"/>
              <a:t>                 </a:t>
            </a:r>
            <a:endParaRPr/>
          </a:p>
        </p:txBody>
      </p:sp>
    </p:spTree>
  </p:cSld>
  <p:clrMapOvr>
    <a:masterClrMapping/>
  </p:clrMapOvr>
  <p:transition spd="slow">
    <p:wedge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thanks for following me" id="195" name="Google Shape;195;p14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pic>
        <p:nvPicPr>
          <p:cNvPr descr="WhatsApp Image 2024-09-01 at 12.45.01 PM.jpeg" id="196" name="Google Shape;196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edge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"/>
          <p:cNvSpPr txBox="1"/>
          <p:nvPr>
            <p:ph type="title"/>
          </p:nvPr>
        </p:nvSpPr>
        <p:spPr>
          <a:xfrm>
            <a:off x="685800" y="1219200"/>
            <a:ext cx="3733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 fontScale="98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alibri"/>
              <a:buNone/>
            </a:pPr>
            <a:r>
              <a:rPr lang="en-US"/>
              <a:t>Project  Tittle;</a:t>
            </a:r>
            <a:endParaRPr/>
          </a:p>
        </p:txBody>
      </p:sp>
      <p:sp>
        <p:nvSpPr>
          <p:cNvPr id="123" name="Google Shape;123;p2"/>
          <p:cNvSpPr txBox="1"/>
          <p:nvPr>
            <p:ph idx="1" type="body"/>
          </p:nvPr>
        </p:nvSpPr>
        <p:spPr>
          <a:xfrm>
            <a:off x="1600200" y="3048000"/>
            <a:ext cx="5334000" cy="2026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2470"/>
              <a:buChar char="⚫"/>
            </a:pPr>
            <a:r>
              <a:rPr lang="en-US"/>
              <a:t>Employee  performance  analysis and employee type using  Excel  workspace </a:t>
            </a:r>
            <a:endParaRPr/>
          </a:p>
        </p:txBody>
      </p:sp>
    </p:spTree>
  </p:cSld>
  <p:clrMapOvr>
    <a:masterClrMapping/>
  </p:clrMapOvr>
  <p:transition spd="slow">
    <p:wedge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en-US"/>
              <a:t>Agenda</a:t>
            </a:r>
            <a:endParaRPr/>
          </a:p>
        </p:txBody>
      </p:sp>
      <p:sp>
        <p:nvSpPr>
          <p:cNvPr id="129" name="Google Shape;129;p3"/>
          <p:cNvSpPr txBox="1"/>
          <p:nvPr>
            <p:ph idx="1" type="body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ctr">
              <a:spcBef>
                <a:spcPts val="0"/>
              </a:spcBef>
              <a:spcAft>
                <a:spcPts val="0"/>
              </a:spcAft>
              <a:buSzPts val="2470"/>
              <a:buChar char="⚫"/>
            </a:pPr>
            <a:r>
              <a:rPr lang="en-US"/>
              <a:t>Problem  Statement</a:t>
            </a:r>
            <a:endParaRPr/>
          </a:p>
          <a:p>
            <a:pPr indent="-274320" lvl="0" marL="274320" rtl="0" algn="ctr"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/>
              <a:t>Project  Overview</a:t>
            </a:r>
            <a:endParaRPr/>
          </a:p>
          <a:p>
            <a:pPr indent="-274320" lvl="0" marL="274320" rtl="0" algn="ctr"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/>
              <a:t>Modelling  Approach</a:t>
            </a:r>
            <a:endParaRPr/>
          </a:p>
          <a:p>
            <a:pPr indent="-274320" lvl="0" marL="274320" rtl="0" algn="ctr"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/>
              <a:t>Using  Methods  and  Charts</a:t>
            </a:r>
            <a:endParaRPr/>
          </a:p>
          <a:p>
            <a:pPr indent="-274320" lvl="0" marL="274320" rtl="0" algn="ctr"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/>
              <a:t>Results</a:t>
            </a:r>
            <a:endParaRPr/>
          </a:p>
          <a:p>
            <a:pPr indent="-274320" lvl="0" marL="274320" rtl="0" algn="ctr"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/>
              <a:t>Discussion</a:t>
            </a:r>
            <a:endParaRPr/>
          </a:p>
          <a:p>
            <a:pPr indent="-274320" lvl="0" marL="274320" rtl="0" algn="ctr"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/>
              <a:t>Conclusion</a:t>
            </a:r>
            <a:endParaRPr/>
          </a:p>
        </p:txBody>
      </p:sp>
    </p:spTree>
  </p:cSld>
  <p:clrMapOvr>
    <a:masterClrMapping/>
  </p:clrMapOvr>
  <p:transition spd="slow">
    <p:wedge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4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en-US"/>
              <a:t>Problem  Statement:</a:t>
            </a:r>
            <a:endParaRPr/>
          </a:p>
        </p:txBody>
      </p:sp>
      <p:sp>
        <p:nvSpPr>
          <p:cNvPr id="135" name="Google Shape;135;p4"/>
          <p:cNvSpPr txBox="1"/>
          <p:nvPr>
            <p:ph idx="1" type="body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2470"/>
              <a:buChar char="⚫"/>
            </a:pPr>
            <a:r>
              <a:rPr lang="en-US"/>
              <a:t>It  is  the  dataset  composition  of  the  company  of  Jaganathan  Chakravarthy  private  Limited  located  at the  city  Chennai,  in  the  State  of  Tamil Nadu , India.</a:t>
            </a:r>
            <a:endParaRPr/>
          </a:p>
          <a:p>
            <a:pPr indent="-274320" lvl="0" marL="274320" rtl="0" algn="l"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/>
              <a:t>This  is  clearly  informing  about  the  information  consisting  of  employee’s  Employee  ID, Name, Gender, Department, Salary, Start date, FTE, Employee type, Work location.</a:t>
            </a:r>
            <a:endParaRPr/>
          </a:p>
        </p:txBody>
      </p:sp>
    </p:spTree>
  </p:cSld>
  <p:clrMapOvr>
    <a:masterClrMapping/>
  </p:clrMapOvr>
  <p:transition spd="slow">
    <p:wedge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5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en-US"/>
              <a:t>Project  Overview:</a:t>
            </a:r>
            <a:endParaRPr/>
          </a:p>
        </p:txBody>
      </p:sp>
      <p:sp>
        <p:nvSpPr>
          <p:cNvPr id="141" name="Google Shape;141;p5"/>
          <p:cNvSpPr txBox="1"/>
          <p:nvPr>
            <p:ph idx="1" type="body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2470"/>
              <a:buChar char="⚫"/>
            </a:pPr>
            <a:r>
              <a:rPr lang="en-US"/>
              <a:t>This  power  point  presentation  clearly  singnifies  the  calculation  and  analysis  of  dataset  for  the  better  ease  of  understanding  of  data  analysis</a:t>
            </a:r>
            <a:endParaRPr/>
          </a:p>
        </p:txBody>
      </p:sp>
    </p:spTree>
  </p:cSld>
  <p:clrMapOvr>
    <a:masterClrMapping/>
  </p:clrMapOvr>
  <p:transition spd="slow">
    <p:wedge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6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en-US"/>
              <a:t>Modelling  Approach:</a:t>
            </a:r>
            <a:endParaRPr/>
          </a:p>
        </p:txBody>
      </p:sp>
      <p:sp>
        <p:nvSpPr>
          <p:cNvPr id="147" name="Google Shape;147;p6"/>
          <p:cNvSpPr txBox="1"/>
          <p:nvPr>
            <p:ph idx="1" type="body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2470"/>
              <a:buChar char="⚫"/>
            </a:pPr>
            <a:r>
              <a:rPr lang="en-US"/>
              <a:t>First, The  data  are  clearly  evolued  in  the  form  of  perfect  aspect  excel .</a:t>
            </a:r>
            <a:endParaRPr/>
          </a:p>
          <a:p>
            <a:pPr indent="-274320" lvl="0" marL="274320" rtl="0" algn="l"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/>
              <a:t>Therefore, it  will  be  formatted  in  column  width and  filter  in  the  respective  value  of  the  rows  and  column.</a:t>
            </a:r>
            <a:endParaRPr/>
          </a:p>
          <a:p>
            <a:pPr indent="-274320" lvl="0" marL="274320" rtl="0" algn="l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lang="en-US"/>
              <a:t> </a:t>
            </a:r>
            <a:endParaRPr/>
          </a:p>
        </p:txBody>
      </p:sp>
    </p:spTree>
  </p:cSld>
  <p:clrMapOvr>
    <a:masterClrMapping/>
  </p:clrMapOvr>
  <p:transition spd="slow">
    <p:wedge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7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en-US"/>
              <a:t>Using  Methods &amp; Charts:</a:t>
            </a:r>
            <a:endParaRPr/>
          </a:p>
        </p:txBody>
      </p:sp>
      <p:sp>
        <p:nvSpPr>
          <p:cNvPr id="153" name="Google Shape;153;p7"/>
          <p:cNvSpPr txBox="1"/>
          <p:nvPr>
            <p:ph idx="1" type="body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2470"/>
              <a:buChar char="⚫"/>
            </a:pPr>
            <a:r>
              <a:rPr lang="en-US"/>
              <a:t>After  the  clearation  of  filtering  the  dataset   and   formatting  the  dataset.</a:t>
            </a:r>
            <a:endParaRPr/>
          </a:p>
          <a:p>
            <a:pPr indent="-274320" lvl="0" marL="274320" rtl="0" algn="l"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/>
              <a:t>Considering  the  data,  it  is  classified  as  on  the  basis  of  Gender, Department, Employee  type, Work  location.</a:t>
            </a:r>
            <a:endParaRPr/>
          </a:p>
        </p:txBody>
      </p:sp>
    </p:spTree>
  </p:cSld>
  <p:clrMapOvr>
    <a:masterClrMapping/>
  </p:clrMapOvr>
  <p:transition spd="slow">
    <p:wedge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8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en-US"/>
              <a:t>Results:</a:t>
            </a:r>
            <a:endParaRPr/>
          </a:p>
        </p:txBody>
      </p:sp>
      <p:sp>
        <p:nvSpPr>
          <p:cNvPr id="159" name="Google Shape;159;p8"/>
          <p:cNvSpPr txBox="1"/>
          <p:nvPr>
            <p:ph idx="1" type="body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2470"/>
              <a:buChar char="⚫"/>
            </a:pPr>
            <a:r>
              <a:rPr lang="en-US"/>
              <a:t>Therefore , the  data  is  clearly  picturizised  in  the  forms  of  bar  diagrams,  charts,  line  diagram, and  pie  chart.</a:t>
            </a:r>
            <a:endParaRPr/>
          </a:p>
        </p:txBody>
      </p:sp>
    </p:spTree>
  </p:cSld>
  <p:clrMapOvr>
    <a:masterClrMapping/>
  </p:clrMapOvr>
  <p:transition spd="slow">
    <p:wedge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9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en-US"/>
              <a:t>Disscussion:</a:t>
            </a:r>
            <a:endParaRPr/>
          </a:p>
        </p:txBody>
      </p:sp>
      <p:graphicFrame>
        <p:nvGraphicFramePr>
          <p:cNvPr id="165" name="Google Shape;165;p9"/>
          <p:cNvGraphicFramePr/>
          <p:nvPr/>
        </p:nvGraphicFramePr>
        <p:xfrm>
          <a:off x="457200" y="1935163"/>
          <a:ext cx="8229600" cy="4389437"/>
        </p:xfrm>
        <a:graphic>
          <a:graphicData uri="http://schemas.openxmlformats.org/drawingml/2006/chart">
            <c:chart r:id="rId3"/>
          </a:graphicData>
        </a:graphic>
      </p:graphicFrame>
    </p:spTree>
  </p:cSld>
  <p:clrMapOvr>
    <a:masterClrMapping/>
  </p:clrMapOvr>
  <p:transition spd="slow">
    <p:wedge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low">
  <a:themeElements>
    <a:clrScheme name="Flow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Flow">
  <a:themeElements>
    <a:clrScheme name="Flow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2024-08-31T08:25:22Z</dcterms:created>
  <dc:creator>Admin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d25a083161624cafbc96e6c4eef411b0</vt:lpwstr>
  </property>
</Properties>
</file>