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%20N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[employee_data.csv]Sheet1!PivotTable1</c:name>
    <c:fmtId val="4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</c:pivotFmts>
    <c:plotArea>
      <c:layout/>
      <c:lineChart>
        <c:grouping val="standar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marker val="1"/>
        <c:axId val="66528000"/>
        <c:axId val="69220608"/>
      </c:lineChart>
      <c:catAx>
        <c:axId val="66528000"/>
        <c:scaling>
          <c:orientation val="minMax"/>
        </c:scaling>
        <c:axPos val="b"/>
        <c:tickLblPos val="nextTo"/>
        <c:crossAx val="69220608"/>
        <c:crosses val="autoZero"/>
        <c:auto val="1"/>
        <c:lblAlgn val="ctr"/>
        <c:lblOffset val="100"/>
      </c:catAx>
      <c:valAx>
        <c:axId val="69220608"/>
        <c:scaling>
          <c:orientation val="minMax"/>
        </c:scaling>
        <c:axPos val="l"/>
        <c:majorGridlines/>
        <c:numFmt formatCode="General" sourceLinked="1"/>
        <c:tickLblPos val="nextTo"/>
        <c:crossAx val="665280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    :    SATHYA.K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     :    D4568874E85B28D9AC646F9CFF07</a:t>
            </a:r>
            <a:endParaRPr lang="en-US" sz="2400" dirty="0"/>
          </a:p>
          <a:p>
            <a:r>
              <a:rPr lang="en-US" sz="2400" dirty="0" smtClean="0"/>
              <a:t>DEPARTMENT          :    BCOM (BANK MANAGEMENT)</a:t>
            </a:r>
            <a:endParaRPr lang="en-US" sz="2400" dirty="0"/>
          </a:p>
          <a:p>
            <a:r>
              <a:rPr lang="en-US" sz="2400" dirty="0" smtClean="0"/>
              <a:t>COLLEGE                   :    TAGORE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5274" y="1142984"/>
            <a:ext cx="10752773" cy="6286544"/>
          </a:xfrm>
        </p:spPr>
        <p:txBody>
          <a:bodyPr/>
          <a:lstStyle/>
          <a:p>
            <a:pPr algn="l"/>
            <a:r>
              <a:rPr lang="en-US" sz="3600" dirty="0" smtClean="0"/>
              <a:t>Bayesian networks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Regression analysis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decision trees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clustering analysis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predictive modelling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propensity scoring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survival analysis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network analysis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machine learning algorithms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latin typeface="Calibri" pitchFamily="34" charset="0"/>
                <a:cs typeface="Calibri" pitchFamily="34" charset="0"/>
              </a:rPr>
              <a:t>simulation modelling</a:t>
            </a:r>
            <a:br>
              <a:rPr lang="en-IN" sz="3600" dirty="0" smtClean="0">
                <a:latin typeface="Calibri" pitchFamily="34" charset="0"/>
                <a:cs typeface="Calibri" pitchFamily="34" charset="0"/>
              </a:rPr>
            </a:b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81158" y="1577340"/>
            <a:ext cx="9701242" cy="276999"/>
          </a:xfrm>
        </p:spPr>
        <p:txBody>
          <a:bodyPr/>
          <a:lstStyle/>
          <a:p>
            <a:r>
              <a:rPr lang="en-US" dirty="0" smtClean="0"/>
              <a:t>EMPLOYEE PERFORMANCE ANALYSIS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309654" y="2014537"/>
          <a:ext cx="7191408" cy="420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r>
              <a:rPr lang="en-US" sz="3600" dirty="0" smtClean="0"/>
              <a:t>Employee performance analysis is a critical component of talent management, enabling organizations to make data driven decisions ,drive business outputs and enhance employee experience. By  leveraging advanced analytics and modeling techniques.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/>
              <a:t>P</a:t>
            </a:r>
            <a:r>
              <a:rPr sz="4400" spc="15" dirty="0"/>
              <a:t>ROB</a:t>
            </a:r>
            <a:r>
              <a:rPr sz="4400" spc="55" dirty="0"/>
              <a:t>L</a:t>
            </a:r>
            <a:r>
              <a:rPr sz="4400" spc="-20" dirty="0"/>
              <a:t>E</a:t>
            </a:r>
            <a:r>
              <a:rPr sz="440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86287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3600" dirty="0" smtClean="0"/>
              <a:t>Accurately evaluate employee performance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Identify strengths, weaknesses, opportunities and threats(SWOT analysis)</a:t>
            </a:r>
          </a:p>
          <a:p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3600" dirty="0" smtClean="0"/>
              <a:t>Develop targeted interventions and training programs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Inform talent management decisions (promotions, successions)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smtClean="0"/>
              <a:t>PROJECT</a:t>
            </a:r>
            <a:r>
              <a:rPr lang="en-US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81026" y="2071678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decisions, training programs and leadership development initiatives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 on identifying key predictors of performance , area of improvement and opportunities for growth and  development analysis</a:t>
            </a:r>
            <a:r>
              <a:rPr lang="en-US" sz="105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Analyze employee performance data to identify key drivers of performance and areas for improvement</a:t>
            </a:r>
          </a:p>
          <a:p>
            <a:pPr algn="l"/>
            <a:endParaRPr lang="en-US" sz="24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10972800" cy="861774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HR professionals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Line manager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Senior leadership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Employees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Training and development teams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Compensation and benefits teams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Succession planning teams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mployees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Organisational</a:t>
            </a:r>
            <a:r>
              <a:rPr lang="en-US" dirty="0" smtClean="0"/>
              <a:t> development teams Line man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66712" y="0"/>
            <a:ext cx="15497164" cy="73866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Solution:EmpowerAI –Employee performance insights 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Identify top performers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Pinpoint skill gaps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Enhance employee engagement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Inform data – driven decisions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Predict and prevent turnover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Description : This data set contains information on employee performance ,demographics ,and  development activities.</a:t>
            </a:r>
          </a:p>
          <a:p>
            <a:pPr>
              <a:buFont typeface="Wingdings" pitchFamily="2" charset="2"/>
              <a:buChar char="ü"/>
            </a:pPr>
            <a:endParaRPr lang="en-US" sz="3200" dirty="0" smtClean="0"/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Fields: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Employee ID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Name 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Job role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Department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Performance rating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Performance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90931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AI driven predictive analytics for accurate forecasting and insights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Automated performance scoring for unbiased evaluations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Personalized development plans for targeted growth and improvement 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Real-time feedback and coaching for continuous development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Intuitive and interactive dashboards for easy visualization and tracking </a:t>
            </a: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321</Words>
  <Application>Microsoft Office PowerPoint</Application>
  <PresentationFormat>Custom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Bayesian networks Regression analysis decision trees clustering analysis predictive modelling propensity scoring survival analysis network analysis machine learning algorithms simulation modelling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 N</cp:lastModifiedBy>
  <cp:revision>39</cp:revision>
  <dcterms:created xsi:type="dcterms:W3CDTF">2024-03-29T15:07:22Z</dcterms:created>
  <dcterms:modified xsi:type="dcterms:W3CDTF">2024-09-05T04:46:28Z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