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60" r:id="rId6"/>
    <p:sldId id="263" r:id="rId7"/>
    <p:sldId id="269" r:id="rId8"/>
    <p:sldId id="259" r:id="rId9"/>
    <p:sldId id="262" r:id="rId10"/>
    <p:sldId id="273" r:id="rId11"/>
    <p:sldId id="264" r:id="rId12"/>
    <p:sldId id="265" r:id="rId13"/>
    <p:sldId id="266" r:id="rId14"/>
    <p:sldId id="268" r:id="rId15"/>
    <p:sldId id="272" r:id="rId16"/>
    <p:sldId id="267" r:id="rId17"/>
    <p:sldId id="274" r:id="rId18"/>
    <p:sldId id="275" r:id="rId19"/>
    <p:sldId id="276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C39C0A-45E7-498A-B3C9-63EB21068832}">
          <p14:sldIdLst>
            <p14:sldId id="256"/>
            <p14:sldId id="271"/>
            <p14:sldId id="257"/>
            <p14:sldId id="258"/>
            <p14:sldId id="260"/>
            <p14:sldId id="263"/>
            <p14:sldId id="269"/>
            <p14:sldId id="259"/>
            <p14:sldId id="262"/>
            <p14:sldId id="273"/>
            <p14:sldId id="264"/>
            <p14:sldId id="265"/>
            <p14:sldId id="266"/>
            <p14:sldId id="268"/>
            <p14:sldId id="272"/>
            <p14:sldId id="267"/>
            <p14:sldId id="274"/>
            <p14:sldId id="275"/>
            <p14:sldId id="27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3060" autoAdjust="0"/>
  </p:normalViewPr>
  <p:slideViewPr>
    <p:cSldViewPr>
      <p:cViewPr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D09F-CE73-4766-AB19-F8343D9F6BA7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ED5C2-C0C2-4773-B6A3-E11519D0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4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ED5C2-C0C2-4773-B6A3-E11519D093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6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8BC8BC-7707-498A-B03B-8B880546E026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62A563-CCB4-438A-A3E3-EB09FB44D9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Sathya </a:t>
            </a:r>
            <a:r>
              <a:rPr lang="en-IN" b="1" dirty="0">
                <a:solidFill>
                  <a:schemeClr val="tx1"/>
                </a:solidFill>
              </a:rPr>
              <a:t>N</a:t>
            </a:r>
            <a:r>
              <a:rPr lang="en-IN" b="1" dirty="0" smtClean="0">
                <a:solidFill>
                  <a:schemeClr val="tx1"/>
                </a:solidFill>
              </a:rPr>
              <a:t>arayanan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To Do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9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Backend running status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472"/>
            <a:ext cx="8229600" cy="41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6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IN" sz="2400" dirty="0" smtClean="0"/>
          </a:p>
          <a:p>
            <a:pPr lvl="1"/>
            <a:r>
              <a:rPr lang="en-IN" dirty="0" smtClean="0"/>
              <a:t>MySQL creates a database for </a:t>
            </a:r>
            <a:r>
              <a:rPr lang="en-IN" b="1" dirty="0" smtClean="0"/>
              <a:t>storing and manipulating data, defining the relationship of each table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Database name = dolist;</a:t>
            </a:r>
          </a:p>
          <a:p>
            <a:pPr lvl="1"/>
            <a:r>
              <a:rPr lang="en-IN" dirty="0" smtClean="0"/>
              <a:t>Tables names = person,todo;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MySQL (RDBMS</a:t>
            </a:r>
            <a:r>
              <a:rPr lang="en-IN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2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Angular is a platform and framework for </a:t>
            </a:r>
            <a:r>
              <a:rPr lang="en-IN" b="1" dirty="0" smtClean="0"/>
              <a:t>building single-page client applications using HTML and Typescript</a:t>
            </a:r>
            <a:r>
              <a:rPr lang="en-IN" sz="2800" dirty="0" smtClean="0"/>
              <a:t>. </a:t>
            </a:r>
          </a:p>
          <a:p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	</a:t>
            </a:r>
            <a:r>
              <a:rPr lang="en-IN" dirty="0" smtClean="0">
                <a:solidFill>
                  <a:srgbClr val="00B050"/>
                </a:solidFill>
              </a:rPr>
              <a:t>		ANGULAR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Components:</a:t>
            </a:r>
          </a:p>
          <a:p>
            <a:pPr lvl="1"/>
            <a:r>
              <a:rPr lang="en-GB" dirty="0" smtClean="0"/>
              <a:t>Components are </a:t>
            </a:r>
            <a:r>
              <a:rPr lang="en-GB" b="1" dirty="0" smtClean="0"/>
              <a:t>the most basic UI building block of an Angular app</a:t>
            </a:r>
            <a:r>
              <a:rPr lang="en-GB" dirty="0" smtClean="0"/>
              <a:t>. An Angular app contains a tree of Angular components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Components contains typescript, Html and CSS files.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Components name = Login , Register, To-do-list.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6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accent4"/>
                </a:solidFill>
              </a:rPr>
              <a:t>Classes :</a:t>
            </a:r>
          </a:p>
          <a:p>
            <a:pPr lvl="1"/>
            <a:r>
              <a:rPr lang="en-IN" sz="2000" dirty="0" smtClean="0"/>
              <a:t>A class is </a:t>
            </a:r>
            <a:r>
              <a:rPr lang="en-IN" sz="2000" b="1" dirty="0" smtClean="0"/>
              <a:t>a blueprint for creating an object </a:t>
            </a:r>
            <a:r>
              <a:rPr lang="en-IN" sz="2000" dirty="0" smtClean="0"/>
              <a:t>like entity class in spring boot.</a:t>
            </a:r>
          </a:p>
          <a:p>
            <a:pPr lvl="1"/>
            <a:r>
              <a:rPr lang="en-IN" sz="2000" dirty="0" smtClean="0"/>
              <a:t>The Class names are :</a:t>
            </a:r>
          </a:p>
          <a:p>
            <a:pPr lvl="2"/>
            <a:r>
              <a:rPr lang="en-IN" sz="1800" dirty="0" smtClean="0"/>
              <a:t>Person</a:t>
            </a:r>
          </a:p>
          <a:p>
            <a:pPr lvl="2"/>
            <a:r>
              <a:rPr lang="en-IN" sz="1800" dirty="0" smtClean="0"/>
              <a:t>Todo</a:t>
            </a:r>
          </a:p>
          <a:p>
            <a:pPr lvl="1"/>
            <a:endParaRPr lang="en-IN" sz="2000" dirty="0" smtClean="0"/>
          </a:p>
          <a:p>
            <a:r>
              <a:rPr lang="en-IN" sz="2400" b="1" dirty="0" smtClean="0">
                <a:solidFill>
                  <a:schemeClr val="accent4"/>
                </a:solidFill>
              </a:rPr>
              <a:t>Services:</a:t>
            </a:r>
          </a:p>
          <a:p>
            <a:pPr lvl="1"/>
            <a:r>
              <a:rPr lang="en-IN" sz="2000" dirty="0" smtClean="0"/>
              <a:t>A service is </a:t>
            </a:r>
            <a:r>
              <a:rPr lang="en-IN" sz="2000" b="1" dirty="0" smtClean="0"/>
              <a:t>anything that an application needs to complete a certain task or to carry out an operation</a:t>
            </a:r>
          </a:p>
          <a:p>
            <a:pPr lvl="1"/>
            <a:r>
              <a:rPr lang="en-IN" sz="2000" dirty="0" smtClean="0"/>
              <a:t>Service name = userService.service</a:t>
            </a:r>
          </a:p>
          <a:p>
            <a:endParaRPr lang="en-IN" sz="2400" dirty="0" smtClean="0"/>
          </a:p>
          <a:p>
            <a:pPr marL="914400" lvl="2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1780085" cy="51125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Angular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40768"/>
            <a:ext cx="2295845" cy="50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229600" cy="38164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	Front end running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1166"/>
            <a:ext cx="8229600" cy="43859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LOGIN PAGE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0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1166"/>
            <a:ext cx="8229600" cy="43859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REGISTER PAGE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2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1166"/>
            <a:ext cx="8229600" cy="43859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MAIN PAGE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4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To Increases productivity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To Improves memory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To Reduces stress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Allows </a:t>
            </a:r>
            <a:r>
              <a:rPr lang="en-GB" dirty="0"/>
              <a:t>for more personal </a:t>
            </a:r>
            <a:r>
              <a:rPr lang="en-GB" dirty="0" smtClean="0"/>
              <a:t>time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 </a:t>
            </a:r>
            <a:r>
              <a:rPr lang="en-GB" dirty="0"/>
              <a:t>Reduces anxiety and improves mental health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 of </a:t>
            </a:r>
            <a:r>
              <a:rPr lang="en-GB" dirty="0" smtClean="0"/>
              <a:t>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07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IN" sz="4000" b="1" dirty="0"/>
          </a:p>
          <a:p>
            <a:pPr marL="457200" lvl="1" indent="0" algn="ctr">
              <a:buNone/>
            </a:pPr>
            <a:endParaRPr lang="en-IN" sz="4000" b="1" dirty="0"/>
          </a:p>
          <a:p>
            <a:pPr marL="457200" lvl="1" indent="0" algn="ctr">
              <a:buNone/>
            </a:pPr>
            <a:r>
              <a:rPr lang="en-IN" sz="6000" b="1" dirty="0" smtClean="0">
                <a:solidFill>
                  <a:srgbClr val="002060"/>
                </a:solidFill>
              </a:rPr>
              <a:t>Thank you !!</a:t>
            </a:r>
            <a:endParaRPr lang="en-IN" sz="60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Back-end development - STS</a:t>
            </a:r>
          </a:p>
          <a:p>
            <a:r>
              <a:rPr lang="en-IN" dirty="0" smtClean="0"/>
              <a:t>Spring Boot</a:t>
            </a:r>
          </a:p>
          <a:p>
            <a:r>
              <a:rPr lang="en-IN" dirty="0" smtClean="0"/>
              <a:t>Core Java </a:t>
            </a:r>
          </a:p>
          <a:p>
            <a:r>
              <a:rPr lang="en-IN" dirty="0" smtClean="0"/>
              <a:t>MySQL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Front-end development – VS code</a:t>
            </a:r>
          </a:p>
          <a:p>
            <a:r>
              <a:rPr lang="en-IN" dirty="0" smtClean="0"/>
              <a:t>Angular 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CSS and HTML</a:t>
            </a:r>
          </a:p>
          <a:p>
            <a:pPr marL="109728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solidFill>
                  <a:srgbClr val="0070C0"/>
                </a:solidFill>
              </a:rPr>
              <a:t>Technology used</a:t>
            </a:r>
            <a:endParaRPr lang="en-IN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3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3300" dirty="0" smtClean="0">
                <a:solidFill>
                  <a:schemeClr val="accent5">
                    <a:lumMod val="50000"/>
                  </a:schemeClr>
                </a:solidFill>
              </a:rPr>
              <a:t>Application properties:</a:t>
            </a:r>
            <a:endParaRPr lang="en-IN" sz="33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IN" dirty="0" smtClean="0"/>
              <a:t>It is used to </a:t>
            </a:r>
            <a:r>
              <a:rPr lang="en-IN" b="1" dirty="0" smtClean="0"/>
              <a:t>set configuration </a:t>
            </a:r>
            <a:r>
              <a:rPr lang="en-IN" dirty="0" smtClean="0"/>
              <a:t>for the application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 smtClean="0">
              <a:solidFill>
                <a:schemeClr val="tx2"/>
              </a:solidFill>
            </a:endParaRPr>
          </a:p>
          <a:p>
            <a:endParaRPr lang="en-IN" sz="2800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IN" sz="2400" dirty="0"/>
              <a:t>	</a:t>
            </a:r>
            <a:endParaRPr lang="en-IN" sz="24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Spring Boot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12976"/>
            <a:ext cx="763284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300" dirty="0" smtClean="0">
                <a:solidFill>
                  <a:schemeClr val="tx2"/>
                </a:solidFill>
              </a:rPr>
              <a:t>Annotations:</a:t>
            </a:r>
          </a:p>
          <a:p>
            <a:pPr lvl="1"/>
            <a:r>
              <a:rPr lang="en-IN" dirty="0" smtClean="0"/>
              <a:t>It allows us </a:t>
            </a:r>
            <a:r>
              <a:rPr lang="en-IN" b="1" dirty="0" smtClean="0"/>
              <a:t>to configure dependencies and </a:t>
            </a:r>
          </a:p>
          <a:p>
            <a:pPr marL="457200" lvl="1" indent="0">
              <a:buNone/>
            </a:pPr>
            <a:r>
              <a:rPr lang="en-IN" b="1" dirty="0" smtClean="0"/>
              <a:t>implement </a:t>
            </a:r>
            <a:r>
              <a:rPr lang="en-IN" b="1" dirty="0"/>
              <a:t>dependency injection through java </a:t>
            </a:r>
            <a:r>
              <a:rPr lang="en-IN" b="1" dirty="0" smtClean="0"/>
              <a:t>programs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sz="2400" dirty="0" smtClean="0">
                <a:solidFill>
                  <a:schemeClr val="tx2"/>
                </a:solidFill>
              </a:rPr>
              <a:t>@Service, @Repository, @Controller, @Autowired , etc</a:t>
            </a:r>
            <a:r>
              <a:rPr lang="en-IN" sz="2400" dirty="0" smtClean="0">
                <a:solidFill>
                  <a:schemeClr val="tx2"/>
                </a:solidFill>
              </a:rPr>
              <a:t>...</a:t>
            </a:r>
          </a:p>
          <a:p>
            <a:pPr marL="457200" lvl="1" indent="0">
              <a:buNone/>
            </a:pPr>
            <a:endParaRPr lang="en-IN" sz="2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IN" sz="24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Entity:</a:t>
            </a:r>
          </a:p>
          <a:p>
            <a:pPr lvl="1"/>
            <a:r>
              <a:rPr lang="en-IN" dirty="0"/>
              <a:t>The entities are the persistence objects stores as a record in the database.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nnotated </a:t>
            </a:r>
            <a:r>
              <a:rPr lang="en-IN" dirty="0"/>
              <a:t>by </a:t>
            </a:r>
            <a:r>
              <a:rPr lang="en-IN" b="1" dirty="0"/>
              <a:t>@</a:t>
            </a:r>
            <a:r>
              <a:rPr lang="en-IN" b="1" dirty="0" smtClean="0"/>
              <a:t>Entity</a:t>
            </a:r>
            <a:endParaRPr lang="en-IN" b="1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90" y="3429000"/>
            <a:ext cx="5328592" cy="30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JPA Repository:</a:t>
            </a:r>
          </a:p>
          <a:p>
            <a:pPr lvl="1"/>
            <a:r>
              <a:rPr lang="en-IN" sz="2400" dirty="0"/>
              <a:t>It is mainly used </a:t>
            </a:r>
            <a:r>
              <a:rPr lang="en-IN" sz="2400" b="1" dirty="0"/>
              <a:t>for managing the data in a Spring Boot Application  by CRUD operations.</a:t>
            </a:r>
          </a:p>
          <a:p>
            <a:pPr lvl="1"/>
            <a:r>
              <a:rPr lang="en-IN" sz="2400" dirty="0"/>
              <a:t>That class annotated by</a:t>
            </a:r>
            <a:r>
              <a:rPr lang="en-IN" sz="2400" b="1" dirty="0"/>
              <a:t> @Repository</a:t>
            </a:r>
          </a:p>
          <a:p>
            <a:endParaRPr lang="en-IN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9"/>
            <a:ext cx="6552728" cy="172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85050"/>
            <a:ext cx="664937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1"/>
                </a:solidFill>
              </a:rPr>
              <a:t>RestController</a:t>
            </a:r>
            <a:r>
              <a:rPr lang="en-IN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IN" sz="3200" dirty="0"/>
              <a:t> </a:t>
            </a:r>
            <a:r>
              <a:rPr lang="en-IN" dirty="0"/>
              <a:t>Rest Controller is used for making restful web services with the help of the </a:t>
            </a:r>
            <a:r>
              <a:rPr lang="en-IN" b="1" dirty="0"/>
              <a:t>@</a:t>
            </a:r>
            <a:r>
              <a:rPr lang="en-IN" b="1" dirty="0" err="1"/>
              <a:t>RestController</a:t>
            </a:r>
            <a:r>
              <a:rPr lang="en-IN" b="1" dirty="0"/>
              <a:t> </a:t>
            </a:r>
            <a:r>
              <a:rPr lang="en-IN" dirty="0"/>
              <a:t>annotation. </a:t>
            </a:r>
          </a:p>
          <a:p>
            <a:endParaRPr lang="en-IN" sz="24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09" y="3356992"/>
            <a:ext cx="623021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1138"/>
            <a:ext cx="4104455" cy="53768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Spring Boot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823</TotalTime>
  <Words>308</Words>
  <Application>Microsoft Office PowerPoint</Application>
  <PresentationFormat>On-screen Show (4:3)</PresentationFormat>
  <Paragraphs>81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To Do List</vt:lpstr>
      <vt:lpstr>Benefit of the project</vt:lpstr>
      <vt:lpstr>Technology used</vt:lpstr>
      <vt:lpstr>In Spring Boot</vt:lpstr>
      <vt:lpstr>PowerPoint Presentation</vt:lpstr>
      <vt:lpstr>PowerPoint Presentation</vt:lpstr>
      <vt:lpstr>PowerPoint Presentation</vt:lpstr>
      <vt:lpstr>PowerPoint Presentation</vt:lpstr>
      <vt:lpstr>  Spring Boot</vt:lpstr>
      <vt:lpstr> Backend running status</vt:lpstr>
      <vt:lpstr>MySQL (RDBMS)</vt:lpstr>
      <vt:lpstr>   ANGULAR</vt:lpstr>
      <vt:lpstr>PowerPoint Presentation</vt:lpstr>
      <vt:lpstr>PowerPoint Presentation</vt:lpstr>
      <vt:lpstr>   Angular</vt:lpstr>
      <vt:lpstr> Front end running status</vt:lpstr>
      <vt:lpstr>   LOGIN PAGE</vt:lpstr>
      <vt:lpstr>  REGISTER PAGE</vt:lpstr>
      <vt:lpstr>   MAIN PAGE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Sathya krish</dc:creator>
  <cp:lastModifiedBy>Sathya krish</cp:lastModifiedBy>
  <cp:revision>22</cp:revision>
  <dcterms:created xsi:type="dcterms:W3CDTF">2023-01-16T13:23:56Z</dcterms:created>
  <dcterms:modified xsi:type="dcterms:W3CDTF">2023-01-18T04:52:20Z</dcterms:modified>
</cp:coreProperties>
</file>