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2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6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5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2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147" y="3033725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YouTube Data Harvesting and Warehousing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12800"/>
            <a:ext cx="9601200" cy="1303338"/>
          </a:xfrm>
        </p:spPr>
        <p:txBody>
          <a:bodyPr>
            <a:normAutofit/>
          </a:bodyPr>
          <a:lstStyle/>
          <a:p>
            <a:r>
              <a:rPr lang="en-US" dirty="0" smtClean="0"/>
              <a:t>     Install and Import the Required Libraries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0377" y="1668417"/>
            <a:ext cx="9601200" cy="3319463"/>
          </a:xfrm>
        </p:spPr>
        <p:txBody>
          <a:bodyPr>
            <a:normAutofit/>
          </a:bodyPr>
          <a:lstStyle/>
          <a:p>
            <a:r>
              <a:rPr lang="en-US" dirty="0" smtClean="0"/>
              <a:t>VS Code (Visual Studio)</a:t>
            </a:r>
          </a:p>
          <a:p>
            <a:pPr lvl="1"/>
            <a:r>
              <a:rPr lang="en-US" sz="2000" dirty="0" err="1" smtClean="0"/>
              <a:t>GoogleApiclient.discovery</a:t>
            </a:r>
            <a:endParaRPr lang="en-US" sz="2000" dirty="0" smtClean="0"/>
          </a:p>
          <a:p>
            <a:pPr lvl="1"/>
            <a:r>
              <a:rPr lang="en-US" sz="2000" dirty="0" smtClean="0"/>
              <a:t>MySQL</a:t>
            </a:r>
          </a:p>
          <a:p>
            <a:pPr lvl="1"/>
            <a:r>
              <a:rPr lang="en-US" sz="2000" dirty="0" smtClean="0"/>
              <a:t>Pandas</a:t>
            </a:r>
          </a:p>
          <a:p>
            <a:pPr lvl="1"/>
            <a:r>
              <a:rPr lang="en-US" sz="2000" dirty="0" err="1" smtClean="0"/>
              <a:t>Streamlit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12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API Integration and Extraction of Channel Data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of API ID using google Console</a:t>
            </a:r>
          </a:p>
          <a:p>
            <a:r>
              <a:rPr lang="en-US" dirty="0" smtClean="0"/>
              <a:t>Access and Extract YouTube data using API and Python </a:t>
            </a:r>
          </a:p>
          <a:p>
            <a:r>
              <a:rPr lang="en-US" dirty="0" smtClean="0"/>
              <a:t>Python scripts incorporated to retrieve specified channel details which include</a:t>
            </a:r>
          </a:p>
          <a:p>
            <a:pPr lvl="1"/>
            <a:r>
              <a:rPr lang="en-US" dirty="0" smtClean="0"/>
              <a:t>Channel Data</a:t>
            </a:r>
          </a:p>
          <a:p>
            <a:pPr lvl="1"/>
            <a:r>
              <a:rPr lang="en-US" dirty="0" err="1" smtClean="0"/>
              <a:t>Video_IDs</a:t>
            </a:r>
            <a:endParaRPr lang="en-US" dirty="0" smtClean="0"/>
          </a:p>
          <a:p>
            <a:pPr lvl="1"/>
            <a:r>
              <a:rPr lang="en-US" dirty="0" smtClean="0"/>
              <a:t>Video _data</a:t>
            </a:r>
          </a:p>
          <a:p>
            <a:pPr lvl="1"/>
            <a:r>
              <a:rPr lang="en-US" dirty="0" err="1" smtClean="0"/>
              <a:t>Comment_data</a:t>
            </a:r>
            <a:endParaRPr lang="en-US" dirty="0" smtClean="0"/>
          </a:p>
          <a:p>
            <a:pPr lvl="1"/>
            <a:r>
              <a:rPr lang="en-US" dirty="0" smtClean="0"/>
              <a:t>Playlist 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Connection and TABLE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connection between MySQL and Python</a:t>
            </a:r>
          </a:p>
          <a:p>
            <a:r>
              <a:rPr lang="en-US" dirty="0" smtClean="0"/>
              <a:t>Create Tables in MYSQL for the retrieved data which includes </a:t>
            </a:r>
            <a:r>
              <a:rPr lang="en-US" dirty="0" err="1" smtClean="0"/>
              <a:t>Channel_data</a:t>
            </a:r>
            <a:r>
              <a:rPr lang="en-US" dirty="0" smtClean="0"/>
              <a:t>, </a:t>
            </a:r>
            <a:r>
              <a:rPr lang="en-US" dirty="0" err="1" smtClean="0"/>
              <a:t>video_data</a:t>
            </a:r>
            <a:r>
              <a:rPr lang="en-US" dirty="0" smtClean="0"/>
              <a:t>, </a:t>
            </a:r>
            <a:r>
              <a:rPr lang="en-US" dirty="0" err="1" smtClean="0"/>
              <a:t>comment_data</a:t>
            </a:r>
            <a:r>
              <a:rPr lang="en-US" dirty="0" smtClean="0"/>
              <a:t> and </a:t>
            </a:r>
            <a:r>
              <a:rPr lang="en-US" dirty="0" err="1" smtClean="0"/>
              <a:t>Playlist_data</a:t>
            </a:r>
            <a:endParaRPr lang="en-US" dirty="0" smtClean="0"/>
          </a:p>
          <a:p>
            <a:r>
              <a:rPr lang="en-US" dirty="0" smtClean="0"/>
              <a:t>Convert the retrieved data in structured format and insert it into appropriate MYSQL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Streamlit</a:t>
            </a:r>
            <a:r>
              <a:rPr lang="en-US" dirty="0" smtClean="0"/>
              <a:t> 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34645"/>
          </a:xfrm>
        </p:spPr>
        <p:txBody>
          <a:bodyPr/>
          <a:lstStyle/>
          <a:p>
            <a:r>
              <a:rPr lang="en-US" dirty="0" err="1" smtClean="0"/>
              <a:t>Streamlit</a:t>
            </a:r>
            <a:r>
              <a:rPr lang="en-US" dirty="0" smtClean="0"/>
              <a:t> codes were employed </a:t>
            </a:r>
          </a:p>
          <a:p>
            <a:pPr lvl="1"/>
            <a:r>
              <a:rPr lang="en-US" dirty="0" smtClean="0"/>
              <a:t>to get user input as “</a:t>
            </a:r>
            <a:r>
              <a:rPr lang="en-US" dirty="0" err="1" smtClean="0"/>
              <a:t>Channel_id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Python function(s) were called to retrieve and store the required data in MYSQL</a:t>
            </a:r>
          </a:p>
          <a:p>
            <a:pPr lvl="1"/>
            <a:r>
              <a:rPr lang="en-US" dirty="0" smtClean="0"/>
              <a:t>Display Tables to show the stored SQL Tables</a:t>
            </a:r>
          </a:p>
          <a:p>
            <a:pPr lvl="1"/>
            <a:r>
              <a:rPr lang="en-US" dirty="0" smtClean="0"/>
              <a:t>SQL Queries were processed to get the tables in customized format  for the further insight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3543</TotalTime>
  <Words>153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  YouTube Data Harvesting and Warehousing</vt:lpstr>
      <vt:lpstr>     Install and Import the Required Libraries </vt:lpstr>
      <vt:lpstr>API Integration and Extraction of Channel Data   </vt:lpstr>
      <vt:lpstr>MySQL Connection and TABLE Creation</vt:lpstr>
      <vt:lpstr>Streamlit Portion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YouTube Data Harvesting and Warehousing</dc:title>
  <dc:creator>Hp</dc:creator>
  <cp:lastModifiedBy>Hp</cp:lastModifiedBy>
  <cp:revision>9</cp:revision>
  <dcterms:created xsi:type="dcterms:W3CDTF">2024-04-22T04:43:14Z</dcterms:created>
  <dcterms:modified xsi:type="dcterms:W3CDTF">2024-04-24T15:46:30Z</dcterms:modified>
</cp:coreProperties>
</file>