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0143"/>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843842"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SATHYA M</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au613021104091</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130</TotalTime>
  <Words>719</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Harini E</cp:lastModifiedBy>
  <cp:revision>34</cp:revision>
  <dcterms:created xsi:type="dcterms:W3CDTF">2024-04-08T08:29:47Z</dcterms:created>
  <dcterms:modified xsi:type="dcterms:W3CDTF">2024-04-09T15:23:08Z</dcterms:modified>
</cp:coreProperties>
</file>