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64"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err="1" smtClean="0">
                <a:solidFill>
                  <a:schemeClr val="accent1"/>
                </a:solidFill>
                <a:latin typeface="Arial" panose="020B0604020202020204" pitchFamily="34" charset="0"/>
                <a:cs typeface="Arial" panose="020B0604020202020204" pitchFamily="34" charset="0"/>
              </a:rPr>
              <a:t>Keyloggers</a:t>
            </a:r>
            <a:r>
              <a:rPr lang="en-US" b="1" dirty="0" smtClean="0">
                <a:solidFill>
                  <a:schemeClr val="accent1"/>
                </a:solidFill>
                <a:latin typeface="Arial" panose="020B0604020202020204" pitchFamily="34" charset="0"/>
                <a:cs typeface="Arial" panose="020B0604020202020204" pitchFamily="34" charset="0"/>
              </a:rPr>
              <a:t> security &amp; implementation</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C.Sathya</a:t>
            </a:r>
            <a:r>
              <a:rPr lang="en-US" sz="2000" b="1" smtClean="0">
                <a:solidFill>
                  <a:schemeClr val="accent1">
                    <a:lumMod val="75000"/>
                  </a:schemeClr>
                </a:solidFill>
                <a:latin typeface="Arial"/>
                <a:cs typeface="Arial"/>
              </a:rPr>
              <a:t> Shree</a:t>
            </a:r>
            <a:r>
              <a:rPr lang="en-US" sz="2000" b="1"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Fatima Michael College Of Engineering And Technology Madurai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a:t>
            </a:r>
            <a:r>
              <a:rPr lang="en-IN" sz="2400" dirty="0" err="1"/>
              <a:t>Sikorski</a:t>
            </a:r>
            <a:r>
              <a:rPr lang="en-IN" sz="2400" dirty="0"/>
              <a:t> and Andrew </a:t>
            </a:r>
            <a:r>
              <a:rPr lang="en-IN" sz="2400" dirty="0" err="1"/>
              <a:t>Honig</a:t>
            </a:r>
            <a:r>
              <a:rPr lang="en-IN" sz="2400" dirty="0"/>
              <a:t>."The Art of Memory Forensics: Detecting Malware and Threats in Windows, Linux, and Mac Memory" by Michael Hale </a:t>
            </a:r>
            <a:r>
              <a:rPr lang="en-IN" sz="2400" dirty="0" err="1"/>
              <a:t>Ligh</a:t>
            </a:r>
            <a:r>
              <a:rPr lang="en-IN" sz="2400" dirty="0"/>
              <a:t>, Andrew Case, Jamie Levy, and Aaron </a:t>
            </a:r>
            <a:r>
              <a:rPr lang="en-IN" sz="2400" dirty="0" err="1"/>
              <a:t>Walters."Malware</a:t>
            </a:r>
            <a:r>
              <a:rPr lang="en-IN" sz="2400" dirty="0"/>
              <a:t> Analyst's Cookbook: Tools and Techniques for Fighting Malicious Code" by Michael Hale </a:t>
            </a:r>
            <a:r>
              <a:rPr lang="en-IN" sz="2400" dirty="0" err="1"/>
              <a:t>Ligh</a:t>
            </a:r>
            <a:r>
              <a:rPr lang="en-IN" sz="2400" dirty="0"/>
              <a:t>, Steven Adair, Blake </a:t>
            </a:r>
            <a:r>
              <a:rPr lang="en-IN" sz="2400" dirty="0" err="1"/>
              <a:t>Hartstein</a:t>
            </a:r>
            <a:r>
              <a:rPr lang="en-IN" sz="2400" dirty="0"/>
              <a:t>, and Matthew </a:t>
            </a:r>
            <a:r>
              <a:rPr lang="en-IN" sz="2400" dirty="0" err="1"/>
              <a:t>Richard."Practical</a:t>
            </a:r>
            <a:r>
              <a:rPr lang="en-IN" sz="2400" dirty="0"/>
              <a:t> Reverse Engineering: x86, x64, ARM, Windows Kernel, Reversing Tools, and Obfuscation" by Bruce Dang, </a:t>
            </a:r>
            <a:r>
              <a:rPr lang="en-IN" sz="2400" dirty="0" err="1"/>
              <a:t>Alexandre</a:t>
            </a:r>
            <a:r>
              <a:rPr lang="en-IN" sz="2400" dirty="0"/>
              <a:t> </a:t>
            </a:r>
            <a:r>
              <a:rPr lang="en-IN" sz="2400" dirty="0" err="1"/>
              <a:t>Gazet</a:t>
            </a:r>
            <a:r>
              <a:rPr lang="en-IN" sz="2400" dirty="0"/>
              <a:t>, and Elias </a:t>
            </a:r>
            <a:r>
              <a:rPr lang="en-IN" sz="2400" dirty="0" err="1"/>
              <a:t>Bachaalany</a:t>
            </a:r>
            <a:r>
              <a:rPr lang="en-IN" sz="2400" dirty="0"/>
              <a:t>."Hacking: The Art of Exploitation" by Jon Erickson.</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ea typeface="+mn-lt"/>
                <a:cs typeface="+mn-lt"/>
              </a:rPr>
              <a:t>Example:</a:t>
            </a:r>
            <a:r>
              <a:rPr lang="en-IN" sz="2800" dirty="0">
                <a:ea typeface="+mn-lt"/>
                <a:cs typeface="+mn-lt"/>
              </a:rPr>
              <a:t> </a:t>
            </a:r>
            <a:r>
              <a:rPr lang="en-US" sz="2800" dirty="0" smtClean="0">
                <a:ea typeface="+mn-lt"/>
                <a:cs typeface="+mn-lt"/>
              </a:rPr>
              <a:t>In </a:t>
            </a:r>
            <a:r>
              <a:rPr lang="en-US" sz="2800" dirty="0">
                <a:ea typeface="+mn-lt"/>
                <a:cs typeface="+mn-lt"/>
              </a:rPr>
              <a:t>today's digital age, where </a:t>
            </a:r>
            <a:r>
              <a:rPr lang="en-US" sz="2800" dirty="0" err="1">
                <a:ea typeface="+mn-lt"/>
                <a:cs typeface="+mn-lt"/>
              </a:rPr>
              <a:t>cybersecurity</a:t>
            </a:r>
            <a:r>
              <a:rPr lang="en-US" sz="2800" dirty="0">
                <a:ea typeface="+mn-lt"/>
                <a:cs typeface="+mn-lt"/>
              </a:rPr>
              <a:t> threats loom large, one of the significant concerns is the proliferation of </a:t>
            </a:r>
            <a:r>
              <a:rPr lang="en-US" sz="2800" dirty="0" err="1">
                <a:ea typeface="+mn-lt"/>
                <a:cs typeface="+mn-lt"/>
              </a:rPr>
              <a:t>keyloggers</a:t>
            </a:r>
            <a:r>
              <a:rPr lang="en-US" sz="2800" dirty="0">
                <a:ea typeface="+mn-lt"/>
                <a:cs typeface="+mn-lt"/>
              </a:rPr>
              <a:t>, stealthy software tools designed to monitor and record keystrokes on a user's computer without their knowledge. </a:t>
            </a:r>
            <a:r>
              <a:rPr lang="en-US" sz="2800" dirty="0" err="1">
                <a:ea typeface="+mn-lt"/>
                <a:cs typeface="+mn-lt"/>
              </a:rPr>
              <a:t>Keyloggers</a:t>
            </a:r>
            <a:r>
              <a:rPr lang="en-US" sz="2800" dirty="0">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sz="2400" dirty="0"/>
          </a:p>
          <a:p>
            <a:pPr marL="305435" indent="-305435"/>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746471" y="954028"/>
            <a:ext cx="11613485" cy="5563973"/>
          </a:xfrm>
        </p:spPr>
        <p:txBody>
          <a:bodyPr vert="horz" lIns="91440" tIns="45720" rIns="91440" bIns="45720" rtlCol="0" anchor="ctr">
            <a:noAutofit/>
          </a:bodyPr>
          <a:lstStyle/>
          <a:p>
            <a:r>
              <a:rPr lang="en-US" b="1" dirty="0"/>
              <a:t>Purpose and Justification</a:t>
            </a:r>
            <a:r>
              <a:rPr lang="en-US" dirty="0"/>
              <a:t>: Clearly define the purpose of deploying the </a:t>
            </a:r>
            <a:r>
              <a:rPr lang="en-US" dirty="0" err="1"/>
              <a:t>keylogger</a:t>
            </a:r>
            <a:r>
              <a:rPr lang="en-US" dirty="0"/>
              <a:t> and ensure that it's justified and legal. Whether it's for parental control, employee monitoring, or forensic investigation, ensure there's a legitimate reason for its use.</a:t>
            </a:r>
          </a:p>
          <a:p>
            <a:r>
              <a:rPr lang="en-US" b="1" dirty="0"/>
              <a:t>Informed Consent</a:t>
            </a:r>
            <a:r>
              <a:rPr lang="en-US" dirty="0"/>
              <a:t>: Obtain informed consent from users before deploying the </a:t>
            </a:r>
            <a:r>
              <a:rPr lang="en-US" dirty="0" err="1"/>
              <a:t>keylogger</a:t>
            </a:r>
            <a:r>
              <a:rPr lang="en-US" dirty="0"/>
              <a:t>. Users should be aware that their activities are being monitored, and consent should be obtained in accordance with relevant privacy regulations.</a:t>
            </a:r>
          </a:p>
          <a:p>
            <a:r>
              <a:rPr lang="en-US" b="1" dirty="0"/>
              <a:t>Secure Development</a:t>
            </a:r>
            <a:r>
              <a:rPr lang="en-US" dirty="0"/>
              <a:t>: Develop the </a:t>
            </a:r>
            <a:r>
              <a:rPr lang="en-US" dirty="0" err="1"/>
              <a:t>keylogger</a:t>
            </a:r>
            <a:r>
              <a:rPr lang="en-US" dirty="0"/>
              <a:t> with security in mind. Follow secure coding practices, such as input validation, to prevent vulnerabilities like buffer overflows or injection attacks. Use reputable programming languages and libraries to minimize security risks.</a:t>
            </a:r>
          </a:p>
          <a:p>
            <a:r>
              <a:rPr lang="en-US" b="1" dirty="0"/>
              <a:t>Data Encryption</a:t>
            </a:r>
            <a:r>
              <a:rPr lang="en-US" dirty="0"/>
              <a:t>: Encrypt logged data to protect it from unauthorized access. Implement strong encryption algorithms and key management practices to ensure that even if the data is intercepted, it remains secure.</a:t>
            </a:r>
          </a:p>
          <a:p>
            <a:r>
              <a:rPr lang="en-US" b="1" dirty="0"/>
              <a:t>Access Control</a:t>
            </a:r>
            <a:r>
              <a:rPr lang="en-US" dirty="0"/>
              <a:t>: Implement robust access control mechanisms to restrict access to the logged data. Only authorized individuals should be able to view or retrieve the logged information, and authentication should be required to access the </a:t>
            </a:r>
            <a:r>
              <a:rPr lang="en-US" dirty="0" err="1"/>
              <a:t>keylogger's</a:t>
            </a:r>
            <a:r>
              <a:rPr lang="en-US" dirty="0"/>
              <a:t> configuration settings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a:bodyPr>
          <a:lstStyle/>
          <a:p>
            <a:r>
              <a:rPr lang="en-US" sz="1800" b="1" dirty="0"/>
              <a:t>Purpose and Justification</a:t>
            </a:r>
            <a:r>
              <a:rPr lang="en-US" sz="1800" dirty="0"/>
              <a:t>: Clearly define the purpose of deploying the </a:t>
            </a:r>
            <a:r>
              <a:rPr lang="en-US" sz="1800" dirty="0" err="1"/>
              <a:t>keylogger</a:t>
            </a:r>
            <a:r>
              <a:rPr lang="en-US" sz="1800" dirty="0"/>
              <a:t> and ensure that it's justified and legal. Whether it's for parental control, employee monitoring, or forensic investigation, ensure there's a legitimate reason for its use.</a:t>
            </a:r>
          </a:p>
          <a:p>
            <a:r>
              <a:rPr lang="en-US" sz="1800" b="1" dirty="0"/>
              <a:t>Informed Consent</a:t>
            </a:r>
            <a:r>
              <a:rPr lang="en-US" sz="1800" dirty="0"/>
              <a:t>: Obtain informed consent from users before deploying the </a:t>
            </a:r>
            <a:r>
              <a:rPr lang="en-US" sz="1800" dirty="0" err="1"/>
              <a:t>keylogger</a:t>
            </a:r>
            <a:r>
              <a:rPr lang="en-US" sz="1800" dirty="0"/>
              <a:t>. Users should be aware that their activities are being monitored, and consent should be obtained in accordance with relevant privacy regulations.</a:t>
            </a:r>
          </a:p>
          <a:p>
            <a:r>
              <a:rPr lang="en-US" sz="1800" b="1" dirty="0"/>
              <a:t>Secure Development</a:t>
            </a:r>
            <a:r>
              <a:rPr lang="en-US" sz="1800" dirty="0"/>
              <a:t>: Develop the </a:t>
            </a:r>
            <a:r>
              <a:rPr lang="en-US" sz="1800" dirty="0" err="1"/>
              <a:t>keylogger</a:t>
            </a:r>
            <a:r>
              <a:rPr lang="en-US" sz="1800" dirty="0"/>
              <a:t> with security in mind. Follow secure coding practices, such as input validation, to prevent vulnerabilities like buffer overflows or injection attacks. Use reputable programming languages and libraries to minimize security risks.</a:t>
            </a:r>
          </a:p>
          <a:p>
            <a:r>
              <a:rPr lang="en-US" sz="1800" b="1" dirty="0"/>
              <a:t>Data Encryption</a:t>
            </a:r>
            <a:r>
              <a:rPr lang="en-US" sz="1800" dirty="0"/>
              <a:t>: Encrypt logged data to protect it from unauthorized access. Implement strong encryption algorithms and key management practices to ensure that even if the data is intercepted, it remains secure.</a:t>
            </a:r>
          </a:p>
          <a:p>
            <a:r>
              <a:rPr lang="en-US" sz="1800" b="1" dirty="0"/>
              <a:t>Access Control</a:t>
            </a:r>
            <a:r>
              <a:rPr lang="en-US" sz="1800" dirty="0"/>
              <a:t>: Implement robust access control mechanisms to restrict access to the logged data. Only authorized individuals should be able to view or retrieve the logged information, and authentication should be required to access the </a:t>
            </a:r>
            <a:r>
              <a:rPr lang="en-US" sz="1800" dirty="0" err="1"/>
              <a:t>keylogger's</a:t>
            </a:r>
            <a:r>
              <a:rPr lang="en-US" sz="1800" dirty="0"/>
              <a:t> configuration settings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r>
              <a:rPr lang="en-US" b="1" dirty="0"/>
              <a:t>Algorithm Design</a:t>
            </a:r>
            <a:r>
              <a:rPr lang="en-US" dirty="0"/>
              <a:t>:</a:t>
            </a:r>
          </a:p>
          <a:p>
            <a:r>
              <a:rPr lang="en-US" b="1" dirty="0" err="1"/>
              <a:t>Keylogging</a:t>
            </a:r>
            <a:r>
              <a:rPr lang="en-US" b="1" dirty="0"/>
              <a:t> Mechanism</a:t>
            </a:r>
            <a:r>
              <a:rPr lang="en-US" dirty="0"/>
              <a:t>: Define how the </a:t>
            </a:r>
            <a:r>
              <a:rPr lang="en-US" dirty="0" err="1"/>
              <a:t>keylogger</a:t>
            </a:r>
            <a:r>
              <a:rPr lang="en-US" dirty="0"/>
              <a:t> will capture keystrokes. This may involve hooking into the operating system's keyboard events or using low-level keyboard input functions.</a:t>
            </a:r>
          </a:p>
          <a:p>
            <a:r>
              <a:rPr lang="en-US" b="1" dirty="0"/>
              <a:t>Data Encryption</a:t>
            </a:r>
            <a:r>
              <a:rPr lang="en-US" dirty="0"/>
              <a:t>: Determine the encryption algorithm and key management scheme to encrypt the logged keystrokes. Popular choices include AES (Advanced Encryption Standard) for symmetric encryption and RSA (</a:t>
            </a:r>
            <a:r>
              <a:rPr lang="en-US" dirty="0" err="1"/>
              <a:t>Rivest</a:t>
            </a:r>
            <a:r>
              <a:rPr lang="en-US" dirty="0"/>
              <a:t>-Shamir-</a:t>
            </a:r>
            <a:r>
              <a:rPr lang="en-US" dirty="0" err="1"/>
              <a:t>Adleman</a:t>
            </a:r>
            <a:r>
              <a:rPr lang="en-US" dirty="0"/>
              <a:t>) for asymmetric encryption.</a:t>
            </a:r>
          </a:p>
          <a:p>
            <a:pPr marL="0" indent="0">
              <a:buNone/>
            </a:pPr>
            <a:endParaRPr lang="en-US" dirty="0"/>
          </a:p>
          <a:p>
            <a:r>
              <a:rPr lang="en-US" b="1" dirty="0"/>
              <a:t>Deployment Process</a:t>
            </a:r>
            <a:r>
              <a:rPr lang="en-US" dirty="0"/>
              <a:t>:</a:t>
            </a:r>
          </a:p>
          <a:p>
            <a:r>
              <a:rPr lang="en-US" b="1" dirty="0"/>
              <a:t>Installation</a:t>
            </a:r>
            <a:r>
              <a:rPr lang="en-US" dirty="0"/>
              <a:t>: Install the </a:t>
            </a:r>
            <a:r>
              <a:rPr lang="en-US" dirty="0" err="1"/>
              <a:t>keylogger</a:t>
            </a:r>
            <a:r>
              <a:rPr lang="en-US" dirty="0"/>
              <a:t> software on the target device(s) using appropriate deployment methods. This may involve manual installation by physical access to the device, remote deployment through software distribution tools, or social engineering techniques.</a:t>
            </a:r>
          </a:p>
          <a:p>
            <a:r>
              <a:rPr lang="en-US" b="1" dirty="0"/>
              <a:t>Configuration</a:t>
            </a:r>
            <a:r>
              <a:rPr lang="en-US" dirty="0"/>
              <a:t>: Configure the </a:t>
            </a:r>
            <a:r>
              <a:rPr lang="en-US" dirty="0" err="1"/>
              <a:t>keylogger</a:t>
            </a:r>
            <a:r>
              <a:rPr lang="en-US" dirty="0"/>
              <a:t> settings according to the desired monitoring requirements, such as specifying the logging interval, encryption keys, and destination for logged data.</a:t>
            </a:r>
          </a:p>
          <a:p>
            <a:r>
              <a:rPr lang="en-US" b="1" dirty="0"/>
              <a:t>Testing</a:t>
            </a:r>
            <a:r>
              <a:rPr lang="en-US" dirty="0"/>
              <a:t>: Conduct thorough testing of the deployed </a:t>
            </a:r>
            <a:r>
              <a:rPr lang="en-US" dirty="0" err="1"/>
              <a:t>keylogger</a:t>
            </a:r>
            <a:r>
              <a:rPr lang="en-US" dirty="0"/>
              <a:t> to ensure that it captures keystrokes accurately, encrypts data securely, and operates as expected without causing performance issues or detection by antivirus software.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302026"/>
            <a:ext cx="11029615" cy="1536424"/>
          </a:xfrm>
        </p:spPr>
        <p:txBody>
          <a:bodyPr>
            <a:normAutofit/>
          </a:bodyPr>
          <a:lstStyle/>
          <a:p>
            <a:pPr marL="0" indent="0">
              <a:buNone/>
            </a:pPr>
            <a:r>
              <a:rPr lang="en-US" sz="2400" dirty="0" smtClean="0"/>
              <a:t>The </a:t>
            </a:r>
            <a:r>
              <a:rPr lang="en-US" sz="2400" dirty="0"/>
              <a:t>result of deploying a </a:t>
            </a:r>
            <a:r>
              <a:rPr lang="en-US" sz="2400" dirty="0" err="1"/>
              <a:t>keylogger</a:t>
            </a:r>
            <a:r>
              <a:rPr lang="en-US" sz="2400" dirty="0"/>
              <a:t> system would be the effective monitoring and logging of keystrokes on the target device(s), as per the specified algorithm and deployment strategy. Here are the key outcomes:</a:t>
            </a:r>
            <a:endParaRPr lang="en-IN" sz="2400" dirty="0"/>
          </a:p>
        </p:txBody>
      </p:sp>
      <p:pic>
        <p:nvPicPr>
          <p:cNvPr id="1026" name="Picture 2" descr="C:\Users\Lenovo\Pictures\Screenshots\Screenshot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49" y="2800350"/>
            <a:ext cx="11144251"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I</a:t>
            </a:r>
            <a:r>
              <a:rPr lang="en-US" sz="2400" dirty="0" err="1" smtClean="0">
                <a:solidFill>
                  <a:srgbClr val="0F0F0F"/>
                </a:solidFill>
                <a:ea typeface="+mn-lt"/>
                <a:cs typeface="+mn-lt"/>
              </a:rPr>
              <a:t>mplementing</a:t>
            </a:r>
            <a:r>
              <a:rPr lang="en-US" sz="2400" dirty="0" smtClean="0">
                <a:solidFill>
                  <a:srgbClr val="0F0F0F"/>
                </a:solidFill>
                <a:ea typeface="+mn-lt"/>
                <a:cs typeface="+mn-lt"/>
              </a:rPr>
              <a:t> </a:t>
            </a:r>
            <a:r>
              <a:rPr lang="en-US" sz="2400" dirty="0" err="1">
                <a:solidFill>
                  <a:srgbClr val="0F0F0F"/>
                </a:solidFill>
                <a:ea typeface="+mn-lt"/>
                <a:cs typeface="+mn-lt"/>
              </a:rPr>
              <a:t>keylogger</a:t>
            </a:r>
            <a:r>
              <a:rPr lang="en-US" sz="2400" dirty="0">
                <a:solidFill>
                  <a:srgbClr val="0F0F0F"/>
                </a:solidFill>
                <a:ea typeface="+mn-lt"/>
                <a:cs typeface="+mn-lt"/>
              </a:rPr>
              <a:t> prevention and security measures is crucial for organizations to safeguard their systems, data, and reputation from malicious attacks. By following a systematic approach that includes thorough risk assessment, deployment of appropriate security solutions, user education, continuous monitoring, and efficient incident response procedures, organizations can significantly enhance their security </a:t>
            </a:r>
            <a:r>
              <a:rPr lang="en-US" sz="2000" dirty="0" smtClean="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400" dirty="0"/>
              <a:t>The future scope of </a:t>
            </a:r>
            <a:r>
              <a:rPr lang="en-US" sz="2400" dirty="0" err="1"/>
              <a:t>keyloggers</a:t>
            </a:r>
            <a:r>
              <a:rPr lang="en-US" sz="2400" dirty="0"/>
              <a:t>, as with many other technologies, will likely involve advancements in both legitimate and malicious applications. Here are a few potential future </a:t>
            </a:r>
            <a:r>
              <a:rPr lang="en-US" sz="2400" dirty="0" err="1"/>
              <a:t>trends:Increased</a:t>
            </a:r>
            <a:r>
              <a:rPr lang="en-US" sz="2400" dirty="0"/>
              <a:t> Sophistication: Malicious actors may develop more sophisticated </a:t>
            </a:r>
            <a:r>
              <a:rPr lang="en-US" sz="2400" dirty="0" err="1"/>
              <a:t>keyloggers</a:t>
            </a:r>
            <a:r>
              <a:rPr lang="en-US" sz="2400" dirty="0"/>
              <a:t> capable of evading detection by traditional antivirus and security software. This could involve the use of encryption, polymorphism, or other obfuscation </a:t>
            </a:r>
            <a:r>
              <a:rPr lang="en-US" sz="2400" dirty="0" err="1"/>
              <a:t>techniques.Targeted</a:t>
            </a:r>
            <a:r>
              <a:rPr lang="en-US" sz="2400" dirty="0"/>
              <a:t> Attacks: </a:t>
            </a:r>
            <a:r>
              <a:rPr lang="en-US" sz="2400" dirty="0" err="1"/>
              <a:t>Keyloggers</a:t>
            </a:r>
            <a:r>
              <a:rPr lang="en-US" sz="2400" dirty="0"/>
              <a:t> may be increasingly used in targeted attacks against specific individuals or organizations. Attackers may employ social engineering tactics to trick users into installing </a:t>
            </a:r>
            <a:r>
              <a:rPr lang="en-US" sz="2400" dirty="0" err="1"/>
              <a:t>keyloggers</a:t>
            </a:r>
            <a:r>
              <a:rPr lang="en-US" sz="2400" dirty="0"/>
              <a:t> or use them as part of advanced persistent threats (APTs).</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www.w3.org/XML/1998/namespace"/>
    <ds:schemaRef ds:uri="http://purl.org/dc/elements/1.1/"/>
    <ds:schemaRef ds:uri="9162bd5b-4ed9-4da3-b376-05204580ba3f"/>
    <ds:schemaRef ds:uri="http://schemas.microsoft.com/office/2006/metadata/properties"/>
    <ds:schemaRef ds:uri="http://purl.org/dc/terms/"/>
    <ds:schemaRef ds:uri="c0fa2617-96bd-425d-8578-e93563fe37c5"/>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932</Words>
  <Application>Microsoft Office PowerPoint</Application>
  <PresentationFormat>Custom</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Keyloggers security &amp;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32</cp:revision>
  <dcterms:created xsi:type="dcterms:W3CDTF">2021-05-26T16:50:10Z</dcterms:created>
  <dcterms:modified xsi:type="dcterms:W3CDTF">2024-04-04T13:36:07Z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