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Sathya</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V</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7" name="Picture 6">
            <a:extLst>
              <a:ext uri="{FF2B5EF4-FFF2-40B4-BE49-F238E27FC236}">
                <a16:creationId xmlns="" xmlns:a16="http://schemas.microsoft.com/office/drawing/2014/main" id="{9D69B11B-ACC9-43F7-5293-C1B8C17CB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999" y="1739900"/>
            <a:ext cx="7240399"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1165</TotalTime>
  <Words>677</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29</cp:revision>
  <dcterms:created xsi:type="dcterms:W3CDTF">2021-05-26T16:50:10Z</dcterms:created>
  <dcterms:modified xsi:type="dcterms:W3CDTF">2024-04-03T03:44:52Z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