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ethirajan, Sathyarajan (Cognizant)" initials="NS(" lastIdx="1" clrIdx="0">
    <p:extLst>
      <p:ext uri="{19B8F6BF-5375-455C-9EA6-DF929625EA0E}">
        <p15:presenceInfo xmlns:p15="http://schemas.microsoft.com/office/powerpoint/2012/main" userId="S::263649@cognizant.com::05855e1c-4de3-4c73-8355-8af45f754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FA7A4-34CB-4A33-B1D6-55FACAE785D0}" v="746" dt="2021-12-08T03:49:52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173" autoAdjust="0"/>
  </p:normalViewPr>
  <p:slideViewPr>
    <p:cSldViewPr snapToGrid="0">
      <p:cViewPr>
        <p:scale>
          <a:sx n="99" d="100"/>
          <a:sy n="99" d="100"/>
        </p:scale>
        <p:origin x="4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thirajan, Sathyarajan (Cognizant)" userId="05855e1c-4de3-4c73-8355-8af45f754540" providerId="ADAL" clId="{429FA7A4-34CB-4A33-B1D6-55FACAE785D0}"/>
    <pc:docChg chg="undo redo custSel addSld delSld modSld sldOrd">
      <pc:chgData name="Neethirajan, Sathyarajan (Cognizant)" userId="05855e1c-4de3-4c73-8355-8af45f754540" providerId="ADAL" clId="{429FA7A4-34CB-4A33-B1D6-55FACAE785D0}" dt="2021-12-08T03:49:52.382" v="7381"/>
      <pc:docMkLst>
        <pc:docMk/>
      </pc:docMkLst>
      <pc:sldChg chg="del">
        <pc:chgData name="Neethirajan, Sathyarajan (Cognizant)" userId="05855e1c-4de3-4c73-8355-8af45f754540" providerId="ADAL" clId="{429FA7A4-34CB-4A33-B1D6-55FACAE785D0}" dt="2021-12-06T09:24:03.303" v="979" actId="47"/>
        <pc:sldMkLst>
          <pc:docMk/>
          <pc:sldMk cId="4291539915" sldId="256"/>
        </pc:sldMkLst>
      </pc:sldChg>
      <pc:sldChg chg="del">
        <pc:chgData name="Neethirajan, Sathyarajan (Cognizant)" userId="05855e1c-4de3-4c73-8355-8af45f754540" providerId="ADAL" clId="{429FA7A4-34CB-4A33-B1D6-55FACAE785D0}" dt="2021-12-06T09:12:15.414" v="404" actId="47"/>
        <pc:sldMkLst>
          <pc:docMk/>
          <pc:sldMk cId="3480664976" sldId="257"/>
        </pc:sldMkLst>
      </pc:sldChg>
      <pc:sldChg chg="addSp delSp modSp mod">
        <pc:chgData name="Neethirajan, Sathyarajan (Cognizant)" userId="05855e1c-4de3-4c73-8355-8af45f754540" providerId="ADAL" clId="{429FA7A4-34CB-4A33-B1D6-55FACAE785D0}" dt="2021-12-07T02:28:49.999" v="2320" actId="207"/>
        <pc:sldMkLst>
          <pc:docMk/>
          <pc:sldMk cId="3712497338" sldId="258"/>
        </pc:sldMkLst>
        <pc:spChg chg="mod">
          <ac:chgData name="Neethirajan, Sathyarajan (Cognizant)" userId="05855e1c-4de3-4c73-8355-8af45f754540" providerId="ADAL" clId="{429FA7A4-34CB-4A33-B1D6-55FACAE785D0}" dt="2021-12-06T09:09:59.654" v="396" actId="1076"/>
          <ac:spMkLst>
            <pc:docMk/>
            <pc:sldMk cId="3712497338" sldId="258"/>
            <ac:spMk id="6" creationId="{DAB16CBD-B49A-4DD3-9718-EA8EEBA2DF0E}"/>
          </ac:spMkLst>
        </pc:spChg>
        <pc:spChg chg="add del">
          <ac:chgData name="Neethirajan, Sathyarajan (Cognizant)" userId="05855e1c-4de3-4c73-8355-8af45f754540" providerId="ADAL" clId="{429FA7A4-34CB-4A33-B1D6-55FACAE785D0}" dt="2021-12-06T08:55:46.349" v="1" actId="22"/>
          <ac:spMkLst>
            <pc:docMk/>
            <pc:sldMk cId="3712497338" sldId="258"/>
            <ac:spMk id="8" creationId="{228AE9D7-9674-493C-B082-4F01BDAA542F}"/>
          </ac:spMkLst>
        </pc:spChg>
        <pc:spChg chg="add mod">
          <ac:chgData name="Neethirajan, Sathyarajan (Cognizant)" userId="05855e1c-4de3-4c73-8355-8af45f754540" providerId="ADAL" clId="{429FA7A4-34CB-4A33-B1D6-55FACAE785D0}" dt="2021-12-06T14:21:19.442" v="1173" actId="1038"/>
          <ac:spMkLst>
            <pc:docMk/>
            <pc:sldMk cId="3712497338" sldId="258"/>
            <ac:spMk id="9" creationId="{8A9923AF-8DA3-45EE-9F21-6C226BC9BF6A}"/>
          </ac:spMkLst>
        </pc:spChg>
        <pc:spChg chg="add mod">
          <ac:chgData name="Neethirajan, Sathyarajan (Cognizant)" userId="05855e1c-4de3-4c73-8355-8af45f754540" providerId="ADAL" clId="{429FA7A4-34CB-4A33-B1D6-55FACAE785D0}" dt="2021-12-06T09:15:04.778" v="524" actId="1035"/>
          <ac:spMkLst>
            <pc:docMk/>
            <pc:sldMk cId="3712497338" sldId="258"/>
            <ac:spMk id="10" creationId="{253ED0B6-AF85-4461-889C-8FB133B87644}"/>
          </ac:spMkLst>
        </pc:spChg>
        <pc:spChg chg="add mod">
          <ac:chgData name="Neethirajan, Sathyarajan (Cognizant)" userId="05855e1c-4de3-4c73-8355-8af45f754540" providerId="ADAL" clId="{429FA7A4-34CB-4A33-B1D6-55FACAE785D0}" dt="2021-12-06T09:00:04.413" v="63" actId="3062"/>
          <ac:spMkLst>
            <pc:docMk/>
            <pc:sldMk cId="3712497338" sldId="258"/>
            <ac:spMk id="11" creationId="{6A141737-86CA-4672-8BC0-9A759B294939}"/>
          </ac:spMkLst>
        </pc:spChg>
        <pc:spChg chg="add del mod">
          <ac:chgData name="Neethirajan, Sathyarajan (Cognizant)" userId="05855e1c-4de3-4c73-8355-8af45f754540" providerId="ADAL" clId="{429FA7A4-34CB-4A33-B1D6-55FACAE785D0}" dt="2021-12-06T09:05:56.597" v="355"/>
          <ac:spMkLst>
            <pc:docMk/>
            <pc:sldMk cId="3712497338" sldId="258"/>
            <ac:spMk id="14" creationId="{10C8446F-D27F-463C-AC85-A0371F3FFFCE}"/>
          </ac:spMkLst>
        </pc:spChg>
        <pc:spChg chg="add del mod">
          <ac:chgData name="Neethirajan, Sathyarajan (Cognizant)" userId="05855e1c-4de3-4c73-8355-8af45f754540" providerId="ADAL" clId="{429FA7A4-34CB-4A33-B1D6-55FACAE785D0}" dt="2021-12-06T09:05:56.597" v="355"/>
          <ac:spMkLst>
            <pc:docMk/>
            <pc:sldMk cId="3712497338" sldId="258"/>
            <ac:spMk id="15" creationId="{CD668D28-1B25-4644-8D0C-D62F34091028}"/>
          </ac:spMkLst>
        </pc:spChg>
        <pc:spChg chg="add del mod">
          <ac:chgData name="Neethirajan, Sathyarajan (Cognizant)" userId="05855e1c-4de3-4c73-8355-8af45f754540" providerId="ADAL" clId="{429FA7A4-34CB-4A33-B1D6-55FACAE785D0}" dt="2021-12-06T09:06:11.295" v="357"/>
          <ac:spMkLst>
            <pc:docMk/>
            <pc:sldMk cId="3712497338" sldId="258"/>
            <ac:spMk id="16" creationId="{82CB33EF-621A-44AE-A266-26D5826DCC81}"/>
          </ac:spMkLst>
        </pc:spChg>
        <pc:spChg chg="add mod">
          <ac:chgData name="Neethirajan, Sathyarajan (Cognizant)" userId="05855e1c-4de3-4c73-8355-8af45f754540" providerId="ADAL" clId="{429FA7A4-34CB-4A33-B1D6-55FACAE785D0}" dt="2021-12-06T09:22:31.997" v="854" actId="1038"/>
          <ac:spMkLst>
            <pc:docMk/>
            <pc:sldMk cId="3712497338" sldId="258"/>
            <ac:spMk id="17" creationId="{319E68FA-221C-408A-84BE-527750568B83}"/>
          </ac:spMkLst>
        </pc:spChg>
        <pc:spChg chg="add mod">
          <ac:chgData name="Neethirajan, Sathyarajan (Cognizant)" userId="05855e1c-4de3-4c73-8355-8af45f754540" providerId="ADAL" clId="{429FA7A4-34CB-4A33-B1D6-55FACAE785D0}" dt="2021-12-06T09:22:53.685" v="892" actId="1038"/>
          <ac:spMkLst>
            <pc:docMk/>
            <pc:sldMk cId="3712497338" sldId="258"/>
            <ac:spMk id="18" creationId="{328F4ABC-C23A-4099-A544-EC1CECDE90F0}"/>
          </ac:spMkLst>
        </pc:spChg>
        <pc:spChg chg="add mod">
          <ac:chgData name="Neethirajan, Sathyarajan (Cognizant)" userId="05855e1c-4de3-4c73-8355-8af45f754540" providerId="ADAL" clId="{429FA7A4-34CB-4A33-B1D6-55FACAE785D0}" dt="2021-12-06T14:21:16.239" v="1171" actId="1038"/>
          <ac:spMkLst>
            <pc:docMk/>
            <pc:sldMk cId="3712497338" sldId="258"/>
            <ac:spMk id="19" creationId="{4CB70D66-40BC-4C1E-8040-C0C6EDEC67A0}"/>
          </ac:spMkLst>
        </pc:spChg>
        <pc:spChg chg="add mod">
          <ac:chgData name="Neethirajan, Sathyarajan (Cognizant)" userId="05855e1c-4de3-4c73-8355-8af45f754540" providerId="ADAL" clId="{429FA7A4-34CB-4A33-B1D6-55FACAE785D0}" dt="2021-12-06T09:15:23.394" v="542" actId="1035"/>
          <ac:spMkLst>
            <pc:docMk/>
            <pc:sldMk cId="3712497338" sldId="258"/>
            <ac:spMk id="20" creationId="{BA8D5089-AC88-4861-87FF-343D488BBDE1}"/>
          </ac:spMkLst>
        </pc:spChg>
        <pc:spChg chg="add mod">
          <ac:chgData name="Neethirajan, Sathyarajan (Cognizant)" userId="05855e1c-4de3-4c73-8355-8af45f754540" providerId="ADAL" clId="{429FA7A4-34CB-4A33-B1D6-55FACAE785D0}" dt="2021-12-06T09:15:42.783" v="555" actId="14100"/>
          <ac:spMkLst>
            <pc:docMk/>
            <pc:sldMk cId="3712497338" sldId="258"/>
            <ac:spMk id="21" creationId="{1772F593-3ADB-40C8-92B8-E713B88BF78E}"/>
          </ac:spMkLst>
        </pc:spChg>
        <pc:spChg chg="add mod">
          <ac:chgData name="Neethirajan, Sathyarajan (Cognizant)" userId="05855e1c-4de3-4c73-8355-8af45f754540" providerId="ADAL" clId="{429FA7A4-34CB-4A33-B1D6-55FACAE785D0}" dt="2021-12-06T09:15:35.316" v="554" actId="1035"/>
          <ac:spMkLst>
            <pc:docMk/>
            <pc:sldMk cId="3712497338" sldId="258"/>
            <ac:spMk id="22" creationId="{900866D6-9ABF-43B1-816B-93E8B7381455}"/>
          </ac:spMkLst>
        </pc:spChg>
        <pc:spChg chg="add mod">
          <ac:chgData name="Neethirajan, Sathyarajan (Cognizant)" userId="05855e1c-4de3-4c73-8355-8af45f754540" providerId="ADAL" clId="{429FA7A4-34CB-4A33-B1D6-55FACAE785D0}" dt="2021-12-06T09:19:02.750" v="719" actId="207"/>
          <ac:spMkLst>
            <pc:docMk/>
            <pc:sldMk cId="3712497338" sldId="258"/>
            <ac:spMk id="23" creationId="{F61F3420-E7A6-4047-A381-5A9DFDB14F3D}"/>
          </ac:spMkLst>
        </pc:spChg>
        <pc:spChg chg="add mod">
          <ac:chgData name="Neethirajan, Sathyarajan (Cognizant)" userId="05855e1c-4de3-4c73-8355-8af45f754540" providerId="ADAL" clId="{429FA7A4-34CB-4A33-B1D6-55FACAE785D0}" dt="2021-12-06T09:20:16.992" v="757" actId="20577"/>
          <ac:spMkLst>
            <pc:docMk/>
            <pc:sldMk cId="3712497338" sldId="258"/>
            <ac:spMk id="24" creationId="{C0090BA6-CF8D-4630-AE64-7B7F180748A1}"/>
          </ac:spMkLst>
        </pc:spChg>
        <pc:spChg chg="add mod">
          <ac:chgData name="Neethirajan, Sathyarajan (Cognizant)" userId="05855e1c-4de3-4c73-8355-8af45f754540" providerId="ADAL" clId="{429FA7A4-34CB-4A33-B1D6-55FACAE785D0}" dt="2021-12-06T09:21:09.868" v="782" actId="20577"/>
          <ac:spMkLst>
            <pc:docMk/>
            <pc:sldMk cId="3712497338" sldId="258"/>
            <ac:spMk id="25" creationId="{1CA506A8-C336-4A09-87A1-0F2F6797E4BF}"/>
          </ac:spMkLst>
        </pc:spChg>
        <pc:spChg chg="add mod">
          <ac:chgData name="Neethirajan, Sathyarajan (Cognizant)" userId="05855e1c-4de3-4c73-8355-8af45f754540" providerId="ADAL" clId="{429FA7A4-34CB-4A33-B1D6-55FACAE785D0}" dt="2021-12-06T14:51:24.314" v="1265" actId="20577"/>
          <ac:spMkLst>
            <pc:docMk/>
            <pc:sldMk cId="3712497338" sldId="258"/>
            <ac:spMk id="26" creationId="{316FEEDA-F2EB-483F-9E4D-967C41CD94EF}"/>
          </ac:spMkLst>
        </pc:spChg>
        <pc:spChg chg="add mod">
          <ac:chgData name="Neethirajan, Sathyarajan (Cognizant)" userId="05855e1c-4de3-4c73-8355-8af45f754540" providerId="ADAL" clId="{429FA7A4-34CB-4A33-B1D6-55FACAE785D0}" dt="2021-12-06T09:23:55.830" v="978" actId="20577"/>
          <ac:spMkLst>
            <pc:docMk/>
            <pc:sldMk cId="3712497338" sldId="258"/>
            <ac:spMk id="27" creationId="{A9042B87-D519-4A82-A817-27FC960335B5}"/>
          </ac:spMkLst>
        </pc:spChg>
        <pc:spChg chg="add mod">
          <ac:chgData name="Neethirajan, Sathyarajan (Cognizant)" userId="05855e1c-4de3-4c73-8355-8af45f754540" providerId="ADAL" clId="{429FA7A4-34CB-4A33-B1D6-55FACAE785D0}" dt="2021-12-07T02:28:49.999" v="2320" actId="207"/>
          <ac:spMkLst>
            <pc:docMk/>
            <pc:sldMk cId="3712497338" sldId="258"/>
            <ac:spMk id="28" creationId="{A945032B-D89D-4F76-9BF4-BCFFAC4E7FF0}"/>
          </ac:spMkLst>
        </pc:spChg>
        <pc:spChg chg="add mod">
          <ac:chgData name="Neethirajan, Sathyarajan (Cognizant)" userId="05855e1c-4de3-4c73-8355-8af45f754540" providerId="ADAL" clId="{429FA7A4-34CB-4A33-B1D6-55FACAE785D0}" dt="2021-12-06T14:51:54.358" v="1352" actId="1036"/>
          <ac:spMkLst>
            <pc:docMk/>
            <pc:sldMk cId="3712497338" sldId="258"/>
            <ac:spMk id="29" creationId="{22750BB9-E1A7-4A22-8AF3-ED9F67E537B3}"/>
          </ac:spMkLst>
        </pc:spChg>
        <pc:graphicFrameChg chg="mod">
          <ac:chgData name="Neethirajan, Sathyarajan (Cognizant)" userId="05855e1c-4de3-4c73-8355-8af45f754540" providerId="ADAL" clId="{429FA7A4-34CB-4A33-B1D6-55FACAE785D0}" dt="2021-12-06T14:21:34.561" v="1180" actId="14100"/>
          <ac:graphicFrameMkLst>
            <pc:docMk/>
            <pc:sldMk cId="3712497338" sldId="258"/>
            <ac:graphicFrameMk id="3" creationId="{CD713FC7-9B64-4836-B331-B354CF399A79}"/>
          </ac:graphicFrameMkLst>
        </pc:graphicFrameChg>
        <pc:cxnChg chg="add mod">
          <ac:chgData name="Neethirajan, Sathyarajan (Cognizant)" userId="05855e1c-4de3-4c73-8355-8af45f754540" providerId="ADAL" clId="{429FA7A4-34CB-4A33-B1D6-55FACAE785D0}" dt="2021-12-06T09:25:58.322" v="1032" actId="1076"/>
          <ac:cxnSpMkLst>
            <pc:docMk/>
            <pc:sldMk cId="3712497338" sldId="258"/>
            <ac:cxnSpMk id="13" creationId="{6D7226A3-57AD-4806-945C-EB349D8461F2}"/>
          </ac:cxnSpMkLst>
        </pc:cxnChg>
        <pc:cxnChg chg="add mod">
          <ac:chgData name="Neethirajan, Sathyarajan (Cognizant)" userId="05855e1c-4de3-4c73-8355-8af45f754540" providerId="ADAL" clId="{429FA7A4-34CB-4A33-B1D6-55FACAE785D0}" dt="2021-12-06T09:26:11.646" v="1034" actId="1076"/>
          <ac:cxnSpMkLst>
            <pc:docMk/>
            <pc:sldMk cId="3712497338" sldId="258"/>
            <ac:cxnSpMk id="30" creationId="{8A601953-459B-40CB-A5A9-9C75D3BB9847}"/>
          </ac:cxnSpMkLst>
        </pc:cxnChg>
      </pc:sldChg>
      <pc:sldChg chg="addSp delSp modSp new del mod">
        <pc:chgData name="Neethirajan, Sathyarajan (Cognizant)" userId="05855e1c-4de3-4c73-8355-8af45f754540" providerId="ADAL" clId="{429FA7A4-34CB-4A33-B1D6-55FACAE785D0}" dt="2021-12-07T02:54:29.397" v="2348" actId="47"/>
        <pc:sldMkLst>
          <pc:docMk/>
          <pc:sldMk cId="86419892" sldId="259"/>
        </pc:sldMkLst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2" creationId="{2339556F-D815-4827-A83C-5FF0AE5E5F0C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3" creationId="{E754EBB2-ADB6-41DC-8FCA-3CC699F8C23E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4" creationId="{3CFA75C1-C4F2-4DC0-921D-217898D00564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5" creationId="{6544B933-F07E-4BA5-80B7-1F8B7929C008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10" creationId="{FBBD7106-73EF-4E29-A686-F66819AEF9FE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13" creationId="{150AE408-5F17-4B7B-9838-309B5C643171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14" creationId="{5D72EEA4-583F-4908-81F8-D351F57A3DC9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16" creationId="{D92B4366-F856-4BDD-BD96-2887AF5372BA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17" creationId="{812FA409-C13F-432C-AB26-197AB5D84AA4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21" creationId="{064D7EFD-4751-4CEA-AD2D-25B77E64F8E2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24" creationId="{45FCB4C7-21AA-44E1-B82D-A1266FFC283D}"/>
          </ac:spMkLst>
        </pc:spChg>
        <pc:spChg chg="add del mod">
          <ac:chgData name="Neethirajan, Sathyarajan (Cognizant)" userId="05855e1c-4de3-4c73-8355-8af45f754540" providerId="ADAL" clId="{429FA7A4-34CB-4A33-B1D6-55FACAE785D0}" dt="2021-12-06T14:53:58.338" v="1355"/>
          <ac:spMkLst>
            <pc:docMk/>
            <pc:sldMk cId="86419892" sldId="259"/>
            <ac:spMk id="25" creationId="{1D53F81D-277B-4F41-B225-DA1FD379CD08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7:04.276" v="2213" actId="478"/>
          <ac:spMkLst>
            <pc:docMk/>
            <pc:sldMk cId="86419892" sldId="259"/>
            <ac:spMk id="28" creationId="{D60DAACD-E509-4AE3-82CD-52EC65D0A791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6:47.856" v="2212" actId="478"/>
          <ac:spMkLst>
            <pc:docMk/>
            <pc:sldMk cId="86419892" sldId="259"/>
            <ac:spMk id="29" creationId="{9AA279BC-369D-4B94-B016-876BFADF0DC3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6:47.856" v="2212" actId="478"/>
          <ac:spMkLst>
            <pc:docMk/>
            <pc:sldMk cId="86419892" sldId="259"/>
            <ac:spMk id="30" creationId="{9A167146-BCE0-4BB9-B248-D3E0A6BF5BF5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31" creationId="{25A0768B-31B4-41C9-8C1E-B67345989BC0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7:18.248" v="2216" actId="478"/>
          <ac:spMkLst>
            <pc:docMk/>
            <pc:sldMk cId="86419892" sldId="259"/>
            <ac:spMk id="35" creationId="{34433D1D-99CB-4977-9F2B-1ACA1F622274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7:13.709" v="2215" actId="478"/>
          <ac:spMkLst>
            <pc:docMk/>
            <pc:sldMk cId="86419892" sldId="259"/>
            <ac:spMk id="36" creationId="{C47611AA-468A-4442-84CC-85B76D94317E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6:47.856" v="2212" actId="478"/>
          <ac:spMkLst>
            <pc:docMk/>
            <pc:sldMk cId="86419892" sldId="259"/>
            <ac:spMk id="38" creationId="{D8948369-7204-45A7-BED8-5FC517B6185D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7:20.965" v="2217" actId="478"/>
          <ac:spMkLst>
            <pc:docMk/>
            <pc:sldMk cId="86419892" sldId="259"/>
            <ac:spMk id="39" creationId="{879F284D-DE21-4079-825A-D70D8E45DB8E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6:47.856" v="2212" actId="478"/>
          <ac:spMkLst>
            <pc:docMk/>
            <pc:sldMk cId="86419892" sldId="259"/>
            <ac:spMk id="42" creationId="{97EA2A9E-91D9-4FD5-B434-DD0431EC50EB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6:47.856" v="2212" actId="478"/>
          <ac:spMkLst>
            <pc:docMk/>
            <pc:sldMk cId="86419892" sldId="259"/>
            <ac:spMk id="44" creationId="{99E4F118-5205-42BC-88A1-87C3699D2EEF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6:47.856" v="2212" actId="478"/>
          <ac:spMkLst>
            <pc:docMk/>
            <pc:sldMk cId="86419892" sldId="259"/>
            <ac:spMk id="48" creationId="{C3C8299C-C083-4C29-BFF3-1C8C825D7BDD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51" creationId="{3D0A967D-DF60-480A-9D1E-935F6D78B285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47:07.174" v="2214" actId="478"/>
          <ac:spMkLst>
            <pc:docMk/>
            <pc:sldMk cId="86419892" sldId="259"/>
            <ac:spMk id="52" creationId="{551528F0-4BD9-4656-9934-911628B27227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65" creationId="{A036B002-FCE3-4A1D-99BE-5578393A5119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76" creationId="{432C5D48-E9BD-4231-A74B-9C7BDF5707FC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95" creationId="{1D8DCBF3-F59E-4646-8A8C-B155D0896F49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97" creationId="{52E92FF6-9886-4F59-8F8B-D2C594D8FE1F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98" creationId="{28CCDA76-4C10-4BBC-9D3E-961371E3D0E1}"/>
          </ac:spMkLst>
        </pc:spChg>
        <pc:spChg chg="add del mod">
          <ac:chgData name="Neethirajan, Sathyarajan (Cognizant)" userId="05855e1c-4de3-4c73-8355-8af45f754540" providerId="ADAL" clId="{429FA7A4-34CB-4A33-B1D6-55FACAE785D0}" dt="2021-12-06T15:34:53.865" v="1934" actId="478"/>
          <ac:spMkLst>
            <pc:docMk/>
            <pc:sldMk cId="86419892" sldId="259"/>
            <ac:spMk id="103" creationId="{65DCC918-15D5-4FA4-8BE8-2CFB1240DD03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104" creationId="{B91BC0FE-95E5-4791-A927-A1E0A5D5FF52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109" creationId="{438BECEE-AE24-4A2B-8145-45CE1BF36C55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111" creationId="{4E3590FE-9489-459B-8B8D-4E354646DE77}"/>
          </ac:spMkLst>
        </pc:spChg>
        <pc:spChg chg="add mod">
          <ac:chgData name="Neethirajan, Sathyarajan (Cognizant)" userId="05855e1c-4de3-4c73-8355-8af45f754540" providerId="ADAL" clId="{429FA7A4-34CB-4A33-B1D6-55FACAE785D0}" dt="2021-12-06T15:47:34.133" v="2218" actId="1076"/>
          <ac:spMkLst>
            <pc:docMk/>
            <pc:sldMk cId="86419892" sldId="259"/>
            <ac:spMk id="112" creationId="{4F476E9D-A96B-45EA-B0BF-C7E6B5133C63}"/>
          </ac:spMkLst>
        </pc:spChg>
        <pc:spChg chg="add mod">
          <ac:chgData name="Neethirajan, Sathyarajan (Cognizant)" userId="05855e1c-4de3-4c73-8355-8af45f754540" providerId="ADAL" clId="{429FA7A4-34CB-4A33-B1D6-55FACAE785D0}" dt="2021-12-06T15:51:50.712" v="2269" actId="20577"/>
          <ac:spMkLst>
            <pc:docMk/>
            <pc:sldMk cId="86419892" sldId="259"/>
            <ac:spMk id="131" creationId="{656A8F31-E586-44DB-949A-67B020F4813C}"/>
          </ac:spMkLst>
        </pc:spChg>
        <pc:spChg chg="add mod">
          <ac:chgData name="Neethirajan, Sathyarajan (Cognizant)" userId="05855e1c-4de3-4c73-8355-8af45f754540" providerId="ADAL" clId="{429FA7A4-34CB-4A33-B1D6-55FACAE785D0}" dt="2021-12-06T15:53:50.345" v="2301" actId="207"/>
          <ac:spMkLst>
            <pc:docMk/>
            <pc:sldMk cId="86419892" sldId="259"/>
            <ac:spMk id="132" creationId="{0FE27465-7288-4158-9056-70AFDF42DCD7}"/>
          </ac:spMkLst>
        </pc:spChg>
        <pc:spChg chg="add mod">
          <ac:chgData name="Neethirajan, Sathyarajan (Cognizant)" userId="05855e1c-4de3-4c73-8355-8af45f754540" providerId="ADAL" clId="{429FA7A4-34CB-4A33-B1D6-55FACAE785D0}" dt="2021-12-06T15:52:57.805" v="2281" actId="6549"/>
          <ac:spMkLst>
            <pc:docMk/>
            <pc:sldMk cId="86419892" sldId="259"/>
            <ac:spMk id="133" creationId="{DB0DED27-ADFA-4137-A5CB-F16837DCAE93}"/>
          </ac:spMkLst>
        </pc:spChg>
        <pc:spChg chg="add mod">
          <ac:chgData name="Neethirajan, Sathyarajan (Cognizant)" userId="05855e1c-4de3-4c73-8355-8af45f754540" providerId="ADAL" clId="{429FA7A4-34CB-4A33-B1D6-55FACAE785D0}" dt="2021-12-06T15:53:25.485" v="2299" actId="20577"/>
          <ac:spMkLst>
            <pc:docMk/>
            <pc:sldMk cId="86419892" sldId="259"/>
            <ac:spMk id="135" creationId="{0C7FBCD5-4EDC-4D31-803C-FD1033878A08}"/>
          </ac:spMkLst>
        </pc:spChg>
        <pc:picChg chg="add del mod">
          <ac:chgData name="Neethirajan, Sathyarajan (Cognizant)" userId="05855e1c-4de3-4c73-8355-8af45f754540" providerId="ADAL" clId="{429FA7A4-34CB-4A33-B1D6-55FACAE785D0}" dt="2021-12-06T15:52:43.519" v="2271" actId="478"/>
          <ac:picMkLst>
            <pc:docMk/>
            <pc:sldMk cId="86419892" sldId="259"/>
            <ac:picMk id="136" creationId="{04A7E6C3-6FB6-4BE1-AFEF-2E5EC5438BEB}"/>
          </ac:picMkLst>
        </pc:pic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6" creationId="{A18C50F6-0EC5-4425-9D79-66ADA16561A8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7" creationId="{1E89E4C4-E733-45A9-AAE6-25FFA963ED4F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8" creationId="{558675E4-CA9E-4051-8FFC-DEBD53021E77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9" creationId="{059D5C7A-4955-4384-98E2-16059F3F5293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11" creationId="{34A6932B-8AAD-4DEE-8C3B-63F7B13F9B99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12" creationId="{DD6CFE97-6D9F-4329-8BBF-D61936EF1EAB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15" creationId="{0E509BC1-B6BD-41C4-A708-E8FCCE3BDBC5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18" creationId="{72FCB741-452E-428D-AC20-4372F0984F57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19" creationId="{A058FCE5-A797-424C-B5D6-A2F1FD48BB61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20" creationId="{B0E7C8B2-6ED9-4C27-B00C-FC716E7D7FC5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22" creationId="{A60901A3-A46E-4C65-A66C-5A427C02BC20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23" creationId="{4C754A58-B3C3-42C6-8E6F-40E2F61E32DA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26" creationId="{81209749-9E0F-4446-AF37-A64A16890398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4:53:58.338" v="1355"/>
          <ac:cxnSpMkLst>
            <pc:docMk/>
            <pc:sldMk cId="86419892" sldId="259"/>
            <ac:cxnSpMk id="27" creationId="{0C7016B7-1444-4015-A5CD-F29B105F792D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32" creationId="{03BD6385-7EC4-4538-A1F4-3D9A3019A8EA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14:10.928" v="1523" actId="478"/>
          <ac:cxnSpMkLst>
            <pc:docMk/>
            <pc:sldMk cId="86419892" sldId="259"/>
            <ac:cxnSpMk id="33" creationId="{993BC898-6107-46F9-A820-399308A2D280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34" creationId="{1727FE9A-E184-4714-9949-1A466D43DA6C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37" creationId="{1269FBE5-4B81-4D9B-B5C7-5E3B1A0FC08D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0" creationId="{0D2877AB-5DE1-4CF2-8D94-5D7E05099B38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1" creationId="{202A2F29-AB2D-4D85-9C06-962061B1A1E3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3" creationId="{BBF0EA6A-600C-4F36-9549-F389AB7333B8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5" creationId="{7883F35B-E3D5-46C2-88F6-C66F29B2A957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6" creationId="{F04C76E2-A6F7-4D65-AC1B-C9758D83D72D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7" creationId="{24BE02D5-DC30-4ADE-A6A2-DDEF761466EB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49" creationId="{257075D3-6A43-46CB-8618-3EA75CEFAAD6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50" creationId="{A61F7858-4AC3-4866-903D-A2C4CB8D5031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53" creationId="{3775CD63-FB4E-4855-AAD5-B79DEC327DEE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6:47.856" v="2212" actId="478"/>
          <ac:cxnSpMkLst>
            <pc:docMk/>
            <pc:sldMk cId="86419892" sldId="259"/>
            <ac:cxnSpMk id="54" creationId="{BA062345-A9AC-4AFF-B99A-14E3965C6BA6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77" creationId="{C178C670-1982-4350-9576-A4A613ADFC11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90" creationId="{08B4767A-61AB-4FD7-B4FF-8EFC8F17E18B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96" creationId="{ED8794E6-A84F-4054-AC57-901F57EBE26C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99" creationId="{F88DCE76-F74F-4750-94D6-EC1D3B5A3C9F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101" creationId="{727690F2-A108-4F26-B7F5-992D29C1379A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9:10.552" v="2238" actId="962"/>
          <ac:cxnSpMkLst>
            <pc:docMk/>
            <pc:sldMk cId="86419892" sldId="259"/>
            <ac:cxnSpMk id="110" creationId="{7D42C469-FB8E-47FF-BC62-115E51AE6EE4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113" creationId="{C022B483-1F83-4C03-9961-3F6DFEC6DF8E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47:34.133" v="2218" actId="1076"/>
          <ac:cxnSpMkLst>
            <pc:docMk/>
            <pc:sldMk cId="86419892" sldId="259"/>
            <ac:cxnSpMk id="115" creationId="{F6495E7A-34BD-439C-BB6D-2B28A9E2C15F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49:56.171" v="2244" actId="478"/>
          <ac:cxnSpMkLst>
            <pc:docMk/>
            <pc:sldMk cId="86419892" sldId="259"/>
            <ac:cxnSpMk id="118" creationId="{B8F72B1F-3392-4ACF-93C2-FFA117697136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51:10.867" v="2257" actId="1076"/>
          <ac:cxnSpMkLst>
            <pc:docMk/>
            <pc:sldMk cId="86419892" sldId="259"/>
            <ac:cxnSpMk id="122" creationId="{ABE3E198-E871-47A3-948B-502080D76722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50:46.736" v="2253"/>
          <ac:cxnSpMkLst>
            <pc:docMk/>
            <pc:sldMk cId="86419892" sldId="259"/>
            <ac:cxnSpMk id="128" creationId="{60DF92B0-6181-41E7-9E75-20B9BD9734F5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51:04.493" v="2256" actId="14100"/>
          <ac:cxnSpMkLst>
            <pc:docMk/>
            <pc:sldMk cId="86419892" sldId="259"/>
            <ac:cxnSpMk id="129" creationId="{59801CBE-048A-411C-A179-86C1B0F525BD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53:34.073" v="2300" actId="1076"/>
          <ac:cxnSpMkLst>
            <pc:docMk/>
            <pc:sldMk cId="86419892" sldId="259"/>
            <ac:cxnSpMk id="134" creationId="{66BA998E-1310-415F-9650-6807FBA9FF24}"/>
          </ac:cxnSpMkLst>
        </pc:cxnChg>
        <pc:cxnChg chg="add mod">
          <ac:chgData name="Neethirajan, Sathyarajan (Cognizant)" userId="05855e1c-4de3-4c73-8355-8af45f754540" providerId="ADAL" clId="{429FA7A4-34CB-4A33-B1D6-55FACAE785D0}" dt="2021-12-06T15:52:43.519" v="2271" actId="478"/>
          <ac:cxnSpMkLst>
            <pc:docMk/>
            <pc:sldMk cId="86419892" sldId="259"/>
            <ac:cxnSpMk id="137" creationId="{2689CD40-1B52-4185-A6F6-075BEC5C952C}"/>
          </ac:cxnSpMkLst>
        </pc:cxnChg>
        <pc:cxnChg chg="add del mod">
          <ac:chgData name="Neethirajan, Sathyarajan (Cognizant)" userId="05855e1c-4de3-4c73-8355-8af45f754540" providerId="ADAL" clId="{429FA7A4-34CB-4A33-B1D6-55FACAE785D0}" dt="2021-12-06T15:53:07.293" v="2283" actId="478"/>
          <ac:cxnSpMkLst>
            <pc:docMk/>
            <pc:sldMk cId="86419892" sldId="259"/>
            <ac:cxnSpMk id="138" creationId="{80800C5E-E966-4503-A6CB-17A1DA04070A}"/>
          </ac:cxnSpMkLst>
        </pc:cxnChg>
      </pc:sldChg>
      <pc:sldChg chg="addSp delSp modSp new mod setBg">
        <pc:chgData name="Neethirajan, Sathyarajan (Cognizant)" userId="05855e1c-4de3-4c73-8355-8af45f754540" providerId="ADAL" clId="{429FA7A4-34CB-4A33-B1D6-55FACAE785D0}" dt="2021-12-07T20:11:57.657" v="6115" actId="1076"/>
        <pc:sldMkLst>
          <pc:docMk/>
          <pc:sldMk cId="2602480478" sldId="260"/>
        </pc:sldMkLst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10" creationId="{F3060C83-F051-4F0E-ABAD-AA0DFC48B218}"/>
          </ac:spMkLst>
        </pc:spChg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12" creationId="{83C98ABE-055B-441F-B07E-44F97F083C39}"/>
          </ac:spMkLst>
        </pc:spChg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14" creationId="{29FDB030-9B49-4CED-8CCD-4D99382388AC}"/>
          </ac:spMkLst>
        </pc:spChg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16" creationId="{3783CA14-24A1-485C-8B30-D6A5D87987AD}"/>
          </ac:spMkLst>
        </pc:spChg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18" creationId="{9A97C86A-04D6-40F7-AE84-31AB43E6A846}"/>
          </ac:spMkLst>
        </pc:spChg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20" creationId="{FF9F2414-84E8-453E-B1F3-389FDE8192D9}"/>
          </ac:spMkLst>
        </pc:spChg>
        <pc:spChg chg="add del">
          <ac:chgData name="Neethirajan, Sathyarajan (Cognizant)" userId="05855e1c-4de3-4c73-8355-8af45f754540" providerId="ADAL" clId="{429FA7A4-34CB-4A33-B1D6-55FACAE785D0}" dt="2021-12-07T02:27:34.585" v="2309" actId="26606"/>
          <ac:spMkLst>
            <pc:docMk/>
            <pc:sldMk cId="2602480478" sldId="260"/>
            <ac:spMk id="22" creationId="{3ECA69A1-7536-43AC-85EF-C7106179F5ED}"/>
          </ac:spMkLst>
        </pc:spChg>
        <pc:spChg chg="add del">
          <ac:chgData name="Neethirajan, Sathyarajan (Cognizant)" userId="05855e1c-4de3-4c73-8355-8af45f754540" providerId="ADAL" clId="{429FA7A4-34CB-4A33-B1D6-55FACAE785D0}" dt="2021-12-07T02:27:58.945" v="2311" actId="26606"/>
          <ac:spMkLst>
            <pc:docMk/>
            <pc:sldMk cId="2602480478" sldId="260"/>
            <ac:spMk id="24" creationId="{0B761509-3B9A-49A6-A84B-C3D86811697D}"/>
          </ac:spMkLst>
        </pc:spChg>
        <pc:spChg chg="add del">
          <ac:chgData name="Neethirajan, Sathyarajan (Cognizant)" userId="05855e1c-4de3-4c73-8355-8af45f754540" providerId="ADAL" clId="{429FA7A4-34CB-4A33-B1D6-55FACAE785D0}" dt="2021-12-07T02:27:58.945" v="2311" actId="26606"/>
          <ac:spMkLst>
            <pc:docMk/>
            <pc:sldMk cId="2602480478" sldId="260"/>
            <ac:spMk id="25" creationId="{91DE43FD-EB47-414A-B0AB-169B0FFFA527}"/>
          </ac:spMkLst>
        </pc:spChg>
        <pc:spChg chg="add del">
          <ac:chgData name="Neethirajan, Sathyarajan (Cognizant)" userId="05855e1c-4de3-4c73-8355-8af45f754540" providerId="ADAL" clId="{429FA7A4-34CB-4A33-B1D6-55FACAE785D0}" dt="2021-12-07T02:28:02.648" v="2313" actId="26606"/>
          <ac:spMkLst>
            <pc:docMk/>
            <pc:sldMk cId="2602480478" sldId="260"/>
            <ac:spMk id="29" creationId="{86FF76B9-219D-4469-AF87-0236D29032F1}"/>
          </ac:spMkLst>
        </pc:spChg>
        <pc:spChg chg="add del">
          <ac:chgData name="Neethirajan, Sathyarajan (Cognizant)" userId="05855e1c-4de3-4c73-8355-8af45f754540" providerId="ADAL" clId="{429FA7A4-34CB-4A33-B1D6-55FACAE785D0}" dt="2021-12-07T02:28:02.648" v="2313" actId="26606"/>
          <ac:spMkLst>
            <pc:docMk/>
            <pc:sldMk cId="2602480478" sldId="260"/>
            <ac:spMk id="32" creationId="{2E80C965-DB6D-4F81-9E9E-B027384D0BD6}"/>
          </ac:spMkLst>
        </pc:spChg>
        <pc:spChg chg="add del">
          <ac:chgData name="Neethirajan, Sathyarajan (Cognizant)" userId="05855e1c-4de3-4c73-8355-8af45f754540" providerId="ADAL" clId="{429FA7A4-34CB-4A33-B1D6-55FACAE785D0}" dt="2021-12-07T02:28:02.648" v="2313" actId="26606"/>
          <ac:spMkLst>
            <pc:docMk/>
            <pc:sldMk cId="2602480478" sldId="260"/>
            <ac:spMk id="33" creationId="{633C5E46-DAC5-4661-9C87-22B08E2A512F}"/>
          </ac:spMkLst>
        </pc:spChg>
        <pc:spChg chg="add mod ord">
          <ac:chgData name="Neethirajan, Sathyarajan (Cognizant)" userId="05855e1c-4de3-4c73-8355-8af45f754540" providerId="ADAL" clId="{429FA7A4-34CB-4A33-B1D6-55FACAE785D0}" dt="2021-12-07T20:11:29.063" v="6114" actId="1038"/>
          <ac:spMkLst>
            <pc:docMk/>
            <pc:sldMk cId="2602480478" sldId="260"/>
            <ac:spMk id="34" creationId="{EEFB5976-0CDE-4A45-BDFC-039007CE7E42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35" creationId="{F3060C83-F051-4F0E-ABAD-AA0DFC48B218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36" creationId="{83C98ABE-055B-441F-B07E-44F97F083C39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37" creationId="{29FDB030-9B49-4CED-8CCD-4D99382388AC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38" creationId="{3783CA14-24A1-485C-8B30-D6A5D87987AD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39" creationId="{9A97C86A-04D6-40F7-AE84-31AB43E6A846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40" creationId="{FF9F2414-84E8-453E-B1F3-389FDE8192D9}"/>
          </ac:spMkLst>
        </pc:spChg>
        <pc:spChg chg="add">
          <ac:chgData name="Neethirajan, Sathyarajan (Cognizant)" userId="05855e1c-4de3-4c73-8355-8af45f754540" providerId="ADAL" clId="{429FA7A4-34CB-4A33-B1D6-55FACAE785D0}" dt="2021-12-07T02:28:02.664" v="2314" actId="26606"/>
          <ac:spMkLst>
            <pc:docMk/>
            <pc:sldMk cId="2602480478" sldId="260"/>
            <ac:spMk id="41" creationId="{3ECA69A1-7536-43AC-85EF-C7106179F5ED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42" creationId="{B45429C9-F77E-4823-9744-B85F22912CCC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44" creationId="{394AAAC8-AD88-4EF0-856E-9564A7D4FA7D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46" creationId="{E9FBBFD3-11DF-485B-AAAA-6490E9CFAF74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47" creationId="{B163A7D5-BA38-4883-9373-D30A5A6FB81C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50" creationId="{5647168D-307F-4D44-9E37-69119772E240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52" creationId="{A3492D44-3D25-43B4-9D99-9FA93EAF9BA4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53" creationId="{1CB68A5F-D305-4F85-B560-E59D143F26CE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56" creationId="{17CC3C55-3B4B-447E-8AB0-AC57659B1355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57" creationId="{675095CB-66B5-4909-A855-11EF33962A03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59" creationId="{EB3F745F-1F09-4022-9FAF-FA8F0B129EB0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60" creationId="{B2E558AD-AFF8-4E77-8C84-9DC2BADE6241}"/>
          </ac:spMkLst>
        </pc:spChg>
        <pc:spChg chg="add mod">
          <ac:chgData name="Neethirajan, Sathyarajan (Cognizant)" userId="05855e1c-4de3-4c73-8355-8af45f754540" providerId="ADAL" clId="{429FA7A4-34CB-4A33-B1D6-55FACAE785D0}" dt="2021-12-07T20:11:09.881" v="6066" actId="1035"/>
          <ac:spMkLst>
            <pc:docMk/>
            <pc:sldMk cId="2602480478" sldId="260"/>
            <ac:spMk id="65" creationId="{898C4318-50D1-4A32-9EF4-695C4668F63D}"/>
          </ac:spMkLst>
        </pc:spChg>
        <pc:spChg chg="add mod">
          <ac:chgData name="Neethirajan, Sathyarajan (Cognizant)" userId="05855e1c-4de3-4c73-8355-8af45f754540" providerId="ADAL" clId="{429FA7A4-34CB-4A33-B1D6-55FACAE785D0}" dt="2021-12-07T20:11:57.657" v="6115" actId="1076"/>
          <ac:spMkLst>
            <pc:docMk/>
            <pc:sldMk cId="2602480478" sldId="260"/>
            <ac:spMk id="66" creationId="{28F568B0-EE66-4149-8A38-287B76D38C0C}"/>
          </ac:spMkLst>
        </pc:spChg>
        <pc:spChg chg="add mod">
          <ac:chgData name="Neethirajan, Sathyarajan (Cognizant)" userId="05855e1c-4de3-4c73-8355-8af45f754540" providerId="ADAL" clId="{429FA7A4-34CB-4A33-B1D6-55FACAE785D0}" dt="2021-12-07T20:11:57.657" v="6115" actId="1076"/>
          <ac:spMkLst>
            <pc:docMk/>
            <pc:sldMk cId="2602480478" sldId="260"/>
            <ac:spMk id="67" creationId="{878FB17A-5A33-4ECE-92C4-9F141C253914}"/>
          </ac:spMkLst>
        </pc:spChg>
        <pc:spChg chg="add mod">
          <ac:chgData name="Neethirajan, Sathyarajan (Cognizant)" userId="05855e1c-4de3-4c73-8355-8af45f754540" providerId="ADAL" clId="{429FA7A4-34CB-4A33-B1D6-55FACAE785D0}" dt="2021-12-07T20:11:57.657" v="6115" actId="1076"/>
          <ac:spMkLst>
            <pc:docMk/>
            <pc:sldMk cId="2602480478" sldId="260"/>
            <ac:spMk id="69" creationId="{0C83DC5B-B23F-47D4-B2D4-FDFB0BDBEAB2}"/>
          </ac:spMkLst>
        </pc:spChg>
        <pc:spChg chg="add del mod">
          <ac:chgData name="Neethirajan, Sathyarajan (Cognizant)" userId="05855e1c-4de3-4c73-8355-8af45f754540" providerId="ADAL" clId="{429FA7A4-34CB-4A33-B1D6-55FACAE785D0}" dt="2021-12-07T02:57:57.194" v="2486" actId="20577"/>
          <ac:spMkLst>
            <pc:docMk/>
            <pc:sldMk cId="2602480478" sldId="260"/>
            <ac:spMk id="71" creationId="{6B57B8E0-8FCD-468F-9DF3-FB8E8120D0DA}"/>
          </ac:spMkLst>
        </pc:spChg>
        <pc:spChg chg="add del mod">
          <ac:chgData name="Neethirajan, Sathyarajan (Cognizant)" userId="05855e1c-4de3-4c73-8355-8af45f754540" providerId="ADAL" clId="{429FA7A4-34CB-4A33-B1D6-55FACAE785D0}" dt="2021-12-07T02:59:46.193" v="2501"/>
          <ac:spMkLst>
            <pc:docMk/>
            <pc:sldMk cId="2602480478" sldId="260"/>
            <ac:spMk id="73" creationId="{216CD728-7235-4EBD-816D-1B33ACA4EAE9}"/>
          </ac:spMkLst>
        </pc:spChg>
        <pc:spChg chg="add mod">
          <ac:chgData name="Neethirajan, Sathyarajan (Cognizant)" userId="05855e1c-4de3-4c73-8355-8af45f754540" providerId="ADAL" clId="{429FA7A4-34CB-4A33-B1D6-55FACAE785D0}" dt="2021-12-07T03:02:04.451" v="2588" actId="207"/>
          <ac:spMkLst>
            <pc:docMk/>
            <pc:sldMk cId="2602480478" sldId="260"/>
            <ac:spMk id="74" creationId="{14D3B0C2-5CD4-41AD-9DE2-857F6F47C321}"/>
          </ac:spMkLst>
        </pc:spChg>
        <pc:spChg chg="add mod">
          <ac:chgData name="Neethirajan, Sathyarajan (Cognizant)" userId="05855e1c-4de3-4c73-8355-8af45f754540" providerId="ADAL" clId="{429FA7A4-34CB-4A33-B1D6-55FACAE785D0}" dt="2021-12-07T03:02:31.687" v="2614" actId="20577"/>
          <ac:spMkLst>
            <pc:docMk/>
            <pc:sldMk cId="2602480478" sldId="260"/>
            <ac:spMk id="76" creationId="{E5EB4076-FB9D-4394-A69F-2A6F216D58E9}"/>
          </ac:spMkLst>
        </pc:spChg>
        <pc:spChg chg="add del mod">
          <ac:chgData name="Neethirajan, Sathyarajan (Cognizant)" userId="05855e1c-4de3-4c73-8355-8af45f754540" providerId="ADAL" clId="{429FA7A4-34CB-4A33-B1D6-55FACAE785D0}" dt="2021-12-07T03:03:13.678" v="2632" actId="478"/>
          <ac:spMkLst>
            <pc:docMk/>
            <pc:sldMk cId="2602480478" sldId="260"/>
            <ac:spMk id="77" creationId="{B08E56D8-0669-4E61-83BB-5E0BD47AD2D0}"/>
          </ac:spMkLst>
        </pc:spChg>
        <pc:spChg chg="add mod">
          <ac:chgData name="Neethirajan, Sathyarajan (Cognizant)" userId="05855e1c-4de3-4c73-8355-8af45f754540" providerId="ADAL" clId="{429FA7A4-34CB-4A33-B1D6-55FACAE785D0}" dt="2021-12-07T03:04:35.383" v="2689" actId="1037"/>
          <ac:spMkLst>
            <pc:docMk/>
            <pc:sldMk cId="2602480478" sldId="260"/>
            <ac:spMk id="78" creationId="{C7DC589F-3FCA-4FC1-82CB-CB85F56245AA}"/>
          </ac:spMkLst>
        </pc:spChg>
        <pc:spChg chg="add mod">
          <ac:chgData name="Neethirajan, Sathyarajan (Cognizant)" userId="05855e1c-4de3-4c73-8355-8af45f754540" providerId="ADAL" clId="{429FA7A4-34CB-4A33-B1D6-55FACAE785D0}" dt="2021-12-07T03:07:32.009" v="2852" actId="113"/>
          <ac:spMkLst>
            <pc:docMk/>
            <pc:sldMk cId="2602480478" sldId="260"/>
            <ac:spMk id="80" creationId="{8D5E0A87-89D9-459B-AEC0-BA376E06B74A}"/>
          </ac:spMkLst>
        </pc:spChg>
        <pc:spChg chg="add mod">
          <ac:chgData name="Neethirajan, Sathyarajan (Cognizant)" userId="05855e1c-4de3-4c73-8355-8af45f754540" providerId="ADAL" clId="{429FA7A4-34CB-4A33-B1D6-55FACAE785D0}" dt="2021-12-07T03:06:14.512" v="2832" actId="20577"/>
          <ac:spMkLst>
            <pc:docMk/>
            <pc:sldMk cId="2602480478" sldId="260"/>
            <ac:spMk id="81" creationId="{8455F847-63D2-48CE-80F5-64D621A7BEB8}"/>
          </ac:spMkLst>
        </pc:spChg>
        <pc:spChg chg="add mod">
          <ac:chgData name="Neethirajan, Sathyarajan (Cognizant)" userId="05855e1c-4de3-4c73-8355-8af45f754540" providerId="ADAL" clId="{429FA7A4-34CB-4A33-B1D6-55FACAE785D0}" dt="2021-12-07T03:08:11.987" v="2877" actId="113"/>
          <ac:spMkLst>
            <pc:docMk/>
            <pc:sldMk cId="2602480478" sldId="260"/>
            <ac:spMk id="82" creationId="{122827EE-DD25-43B8-84B1-274C883EF449}"/>
          </ac:spMkLst>
        </pc:spChg>
        <pc:grpChg chg="add del">
          <ac:chgData name="Neethirajan, Sathyarajan (Cognizant)" userId="05855e1c-4de3-4c73-8355-8af45f754540" providerId="ADAL" clId="{429FA7A4-34CB-4A33-B1D6-55FACAE785D0}" dt="2021-12-07T02:27:58.945" v="2311" actId="26606"/>
          <ac:grpSpMkLst>
            <pc:docMk/>
            <pc:sldMk cId="2602480478" sldId="260"/>
            <ac:grpSpMk id="26" creationId="{58495BCC-CE77-4CC2-952E-846F41119FD5}"/>
          </ac:grpSpMkLst>
        </pc:grpChg>
        <pc:grpChg chg="add del">
          <ac:chgData name="Neethirajan, Sathyarajan (Cognizant)" userId="05855e1c-4de3-4c73-8355-8af45f754540" providerId="ADAL" clId="{429FA7A4-34CB-4A33-B1D6-55FACAE785D0}" dt="2021-12-07T02:28:02.648" v="2313" actId="26606"/>
          <ac:grpSpMkLst>
            <pc:docMk/>
            <pc:sldMk cId="2602480478" sldId="260"/>
            <ac:grpSpMk id="30" creationId="{DB88BD78-87E1-424D-B479-C37D8E41B12E}"/>
          </ac:grpSpMkLst>
        </pc:grpChg>
        <pc:picChg chg="add del mod">
          <ac:chgData name="Neethirajan, Sathyarajan (Cognizant)" userId="05855e1c-4de3-4c73-8355-8af45f754540" providerId="ADAL" clId="{429FA7A4-34CB-4A33-B1D6-55FACAE785D0}" dt="2021-12-07T02:26:00.472" v="2304"/>
          <ac:picMkLst>
            <pc:docMk/>
            <pc:sldMk cId="2602480478" sldId="260"/>
            <ac:picMk id="3" creationId="{C561F719-ABB0-462D-BE8C-8CD0DE443E18}"/>
          </ac:picMkLst>
        </pc:picChg>
        <pc:picChg chg="add del mod">
          <ac:chgData name="Neethirajan, Sathyarajan (Cognizant)" userId="05855e1c-4de3-4c73-8355-8af45f754540" providerId="ADAL" clId="{429FA7A4-34CB-4A33-B1D6-55FACAE785D0}" dt="2021-12-07T02:30:26.484" v="2346" actId="478"/>
          <ac:picMkLst>
            <pc:docMk/>
            <pc:sldMk cId="2602480478" sldId="260"/>
            <ac:picMk id="5" creationId="{99EAEAD5-7112-4311-A304-52A9E1B8225A}"/>
          </ac:picMkLst>
        </pc:pic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43" creationId="{1724B562-1956-4E0C-8B18-FA7C0F10B5E8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45" creationId="{50BA5EDD-1058-4AF1-B309-E7F01F5A22F8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48" creationId="{C59D2CB0-0B24-4402-844A-C212037E8774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49" creationId="{A45D7265-9D39-47DE-9798-E5D04214A2EF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51" creationId="{06E58BD3-E881-4DCD-9A32-C12441552354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54" creationId="{9FA85C47-661A-42C2-8E09-C3B024368B51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55" creationId="{C5314C48-7E05-4BE8-AD6C-1D397CB49CFA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58" creationId="{C724924C-72BD-4920-88D5-C1ABBE7745AC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61" creationId="{3DC7115A-CFC0-4094-B92F-805ABA91C055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62" creationId="{27BD5267-325B-4D64-B071-C168428B0C51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63" creationId="{54472DF1-B822-4CF1-99C3-1B0AFB5CAEBE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09.881" v="6066" actId="1035"/>
          <ac:cxnSpMkLst>
            <pc:docMk/>
            <pc:sldMk cId="2602480478" sldId="260"/>
            <ac:cxnSpMk id="64" creationId="{52AC5C09-0D25-4A6E-B019-AD361D265255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57.657" v="6115" actId="1076"/>
          <ac:cxnSpMkLst>
            <pc:docMk/>
            <pc:sldMk cId="2602480478" sldId="260"/>
            <ac:cxnSpMk id="68" creationId="{6E6F621E-EF23-44DA-AEFF-E902F01557C6}"/>
          </ac:cxnSpMkLst>
        </pc:cxnChg>
        <pc:cxnChg chg="add mod">
          <ac:chgData name="Neethirajan, Sathyarajan (Cognizant)" userId="05855e1c-4de3-4c73-8355-8af45f754540" providerId="ADAL" clId="{429FA7A4-34CB-4A33-B1D6-55FACAE785D0}" dt="2021-12-07T20:11:57.657" v="6115" actId="1076"/>
          <ac:cxnSpMkLst>
            <pc:docMk/>
            <pc:sldMk cId="2602480478" sldId="260"/>
            <ac:cxnSpMk id="70" creationId="{FA1F6CA4-E2A6-4DDF-8BE1-6E600BF56DD6}"/>
          </ac:cxnSpMkLst>
        </pc:cxnChg>
        <pc:cxnChg chg="add mod">
          <ac:chgData name="Neethirajan, Sathyarajan (Cognizant)" userId="05855e1c-4de3-4c73-8355-8af45f754540" providerId="ADAL" clId="{429FA7A4-34CB-4A33-B1D6-55FACAE785D0}" dt="2021-12-07T02:58:12.190" v="2489" actId="1076"/>
          <ac:cxnSpMkLst>
            <pc:docMk/>
            <pc:sldMk cId="2602480478" sldId="260"/>
            <ac:cxnSpMk id="72" creationId="{C3FD0E7E-A8B1-4C3D-83FC-EF1E90DA0785}"/>
          </ac:cxnSpMkLst>
        </pc:cxnChg>
        <pc:cxnChg chg="add mod">
          <ac:chgData name="Neethirajan, Sathyarajan (Cognizant)" userId="05855e1c-4de3-4c73-8355-8af45f754540" providerId="ADAL" clId="{429FA7A4-34CB-4A33-B1D6-55FACAE785D0}" dt="2021-12-07T03:01:12.796" v="2563" actId="1076"/>
          <ac:cxnSpMkLst>
            <pc:docMk/>
            <pc:sldMk cId="2602480478" sldId="260"/>
            <ac:cxnSpMk id="75" creationId="{DBD18294-2F8A-4C93-81F1-A3FD318E9AE3}"/>
          </ac:cxnSpMkLst>
        </pc:cxnChg>
        <pc:cxnChg chg="add mod">
          <ac:chgData name="Neethirajan, Sathyarajan (Cognizant)" userId="05855e1c-4de3-4c73-8355-8af45f754540" providerId="ADAL" clId="{429FA7A4-34CB-4A33-B1D6-55FACAE785D0}" dt="2021-12-07T03:04:29.136" v="2659" actId="1076"/>
          <ac:cxnSpMkLst>
            <pc:docMk/>
            <pc:sldMk cId="2602480478" sldId="260"/>
            <ac:cxnSpMk id="79" creationId="{7594B0D3-85BC-449E-9C43-0957F4DFFEBE}"/>
          </ac:cxnSpMkLst>
        </pc:cxnChg>
        <pc:cxnChg chg="add mod">
          <ac:chgData name="Neethirajan, Sathyarajan (Cognizant)" userId="05855e1c-4de3-4c73-8355-8af45f754540" providerId="ADAL" clId="{429FA7A4-34CB-4A33-B1D6-55FACAE785D0}" dt="2021-12-07T03:08:24.006" v="2880" actId="14100"/>
          <ac:cxnSpMkLst>
            <pc:docMk/>
            <pc:sldMk cId="2602480478" sldId="260"/>
            <ac:cxnSpMk id="83" creationId="{99BDD0BD-2A0B-4D48-8260-62D167F4BAB0}"/>
          </ac:cxnSpMkLst>
        </pc:cxnChg>
        <pc:cxnChg chg="add mod">
          <ac:chgData name="Neethirajan, Sathyarajan (Cognizant)" userId="05855e1c-4de3-4c73-8355-8af45f754540" providerId="ADAL" clId="{429FA7A4-34CB-4A33-B1D6-55FACAE785D0}" dt="2021-12-07T03:08:29.627" v="2882" actId="1076"/>
          <ac:cxnSpMkLst>
            <pc:docMk/>
            <pc:sldMk cId="2602480478" sldId="260"/>
            <ac:cxnSpMk id="84" creationId="{2567F755-76B4-4EE3-B053-67A47C47200F}"/>
          </ac:cxnSpMkLst>
        </pc:cxnChg>
        <pc:cxnChg chg="add mod">
          <ac:chgData name="Neethirajan, Sathyarajan (Cognizant)" userId="05855e1c-4de3-4c73-8355-8af45f754540" providerId="ADAL" clId="{429FA7A4-34CB-4A33-B1D6-55FACAE785D0}" dt="2021-12-07T03:08:52.414" v="2887" actId="14100"/>
          <ac:cxnSpMkLst>
            <pc:docMk/>
            <pc:sldMk cId="2602480478" sldId="260"/>
            <ac:cxnSpMk id="85" creationId="{5D8648CE-9945-416D-9A86-5DC359463472}"/>
          </ac:cxnSpMkLst>
        </pc:cxnChg>
      </pc:sldChg>
      <pc:sldChg chg="addSp delSp modSp add mod setBg delDesignElem">
        <pc:chgData name="Neethirajan, Sathyarajan (Cognizant)" userId="05855e1c-4de3-4c73-8355-8af45f754540" providerId="ADAL" clId="{429FA7A4-34CB-4A33-B1D6-55FACAE785D0}" dt="2021-12-08T03:48:33.369" v="7340" actId="14100"/>
        <pc:sldMkLst>
          <pc:docMk/>
          <pc:sldMk cId="450067443" sldId="261"/>
        </pc:sldMkLst>
        <pc:spChg chg="add mod ord">
          <ac:chgData name="Neethirajan, Sathyarajan (Cognizant)" userId="05855e1c-4de3-4c73-8355-8af45f754540" providerId="ADAL" clId="{429FA7A4-34CB-4A33-B1D6-55FACAE785D0}" dt="2021-12-08T03:47:53.203" v="7248" actId="14100"/>
          <ac:spMkLst>
            <pc:docMk/>
            <pc:sldMk cId="450067443" sldId="261"/>
            <ac:spMk id="2" creationId="{8DC7CCD3-EF31-48FE-92CA-7BB3B3AD4BBE}"/>
          </ac:spMkLst>
        </pc:spChg>
        <pc:spChg chg="add mod">
          <ac:chgData name="Neethirajan, Sathyarajan (Cognizant)" userId="05855e1c-4de3-4c73-8355-8af45f754540" providerId="ADAL" clId="{429FA7A4-34CB-4A33-B1D6-55FACAE785D0}" dt="2021-12-08T03:48:33.369" v="7340" actId="14100"/>
          <ac:spMkLst>
            <pc:docMk/>
            <pc:sldMk cId="450067443" sldId="261"/>
            <ac:spMk id="6" creationId="{40CFB178-E716-44EE-B08E-383B303CB974}"/>
          </ac:spMkLst>
        </pc:spChg>
        <pc:spChg chg="mod">
          <ac:chgData name="Neethirajan, Sathyarajan (Cognizant)" userId="05855e1c-4de3-4c73-8355-8af45f754540" providerId="ADAL" clId="{429FA7A4-34CB-4A33-B1D6-55FACAE785D0}" dt="2021-12-07T20:06:01.915" v="5943" actId="26606"/>
          <ac:spMkLst>
            <pc:docMk/>
            <pc:sldMk cId="450067443" sldId="261"/>
            <ac:spMk id="34" creationId="{EEFB5976-0CDE-4A45-BDFC-039007CE7E42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35" creationId="{F3060C83-F051-4F0E-ABAD-AA0DFC48B218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36" creationId="{83C98ABE-055B-441F-B07E-44F97F083C39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37" creationId="{29FDB030-9B49-4CED-8CCD-4D99382388AC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38" creationId="{3783CA14-24A1-485C-8B30-D6A5D87987AD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39" creationId="{9A97C86A-04D6-40F7-AE84-31AB43E6A846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40" creationId="{FF9F2414-84E8-453E-B1F3-389FDE8192D9}"/>
          </ac:spMkLst>
        </pc:spChg>
        <pc:spChg chg="del">
          <ac:chgData name="Neethirajan, Sathyarajan (Cognizant)" userId="05855e1c-4de3-4c73-8355-8af45f754540" providerId="ADAL" clId="{429FA7A4-34CB-4A33-B1D6-55FACAE785D0}" dt="2021-12-07T02:30:20.496" v="2345"/>
          <ac:spMkLst>
            <pc:docMk/>
            <pc:sldMk cId="450067443" sldId="261"/>
            <ac:spMk id="41" creationId="{3ECA69A1-7536-43AC-85EF-C7106179F5ED}"/>
          </ac:spMkLst>
        </pc:spChg>
        <pc:spChg chg="add del">
          <ac:chgData name="Neethirajan, Sathyarajan (Cognizant)" userId="05855e1c-4de3-4c73-8355-8af45f754540" providerId="ADAL" clId="{429FA7A4-34CB-4A33-B1D6-55FACAE785D0}" dt="2021-12-07T20:05:33.846" v="5936" actId="26606"/>
          <ac:spMkLst>
            <pc:docMk/>
            <pc:sldMk cId="450067443" sldId="261"/>
            <ac:spMk id="42" creationId="{5E39A796-BE83-48B1-B33F-35C4A32AAB57}"/>
          </ac:spMkLst>
        </pc:spChg>
        <pc:spChg chg="add del">
          <ac:chgData name="Neethirajan, Sathyarajan (Cognizant)" userId="05855e1c-4de3-4c73-8355-8af45f754540" providerId="ADAL" clId="{429FA7A4-34CB-4A33-B1D6-55FACAE785D0}" dt="2021-12-07T20:05:33.846" v="5936" actId="26606"/>
          <ac:spMkLst>
            <pc:docMk/>
            <pc:sldMk cId="450067443" sldId="261"/>
            <ac:spMk id="43" creationId="{72F84B47-E267-4194-8194-831DB7B5547F}"/>
          </ac:spMkLst>
        </pc:spChg>
        <pc:spChg chg="add del">
          <ac:chgData name="Neethirajan, Sathyarajan (Cognizant)" userId="05855e1c-4de3-4c73-8355-8af45f754540" providerId="ADAL" clId="{429FA7A4-34CB-4A33-B1D6-55FACAE785D0}" dt="2021-12-07T20:05:41.437" v="5938" actId="26606"/>
          <ac:spMkLst>
            <pc:docMk/>
            <pc:sldMk cId="450067443" sldId="261"/>
            <ac:spMk id="45" creationId="{A2679492-7988-4050-9056-542444452411}"/>
          </ac:spMkLst>
        </pc:spChg>
        <pc:spChg chg="add del">
          <ac:chgData name="Neethirajan, Sathyarajan (Cognizant)" userId="05855e1c-4de3-4c73-8355-8af45f754540" providerId="ADAL" clId="{429FA7A4-34CB-4A33-B1D6-55FACAE785D0}" dt="2021-12-07T20:05:41.437" v="5938" actId="26606"/>
          <ac:spMkLst>
            <pc:docMk/>
            <pc:sldMk cId="450067443" sldId="261"/>
            <ac:spMk id="46" creationId="{B091B163-7D61-4891-ABCF-5C13D9C418D0}"/>
          </ac:spMkLst>
        </pc:spChg>
        <pc:spChg chg="add del">
          <ac:chgData name="Neethirajan, Sathyarajan (Cognizant)" userId="05855e1c-4de3-4c73-8355-8af45f754540" providerId="ADAL" clId="{429FA7A4-34CB-4A33-B1D6-55FACAE785D0}" dt="2021-12-07T20:05:52.575" v="5941" actId="26606"/>
          <ac:spMkLst>
            <pc:docMk/>
            <pc:sldMk cId="450067443" sldId="261"/>
            <ac:spMk id="49" creationId="{B5FA7C47-B7C1-4D2E-AB49-ED23BA34BA83}"/>
          </ac:spMkLst>
        </pc:spChg>
        <pc:spChg chg="add del">
          <ac:chgData name="Neethirajan, Sathyarajan (Cognizant)" userId="05855e1c-4de3-4c73-8355-8af45f754540" providerId="ADAL" clId="{429FA7A4-34CB-4A33-B1D6-55FACAE785D0}" dt="2021-12-07T20:05:52.575" v="5941" actId="26606"/>
          <ac:spMkLst>
            <pc:docMk/>
            <pc:sldMk cId="450067443" sldId="261"/>
            <ac:spMk id="50" creationId="{596EE156-ABF1-4329-A6BA-03B4254E0877}"/>
          </ac:spMkLst>
        </pc:spChg>
        <pc:spChg chg="add del">
          <ac:chgData name="Neethirajan, Sathyarajan (Cognizant)" userId="05855e1c-4de3-4c73-8355-8af45f754540" providerId="ADAL" clId="{429FA7A4-34CB-4A33-B1D6-55FACAE785D0}" dt="2021-12-07T20:05:52.575" v="5941" actId="26606"/>
          <ac:spMkLst>
            <pc:docMk/>
            <pc:sldMk cId="450067443" sldId="261"/>
            <ac:spMk id="51" creationId="{19B9933F-AAB3-444A-8BB5-9CA194A8BC63}"/>
          </ac:spMkLst>
        </pc:spChg>
        <pc:spChg chg="add del">
          <ac:chgData name="Neethirajan, Sathyarajan (Cognizant)" userId="05855e1c-4de3-4c73-8355-8af45f754540" providerId="ADAL" clId="{429FA7A4-34CB-4A33-B1D6-55FACAE785D0}" dt="2021-12-07T20:05:52.575" v="5941" actId="26606"/>
          <ac:spMkLst>
            <pc:docMk/>
            <pc:sldMk cId="450067443" sldId="261"/>
            <ac:spMk id="52" creationId="{7D20183A-0B1D-4A1F-89B1-ADBEDBC6E54E}"/>
          </ac:spMkLst>
        </pc:spChg>
        <pc:spChg chg="add del">
          <ac:chgData name="Neethirajan, Sathyarajan (Cognizant)" userId="05855e1c-4de3-4c73-8355-8af45f754540" providerId="ADAL" clId="{429FA7A4-34CB-4A33-B1D6-55FACAE785D0}" dt="2021-12-07T20:05:52.575" v="5941" actId="26606"/>
          <ac:spMkLst>
            <pc:docMk/>
            <pc:sldMk cId="450067443" sldId="261"/>
            <ac:spMk id="53" creationId="{131031D3-26CD-4214-A9A4-5857EFA15A0C}"/>
          </ac:spMkLst>
        </pc:spChg>
        <pc:spChg chg="add del">
          <ac:chgData name="Neethirajan, Sathyarajan (Cognizant)" userId="05855e1c-4de3-4c73-8355-8af45f754540" providerId="ADAL" clId="{429FA7A4-34CB-4A33-B1D6-55FACAE785D0}" dt="2021-12-07T20:06:01.915" v="5943" actId="26606"/>
          <ac:spMkLst>
            <pc:docMk/>
            <pc:sldMk cId="450067443" sldId="261"/>
            <ac:spMk id="55" creationId="{C232B152-3720-4D3B-97ED-45CE5483F16F}"/>
          </ac:spMkLst>
        </pc:spChg>
        <pc:spChg chg="add del">
          <ac:chgData name="Neethirajan, Sathyarajan (Cognizant)" userId="05855e1c-4de3-4c73-8355-8af45f754540" providerId="ADAL" clId="{429FA7A4-34CB-4A33-B1D6-55FACAE785D0}" dt="2021-12-07T20:06:01.915" v="5943" actId="26606"/>
          <ac:spMkLst>
            <pc:docMk/>
            <pc:sldMk cId="450067443" sldId="261"/>
            <ac:spMk id="56" creationId="{11BAB570-FF10-4E96-8A3F-FA9804702B89}"/>
          </ac:spMkLst>
        </pc:spChg>
        <pc:spChg chg="add del">
          <ac:chgData name="Neethirajan, Sathyarajan (Cognizant)" userId="05855e1c-4de3-4c73-8355-8af45f754540" providerId="ADAL" clId="{429FA7A4-34CB-4A33-B1D6-55FACAE785D0}" dt="2021-12-07T20:06:01.915" v="5943" actId="26606"/>
          <ac:spMkLst>
            <pc:docMk/>
            <pc:sldMk cId="450067443" sldId="261"/>
            <ac:spMk id="57" creationId="{4B9FAFB2-BEB5-4848-8018-BCAD99E2E1AA}"/>
          </ac:spMkLst>
        </pc:spChg>
        <pc:picChg chg="add mod">
          <ac:chgData name="Neethirajan, Sathyarajan (Cognizant)" userId="05855e1c-4de3-4c73-8355-8af45f754540" providerId="ADAL" clId="{429FA7A4-34CB-4A33-B1D6-55FACAE785D0}" dt="2021-12-07T20:07:21.420" v="5950" actId="14100"/>
          <ac:picMkLst>
            <pc:docMk/>
            <pc:sldMk cId="450067443" sldId="261"/>
            <ac:picMk id="4" creationId="{4B270C5B-601B-41BA-892A-9AA06D26AE8A}"/>
          </ac:picMkLst>
        </pc:picChg>
        <pc:picChg chg="del">
          <ac:chgData name="Neethirajan, Sathyarajan (Cognizant)" userId="05855e1c-4de3-4c73-8355-8af45f754540" providerId="ADAL" clId="{429FA7A4-34CB-4A33-B1D6-55FACAE785D0}" dt="2021-12-07T20:05:01.883" v="5932" actId="478"/>
          <ac:picMkLst>
            <pc:docMk/>
            <pc:sldMk cId="450067443" sldId="261"/>
            <ac:picMk id="5" creationId="{99EAEAD5-7112-4311-A304-52A9E1B8225A}"/>
          </ac:picMkLst>
        </pc:picChg>
        <pc:cxnChg chg="add del">
          <ac:chgData name="Neethirajan, Sathyarajan (Cognizant)" userId="05855e1c-4de3-4c73-8355-8af45f754540" providerId="ADAL" clId="{429FA7A4-34CB-4A33-B1D6-55FACAE785D0}" dt="2021-12-07T20:05:41.437" v="5938" actId="26606"/>
          <ac:cxnSpMkLst>
            <pc:docMk/>
            <pc:sldMk cId="450067443" sldId="261"/>
            <ac:cxnSpMk id="47" creationId="{C49DA8F6-BCC1-4447-B54C-57856834B94B}"/>
          </ac:cxnSpMkLst>
        </pc:cxnChg>
      </pc:sldChg>
      <pc:sldChg chg="addSp delSp add del setBg delDesignElem">
        <pc:chgData name="Neethirajan, Sathyarajan (Cognizant)" userId="05855e1c-4de3-4c73-8355-8af45f754540" providerId="ADAL" clId="{429FA7A4-34CB-4A33-B1D6-55FACAE785D0}" dt="2021-12-07T02:54:55.649" v="2354"/>
        <pc:sldMkLst>
          <pc:docMk/>
          <pc:sldMk cId="553283368" sldId="262"/>
        </pc:sldMkLst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35" creationId="{F3060C83-F051-4F0E-ABAD-AA0DFC48B218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36" creationId="{83C98ABE-055B-441F-B07E-44F97F083C39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37" creationId="{29FDB030-9B49-4CED-8CCD-4D99382388AC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38" creationId="{3783CA14-24A1-485C-8B30-D6A5D87987AD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39" creationId="{9A97C86A-04D6-40F7-AE84-31AB43E6A846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40" creationId="{FF9F2414-84E8-453E-B1F3-389FDE8192D9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5.649" v="2354"/>
          <ac:spMkLst>
            <pc:docMk/>
            <pc:sldMk cId="553283368" sldId="262"/>
            <ac:spMk id="41" creationId="{3ECA69A1-7536-43AC-85EF-C7106179F5ED}"/>
          </ac:spMkLst>
        </pc:spChg>
      </pc:sldChg>
      <pc:sldChg chg="addSp delSp modSp new mod ord">
        <pc:chgData name="Neethirajan, Sathyarajan (Cognizant)" userId="05855e1c-4de3-4c73-8355-8af45f754540" providerId="ADAL" clId="{429FA7A4-34CB-4A33-B1D6-55FACAE785D0}" dt="2021-12-08T03:44:21.246" v="6893" actId="20577"/>
        <pc:sldMkLst>
          <pc:docMk/>
          <pc:sldMk cId="1636596221" sldId="262"/>
        </pc:sldMkLst>
        <pc:spChg chg="add del mod">
          <ac:chgData name="Neethirajan, Sathyarajan (Cognizant)" userId="05855e1c-4de3-4c73-8355-8af45f754540" providerId="ADAL" clId="{429FA7A4-34CB-4A33-B1D6-55FACAE785D0}" dt="2021-12-07T15:29:32.904" v="2901" actId="478"/>
          <ac:spMkLst>
            <pc:docMk/>
            <pc:sldMk cId="1636596221" sldId="262"/>
            <ac:spMk id="4" creationId="{4F052240-B23C-4203-881B-5F5647233628}"/>
          </ac:spMkLst>
        </pc:spChg>
        <pc:spChg chg="add mod">
          <ac:chgData name="Neethirajan, Sathyarajan (Cognizant)" userId="05855e1c-4de3-4c73-8355-8af45f754540" providerId="ADAL" clId="{429FA7A4-34CB-4A33-B1D6-55FACAE785D0}" dt="2021-12-08T03:44:21.246" v="6893" actId="20577"/>
          <ac:spMkLst>
            <pc:docMk/>
            <pc:sldMk cId="1636596221" sldId="262"/>
            <ac:spMk id="5" creationId="{BD7B2D56-48E9-4C22-BD14-2996D53D456E}"/>
          </ac:spMkLst>
        </pc:spChg>
        <pc:spChg chg="add mod">
          <ac:chgData name="Neethirajan, Sathyarajan (Cognizant)" userId="05855e1c-4de3-4c73-8355-8af45f754540" providerId="ADAL" clId="{429FA7A4-34CB-4A33-B1D6-55FACAE785D0}" dt="2021-12-07T20:09:48.700" v="6028" actId="20577"/>
          <ac:spMkLst>
            <pc:docMk/>
            <pc:sldMk cId="1636596221" sldId="262"/>
            <ac:spMk id="6" creationId="{56454746-1872-414B-AFBD-A1363B051CEF}"/>
          </ac:spMkLst>
        </pc:spChg>
        <pc:picChg chg="add mod">
          <ac:chgData name="Neethirajan, Sathyarajan (Cognizant)" userId="05855e1c-4de3-4c73-8355-8af45f754540" providerId="ADAL" clId="{429FA7A4-34CB-4A33-B1D6-55FACAE785D0}" dt="2021-12-07T20:08:21.734" v="5954" actId="14100"/>
          <ac:picMkLst>
            <pc:docMk/>
            <pc:sldMk cId="1636596221" sldId="262"/>
            <ac:picMk id="3" creationId="{7FB0A882-A341-4616-B925-4ADE28306464}"/>
          </ac:picMkLst>
        </pc:picChg>
      </pc:sldChg>
      <pc:sldChg chg="addSp delSp add del setBg delDesignElem">
        <pc:chgData name="Neethirajan, Sathyarajan (Cognizant)" userId="05855e1c-4de3-4c73-8355-8af45f754540" providerId="ADAL" clId="{429FA7A4-34CB-4A33-B1D6-55FACAE785D0}" dt="2021-12-07T02:54:50.249" v="2351"/>
        <pc:sldMkLst>
          <pc:docMk/>
          <pc:sldMk cId="1640164329" sldId="262"/>
        </pc:sldMkLst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35" creationId="{F3060C83-F051-4F0E-ABAD-AA0DFC48B218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36" creationId="{83C98ABE-055B-441F-B07E-44F97F083C39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37" creationId="{29FDB030-9B49-4CED-8CCD-4D99382388AC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38" creationId="{3783CA14-24A1-485C-8B30-D6A5D87987AD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39" creationId="{9A97C86A-04D6-40F7-AE84-31AB43E6A846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40" creationId="{FF9F2414-84E8-453E-B1F3-389FDE8192D9}"/>
          </ac:spMkLst>
        </pc:spChg>
        <pc:spChg chg="add del">
          <ac:chgData name="Neethirajan, Sathyarajan (Cognizant)" userId="05855e1c-4de3-4c73-8355-8af45f754540" providerId="ADAL" clId="{429FA7A4-34CB-4A33-B1D6-55FACAE785D0}" dt="2021-12-07T02:54:50.249" v="2351"/>
          <ac:spMkLst>
            <pc:docMk/>
            <pc:sldMk cId="1640164329" sldId="262"/>
            <ac:spMk id="41" creationId="{3ECA69A1-7536-43AC-85EF-C7106179F5ED}"/>
          </ac:spMkLst>
        </pc:spChg>
      </pc:sldChg>
      <pc:sldChg chg="addSp delSp modSp new mod">
        <pc:chgData name="Neethirajan, Sathyarajan (Cognizant)" userId="05855e1c-4de3-4c73-8355-8af45f754540" providerId="ADAL" clId="{429FA7A4-34CB-4A33-B1D6-55FACAE785D0}" dt="2021-12-08T03:49:52.382" v="7381"/>
        <pc:sldMkLst>
          <pc:docMk/>
          <pc:sldMk cId="3141911294" sldId="263"/>
        </pc:sldMkLst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" creationId="{013ACD9F-FE65-4D6B-B68E-1AE707E46335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" creationId="{F85F5342-2843-47E1-8DB7-3CE8FC93C2F6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5" creationId="{5FAC9BB1-DF6D-4D71-9EC4-33CF00349B94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6" creationId="{E331A13A-FAC5-4809-BDF1-AF1A58C3424D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7" creationId="{63D50285-A6DB-4449-BE03-D066BDDF9423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8" creationId="{E93401B9-B654-4533-8651-525FCABBE1CF}"/>
          </ac:spMkLst>
        </pc:spChg>
        <pc:spChg chg="add del mod">
          <ac:chgData name="Neethirajan, Sathyarajan (Cognizant)" userId="05855e1c-4de3-4c73-8355-8af45f754540" providerId="ADAL" clId="{429FA7A4-34CB-4A33-B1D6-55FACAE785D0}" dt="2021-12-08T03:20:36.611" v="6462"/>
          <ac:spMkLst>
            <pc:docMk/>
            <pc:sldMk cId="3141911294" sldId="263"/>
            <ac:spMk id="9" creationId="{6280DDB1-504A-423A-B6EA-5BD6404EC07E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10" creationId="{EC7C2845-DD6E-4732-8413-0A837FEC3568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11" creationId="{83AB8480-CD05-4088-BED5-025071915FDE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12" creationId="{DE0642EF-ED8C-45CE-BD1F-9846DFE545B4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13" creationId="{FC648469-5217-4E5C-9BC2-BDC6E618E63E}"/>
          </ac:spMkLst>
        </pc:spChg>
        <pc:spChg chg="add 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14" creationId="{CA729F85-162B-4BB1-976C-1621F44BB0EA}"/>
          </ac:spMkLst>
        </pc:spChg>
        <pc:spChg chg="add mod">
          <ac:chgData name="Neethirajan, Sathyarajan (Cognizant)" userId="05855e1c-4de3-4c73-8355-8af45f754540" providerId="ADAL" clId="{429FA7A4-34CB-4A33-B1D6-55FACAE785D0}" dt="2021-12-08T03:39:53.328" v="6746" actId="1076"/>
          <ac:spMkLst>
            <pc:docMk/>
            <pc:sldMk cId="3141911294" sldId="263"/>
            <ac:spMk id="19" creationId="{2E29D1CC-2C7F-41E3-ADDD-8C80E80E8087}"/>
          </ac:spMkLst>
        </pc:spChg>
        <pc:spChg chg="add mod">
          <ac:chgData name="Neethirajan, Sathyarajan (Cognizant)" userId="05855e1c-4de3-4c73-8355-8af45f754540" providerId="ADAL" clId="{429FA7A4-34CB-4A33-B1D6-55FACAE785D0}" dt="2021-12-08T03:40:08.464" v="6748" actId="1076"/>
          <ac:spMkLst>
            <pc:docMk/>
            <pc:sldMk cId="3141911294" sldId="263"/>
            <ac:spMk id="20" creationId="{FD1B3CE7-F5CB-42D6-B53F-530B35A11116}"/>
          </ac:spMkLst>
        </pc:spChg>
        <pc:spChg chg="add mod">
          <ac:chgData name="Neethirajan, Sathyarajan (Cognizant)" userId="05855e1c-4de3-4c73-8355-8af45f754540" providerId="ADAL" clId="{429FA7A4-34CB-4A33-B1D6-55FACAE785D0}" dt="2021-12-08T03:40:13.413" v="6749" actId="1076"/>
          <ac:spMkLst>
            <pc:docMk/>
            <pc:sldMk cId="3141911294" sldId="263"/>
            <ac:spMk id="21" creationId="{CB5834B4-D015-4449-9E61-83ADC3CD67E1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26" creationId="{2F3837D2-DC0F-435F-BD28-4C3AB8F424B9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27" creationId="{B2C507A6-3C86-4297-8ACA-9920BC86B7EB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28" creationId="{70B3877E-B129-4813-BFAC-68D486431121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29" creationId="{B7F0078A-2E3D-432F-BF6D-5DD02A3C992E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0" creationId="{DAAAAAF2-FD8F-447C-9261-2203AE217D05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1" creationId="{55266F4F-8276-4D26-91C7-0B38430725E0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2" creationId="{36FBD282-51ED-4BD2-9229-567C12D4EC24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3" creationId="{09CB5990-3393-428A-AA09-7EF67FC34D68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4" creationId="{C226C5AC-2152-410D-B647-351D254DDC99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5" creationId="{6F83DD60-4D4E-477F-AA7E-80D7C0C615A9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6" creationId="{BBCF9F9C-8E13-4542-8CA2-44FD6A66416F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7" creationId="{8B4A8CCB-9A3E-475B-B5D0-921E34EBCD94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8" creationId="{8DFA4EE3-E98C-4245-A1D6-6481C868D909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39" creationId="{43E2EA28-3657-425E-AB65-E6C3F80A8CF2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0" creationId="{5A89B38A-89A4-4A46-A84B-66D68F44DE7F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1" creationId="{C62CE07D-EF29-4E31-9221-0A6AC9792902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2" creationId="{9E801C50-6F0F-4294-9F89-656C05822E65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3" creationId="{6A189343-AB64-4721-B497-E548F08B49C9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4" creationId="{FE0C034E-CA6C-4227-95D8-4972B613D87A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5" creationId="{F8332D45-47A5-47E6-8F88-E387539A6569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6" creationId="{2BB9CE16-0235-4491-8399-5F3141A5FDCD}"/>
          </ac:spMkLst>
        </pc:spChg>
        <pc:spChg chg="mod">
          <ac:chgData name="Neethirajan, Sathyarajan (Cognizant)" userId="05855e1c-4de3-4c73-8355-8af45f754540" providerId="ADAL" clId="{429FA7A4-34CB-4A33-B1D6-55FACAE785D0}" dt="2021-12-08T03:37:32.852" v="6729" actId="338"/>
          <ac:spMkLst>
            <pc:docMk/>
            <pc:sldMk cId="3141911294" sldId="263"/>
            <ac:spMk id="47" creationId="{B837F73F-8580-4D3F-8E0F-16F6FCB71547}"/>
          </ac:spMkLst>
        </pc:spChg>
        <pc:spChg chg="add">
          <ac:chgData name="Neethirajan, Sathyarajan (Cognizant)" userId="05855e1c-4de3-4c73-8355-8af45f754540" providerId="ADAL" clId="{429FA7A4-34CB-4A33-B1D6-55FACAE785D0}" dt="2021-12-08T03:38:47.035" v="6741" actId="11529"/>
          <ac:spMkLst>
            <pc:docMk/>
            <pc:sldMk cId="3141911294" sldId="263"/>
            <ac:spMk id="50" creationId="{F231DE66-BC40-442B-A849-19939200490A}"/>
          </ac:spMkLst>
        </pc:spChg>
        <pc:spChg chg="add">
          <ac:chgData name="Neethirajan, Sathyarajan (Cognizant)" userId="05855e1c-4de3-4c73-8355-8af45f754540" providerId="ADAL" clId="{429FA7A4-34CB-4A33-B1D6-55FACAE785D0}" dt="2021-12-08T03:39:08.561" v="6742" actId="11529"/>
          <ac:spMkLst>
            <pc:docMk/>
            <pc:sldMk cId="3141911294" sldId="263"/>
            <ac:spMk id="51" creationId="{BF5EDA65-5DC8-49E3-A235-0A87F50630E7}"/>
          </ac:spMkLst>
        </pc:spChg>
        <pc:spChg chg="add del">
          <ac:chgData name="Neethirajan, Sathyarajan (Cognizant)" userId="05855e1c-4de3-4c73-8355-8af45f754540" providerId="ADAL" clId="{429FA7A4-34CB-4A33-B1D6-55FACAE785D0}" dt="2021-12-08T03:41:22.208" v="6790" actId="478"/>
          <ac:spMkLst>
            <pc:docMk/>
            <pc:sldMk cId="3141911294" sldId="263"/>
            <ac:spMk id="52" creationId="{1B0302AE-8F0E-4F9D-BB68-058999D602AC}"/>
          </ac:spMkLst>
        </pc:spChg>
        <pc:spChg chg="add del mod">
          <ac:chgData name="Neethirajan, Sathyarajan (Cognizant)" userId="05855e1c-4de3-4c73-8355-8af45f754540" providerId="ADAL" clId="{429FA7A4-34CB-4A33-B1D6-55FACAE785D0}" dt="2021-12-08T03:41:37.285" v="6792" actId="478"/>
          <ac:spMkLst>
            <pc:docMk/>
            <pc:sldMk cId="3141911294" sldId="263"/>
            <ac:spMk id="53" creationId="{430F53EB-1389-4C3D-8FC4-855C91A6CB4C}"/>
          </ac:spMkLst>
        </pc:spChg>
        <pc:spChg chg="add mod">
          <ac:chgData name="Neethirajan, Sathyarajan (Cognizant)" userId="05855e1c-4de3-4c73-8355-8af45f754540" providerId="ADAL" clId="{429FA7A4-34CB-4A33-B1D6-55FACAE785D0}" dt="2021-12-08T03:41:02.775" v="6776" actId="1036"/>
          <ac:spMkLst>
            <pc:docMk/>
            <pc:sldMk cId="3141911294" sldId="263"/>
            <ac:spMk id="54" creationId="{AB0A5533-ABED-46AF-98D0-691227819EA9}"/>
          </ac:spMkLst>
        </pc:spChg>
        <pc:spChg chg="add mod">
          <ac:chgData name="Neethirajan, Sathyarajan (Cognizant)" userId="05855e1c-4de3-4c73-8355-8af45f754540" providerId="ADAL" clId="{429FA7A4-34CB-4A33-B1D6-55FACAE785D0}" dt="2021-12-08T03:41:14.845" v="6789" actId="20577"/>
          <ac:spMkLst>
            <pc:docMk/>
            <pc:sldMk cId="3141911294" sldId="263"/>
            <ac:spMk id="55" creationId="{0BAF6967-5C67-41F0-B7ED-AB9BA4478EA0}"/>
          </ac:spMkLst>
        </pc:spChg>
        <pc:spChg chg="add">
          <ac:chgData name="Neethirajan, Sathyarajan (Cognizant)" userId="05855e1c-4de3-4c73-8355-8af45f754540" providerId="ADAL" clId="{429FA7A4-34CB-4A33-B1D6-55FACAE785D0}" dt="2021-12-08T03:41:34.308" v="6791" actId="11529"/>
          <ac:spMkLst>
            <pc:docMk/>
            <pc:sldMk cId="3141911294" sldId="263"/>
            <ac:spMk id="56" creationId="{EF21AC68-8C0F-40DF-AB78-868469A5685C}"/>
          </ac:spMkLst>
        </pc:spChg>
        <pc:spChg chg="add mod">
          <ac:chgData name="Neethirajan, Sathyarajan (Cognizant)" userId="05855e1c-4de3-4c73-8355-8af45f754540" providerId="ADAL" clId="{429FA7A4-34CB-4A33-B1D6-55FACAE785D0}" dt="2021-12-08T03:42:02.197" v="6794" actId="14100"/>
          <ac:spMkLst>
            <pc:docMk/>
            <pc:sldMk cId="3141911294" sldId="263"/>
            <ac:spMk id="57" creationId="{6B471E21-0710-44A6-9730-7E1F3AEF587E}"/>
          </ac:spMkLst>
        </pc:spChg>
        <pc:spChg chg="add mod">
          <ac:chgData name="Neethirajan, Sathyarajan (Cognizant)" userId="05855e1c-4de3-4c73-8355-8af45f754540" providerId="ADAL" clId="{429FA7A4-34CB-4A33-B1D6-55FACAE785D0}" dt="2021-12-08T03:42:57.492" v="6809" actId="20577"/>
          <ac:spMkLst>
            <pc:docMk/>
            <pc:sldMk cId="3141911294" sldId="263"/>
            <ac:spMk id="60" creationId="{25B46CBC-4CD8-4FB6-9471-7E446BD3D13A}"/>
          </ac:spMkLst>
        </pc:spChg>
        <pc:spChg chg="add mod">
          <ac:chgData name="Neethirajan, Sathyarajan (Cognizant)" userId="05855e1c-4de3-4c73-8355-8af45f754540" providerId="ADAL" clId="{429FA7A4-34CB-4A33-B1D6-55FACAE785D0}" dt="2021-12-08T03:43:21.819" v="6825" actId="1038"/>
          <ac:spMkLst>
            <pc:docMk/>
            <pc:sldMk cId="3141911294" sldId="263"/>
            <ac:spMk id="61" creationId="{A2D25A77-2132-4B5E-B341-CF83AE7B61FF}"/>
          </ac:spMkLst>
        </pc:spChg>
        <pc:spChg chg="add mod">
          <ac:chgData name="Neethirajan, Sathyarajan (Cognizant)" userId="05855e1c-4de3-4c73-8355-8af45f754540" providerId="ADAL" clId="{429FA7A4-34CB-4A33-B1D6-55FACAE785D0}" dt="2021-12-08T03:49:11.205" v="7379" actId="20577"/>
          <ac:spMkLst>
            <pc:docMk/>
            <pc:sldMk cId="3141911294" sldId="263"/>
            <ac:spMk id="62" creationId="{597072FE-92BC-4004-8311-27AEDF5A3E87}"/>
          </ac:spMkLst>
        </pc:spChg>
        <pc:grpChg chg="mod">
          <ac:chgData name="Neethirajan, Sathyarajan (Cognizant)" userId="05855e1c-4de3-4c73-8355-8af45f754540" providerId="ADAL" clId="{429FA7A4-34CB-4A33-B1D6-55FACAE785D0}" dt="2021-12-08T03:37:32.852" v="6729" actId="338"/>
          <ac:grpSpMkLst>
            <pc:docMk/>
            <pc:sldMk cId="3141911294" sldId="263"/>
            <ac:grpSpMk id="1" creationId="{00000000-0000-0000-0000-000000000000}"/>
          </ac:grpSpMkLst>
        </pc:grpChg>
        <pc:grpChg chg="del mod">
          <ac:chgData name="Neethirajan, Sathyarajan (Cognizant)" userId="05855e1c-4de3-4c73-8355-8af45f754540" providerId="ADAL" clId="{429FA7A4-34CB-4A33-B1D6-55FACAE785D0}" dt="2021-12-08T03:42:12.003" v="6795" actId="478"/>
          <ac:grpSpMkLst>
            <pc:docMk/>
            <pc:sldMk cId="3141911294" sldId="263"/>
            <ac:grpSpMk id="25" creationId="{F7E9DD5D-7CFB-43FD-87EC-F9DF5FD3A76C}"/>
          </ac:grpSpMkLst>
        </pc:grpChg>
        <pc:graphicFrameChg chg="add mod modGraphic">
          <ac:chgData name="Neethirajan, Sathyarajan (Cognizant)" userId="05855e1c-4de3-4c73-8355-8af45f754540" providerId="ADAL" clId="{429FA7A4-34CB-4A33-B1D6-55FACAE785D0}" dt="2021-12-08T03:49:52.382" v="7381"/>
          <ac:graphicFrameMkLst>
            <pc:docMk/>
            <pc:sldMk cId="3141911294" sldId="263"/>
            <ac:graphicFrameMk id="2" creationId="{97B773F8-50DD-4322-8D6D-9F20C1931D76}"/>
          </ac:graphicFrameMkLst>
        </pc:graphicFrameChg>
        <pc:picChg chg="add mod">
          <ac:chgData name="Neethirajan, Sathyarajan (Cognizant)" userId="05855e1c-4de3-4c73-8355-8af45f754540" providerId="ADAL" clId="{429FA7A4-34CB-4A33-B1D6-55FACAE785D0}" dt="2021-12-08T03:42:33.959" v="6804" actId="1038"/>
          <ac:picMkLst>
            <pc:docMk/>
            <pc:sldMk cId="3141911294" sldId="263"/>
            <ac:picMk id="16" creationId="{891CF058-D001-44D0-BA86-7748D089FFCA}"/>
          </ac:picMkLst>
        </pc:picChg>
        <pc:picChg chg="add del mod">
          <ac:chgData name="Neethirajan, Sathyarajan (Cognizant)" userId="05855e1c-4de3-4c73-8355-8af45f754540" providerId="ADAL" clId="{429FA7A4-34CB-4A33-B1D6-55FACAE785D0}" dt="2021-12-08T03:34:30.806" v="6690" actId="478"/>
          <ac:picMkLst>
            <pc:docMk/>
            <pc:sldMk cId="3141911294" sldId="263"/>
            <ac:picMk id="18" creationId="{9D65D4AF-5199-46F2-ABB6-196BA84EB4AC}"/>
          </ac:picMkLst>
        </pc:picChg>
        <pc:picChg chg="add del mod">
          <ac:chgData name="Neethirajan, Sathyarajan (Cognizant)" userId="05855e1c-4de3-4c73-8355-8af45f754540" providerId="ADAL" clId="{429FA7A4-34CB-4A33-B1D6-55FACAE785D0}" dt="2021-12-08T03:37:32.852" v="6729" actId="338"/>
          <ac:picMkLst>
            <pc:docMk/>
            <pc:sldMk cId="3141911294" sldId="263"/>
            <ac:picMk id="23" creationId="{1A04C301-6CEF-49E8-B702-FFC14547504F}"/>
          </ac:picMkLst>
        </pc:picChg>
        <pc:picChg chg="add del mod">
          <ac:chgData name="Neethirajan, Sathyarajan (Cognizant)" userId="05855e1c-4de3-4c73-8355-8af45f754540" providerId="ADAL" clId="{429FA7A4-34CB-4A33-B1D6-55FACAE785D0}" dt="2021-12-08T03:37:22.994" v="6728" actId="478"/>
          <ac:picMkLst>
            <pc:docMk/>
            <pc:sldMk cId="3141911294" sldId="263"/>
            <ac:picMk id="24" creationId="{28E6E8A4-B271-4743-B16F-C7EC312775B8}"/>
          </ac:picMkLst>
        </pc:picChg>
        <pc:picChg chg="add del mod">
          <ac:chgData name="Neethirajan, Sathyarajan (Cognizant)" userId="05855e1c-4de3-4c73-8355-8af45f754540" providerId="ADAL" clId="{429FA7A4-34CB-4A33-B1D6-55FACAE785D0}" dt="2021-12-08T03:38:33.619" v="6740" actId="478"/>
          <ac:picMkLst>
            <pc:docMk/>
            <pc:sldMk cId="3141911294" sldId="263"/>
            <ac:picMk id="49" creationId="{1B157200-3BC0-44DA-BB2A-F1754A084D2E}"/>
          </ac:picMkLst>
        </pc:picChg>
        <pc:picChg chg="add mod">
          <ac:chgData name="Neethirajan, Sathyarajan (Cognizant)" userId="05855e1c-4de3-4c73-8355-8af45f754540" providerId="ADAL" clId="{429FA7A4-34CB-4A33-B1D6-55FACAE785D0}" dt="2021-12-08T03:42:25.012" v="6800" actId="1037"/>
          <ac:picMkLst>
            <pc:docMk/>
            <pc:sldMk cId="3141911294" sldId="263"/>
            <ac:picMk id="59" creationId="{27A18EE3-F12E-4BE9-906C-4F612081207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A5132-A1FC-4DCC-8F68-F5E03D4E86B7}" type="doc">
      <dgm:prSet loTypeId="urn:microsoft.com/office/officeart/2005/8/layout/hierarchy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980E82F-2D5B-472D-A113-C69EA9BF9CE6}">
      <dgm:prSet phldrT="[Text]" custT="1"/>
      <dgm:spPr/>
      <dgm:t>
        <a:bodyPr/>
        <a:lstStyle/>
        <a:p>
          <a:r>
            <a:rPr lang="en-US" sz="2500" dirty="0"/>
            <a:t>Presentation Layer (Client)</a:t>
          </a:r>
        </a:p>
        <a:p>
          <a:endParaRPr lang="en-IN" sz="2500" dirty="0"/>
        </a:p>
      </dgm:t>
    </dgm:pt>
    <dgm:pt modelId="{9B47CBD5-1FA2-419E-9C3C-82E05BF88309}" type="parTrans" cxnId="{A2A755EC-C6BD-4F7B-905B-E1EFBDCC9155}">
      <dgm:prSet/>
      <dgm:spPr/>
      <dgm:t>
        <a:bodyPr/>
        <a:lstStyle/>
        <a:p>
          <a:endParaRPr lang="en-IN"/>
        </a:p>
      </dgm:t>
    </dgm:pt>
    <dgm:pt modelId="{E690D246-6A2D-451E-B32C-1AD1F42D73F0}" type="sibTrans" cxnId="{A2A755EC-C6BD-4F7B-905B-E1EFBDCC9155}">
      <dgm:prSet/>
      <dgm:spPr/>
      <dgm:t>
        <a:bodyPr/>
        <a:lstStyle/>
        <a:p>
          <a:endParaRPr lang="en-IN"/>
        </a:p>
      </dgm:t>
    </dgm:pt>
    <dgm:pt modelId="{ADA06475-55F6-432D-B080-579411253092}">
      <dgm:prSet phldrT="[Text]" custT="1"/>
      <dgm:spPr/>
      <dgm:t>
        <a:bodyPr/>
        <a:lstStyle/>
        <a:p>
          <a:r>
            <a:rPr lang="en-US" sz="2500" dirty="0"/>
            <a:t>Business Layer </a:t>
          </a:r>
          <a:endParaRPr lang="en-IN" sz="2500" dirty="0"/>
        </a:p>
      </dgm:t>
    </dgm:pt>
    <dgm:pt modelId="{4C2A3A1F-645E-4E9F-8CB0-74FAE74099F9}" type="parTrans" cxnId="{77A4F96B-6330-49EB-8F1D-49E89958CC7E}">
      <dgm:prSet/>
      <dgm:spPr/>
      <dgm:t>
        <a:bodyPr/>
        <a:lstStyle/>
        <a:p>
          <a:endParaRPr lang="en-IN"/>
        </a:p>
      </dgm:t>
    </dgm:pt>
    <dgm:pt modelId="{6EB543BD-E4A1-4027-A5E8-768DA6D813D9}" type="sibTrans" cxnId="{77A4F96B-6330-49EB-8F1D-49E89958CC7E}">
      <dgm:prSet/>
      <dgm:spPr/>
      <dgm:t>
        <a:bodyPr/>
        <a:lstStyle/>
        <a:p>
          <a:endParaRPr lang="en-IN"/>
        </a:p>
      </dgm:t>
    </dgm:pt>
    <dgm:pt modelId="{9CA8FEB4-7B18-4AAC-BAB8-0D3341343D3F}">
      <dgm:prSet phldrT="[Text]" custT="1"/>
      <dgm:spPr/>
      <dgm:t>
        <a:bodyPr/>
        <a:lstStyle/>
        <a:p>
          <a:r>
            <a:rPr lang="en-US" sz="2500" dirty="0"/>
            <a:t>Data Access Layer</a:t>
          </a:r>
        </a:p>
        <a:p>
          <a:endParaRPr lang="en-US" sz="2500" dirty="0"/>
        </a:p>
        <a:p>
          <a:endParaRPr lang="en-IN" sz="2500" dirty="0"/>
        </a:p>
      </dgm:t>
    </dgm:pt>
    <dgm:pt modelId="{92E00A5B-60E6-444E-A127-3E7E587B72C4}" type="parTrans" cxnId="{31172826-0F2B-4C1E-A578-8B085733CF1B}">
      <dgm:prSet/>
      <dgm:spPr/>
      <dgm:t>
        <a:bodyPr/>
        <a:lstStyle/>
        <a:p>
          <a:endParaRPr lang="en-IN"/>
        </a:p>
      </dgm:t>
    </dgm:pt>
    <dgm:pt modelId="{991CE789-1C74-4BE7-876E-7EBF031B2783}" type="sibTrans" cxnId="{31172826-0F2B-4C1E-A578-8B085733CF1B}">
      <dgm:prSet/>
      <dgm:spPr/>
      <dgm:t>
        <a:bodyPr/>
        <a:lstStyle/>
        <a:p>
          <a:endParaRPr lang="en-IN"/>
        </a:p>
      </dgm:t>
    </dgm:pt>
    <dgm:pt modelId="{1EF7B993-8F94-4E97-AF3C-7CA3483FB6D0}">
      <dgm:prSet phldrT="[Text]" custT="1"/>
      <dgm:spPr/>
      <dgm:t>
        <a:bodyPr/>
        <a:lstStyle/>
        <a:p>
          <a:r>
            <a:rPr lang="en-US" sz="2500" dirty="0"/>
            <a:t>Infra Layer</a:t>
          </a:r>
        </a:p>
        <a:p>
          <a:endParaRPr lang="en-IN" sz="2500" dirty="0"/>
        </a:p>
      </dgm:t>
    </dgm:pt>
    <dgm:pt modelId="{B9A2C480-D7BF-49A2-8C23-0D3CDD6654FC}" type="parTrans" cxnId="{AE0B7E71-CCE8-4FE2-BB60-68F45B565ED5}">
      <dgm:prSet/>
      <dgm:spPr/>
      <dgm:t>
        <a:bodyPr/>
        <a:lstStyle/>
        <a:p>
          <a:endParaRPr lang="en-IN"/>
        </a:p>
      </dgm:t>
    </dgm:pt>
    <dgm:pt modelId="{04082223-E1B6-4D4B-A163-2FDB8258B660}" type="sibTrans" cxnId="{AE0B7E71-CCE8-4FE2-BB60-68F45B565ED5}">
      <dgm:prSet/>
      <dgm:spPr/>
      <dgm:t>
        <a:bodyPr/>
        <a:lstStyle/>
        <a:p>
          <a:endParaRPr lang="en-IN"/>
        </a:p>
      </dgm:t>
    </dgm:pt>
    <dgm:pt modelId="{CFC8E5EA-1236-43CD-80AD-027F0D1A317F}" type="pres">
      <dgm:prSet presAssocID="{CFAA5132-A1FC-4DCC-8F68-F5E03D4E86B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A4B529-CCB9-4D64-AA47-4EF798C0CF8C}" type="pres">
      <dgm:prSet presAssocID="{2980E82F-2D5B-472D-A113-C69EA9BF9CE6}" presName="vertOne" presStyleCnt="0"/>
      <dgm:spPr/>
    </dgm:pt>
    <dgm:pt modelId="{FCE1EEC4-B94B-44C1-8791-2576355D41B6}" type="pres">
      <dgm:prSet presAssocID="{2980E82F-2D5B-472D-A113-C69EA9BF9CE6}" presName="txOne" presStyleLbl="node0" presStyleIdx="0" presStyleCnt="1" custScaleY="54225">
        <dgm:presLayoutVars>
          <dgm:chPref val="3"/>
        </dgm:presLayoutVars>
      </dgm:prSet>
      <dgm:spPr/>
    </dgm:pt>
    <dgm:pt modelId="{DA1D77B8-490C-4DEF-AC32-4D655CC39043}" type="pres">
      <dgm:prSet presAssocID="{2980E82F-2D5B-472D-A113-C69EA9BF9CE6}" presName="parTransOne" presStyleCnt="0"/>
      <dgm:spPr/>
    </dgm:pt>
    <dgm:pt modelId="{DA9D42D0-D3ED-499E-B947-2C90B1CDEB4A}" type="pres">
      <dgm:prSet presAssocID="{2980E82F-2D5B-472D-A113-C69EA9BF9CE6}" presName="horzOne" presStyleCnt="0"/>
      <dgm:spPr/>
    </dgm:pt>
    <dgm:pt modelId="{9D5D96CB-10FC-4E57-B180-E20BD14558AC}" type="pres">
      <dgm:prSet presAssocID="{ADA06475-55F6-432D-B080-579411253092}" presName="vertTwo" presStyleCnt="0"/>
      <dgm:spPr/>
    </dgm:pt>
    <dgm:pt modelId="{FFB9C895-41A4-4139-9C00-99527F19C5C6}" type="pres">
      <dgm:prSet presAssocID="{ADA06475-55F6-432D-B080-579411253092}" presName="txTwo" presStyleLbl="node2" presStyleIdx="0" presStyleCnt="1" custScaleY="36183" custLinFactNeighborX="104">
        <dgm:presLayoutVars>
          <dgm:chPref val="3"/>
        </dgm:presLayoutVars>
      </dgm:prSet>
      <dgm:spPr/>
    </dgm:pt>
    <dgm:pt modelId="{13851C4E-C2A1-4572-A52F-A869766D41BF}" type="pres">
      <dgm:prSet presAssocID="{ADA06475-55F6-432D-B080-579411253092}" presName="parTransTwo" presStyleCnt="0"/>
      <dgm:spPr/>
    </dgm:pt>
    <dgm:pt modelId="{10EF4BC0-E507-4F84-B70C-3BDD24F89702}" type="pres">
      <dgm:prSet presAssocID="{ADA06475-55F6-432D-B080-579411253092}" presName="horzTwo" presStyleCnt="0"/>
      <dgm:spPr/>
    </dgm:pt>
    <dgm:pt modelId="{111E0988-07AE-4AEA-A34C-B06BAC807A5A}" type="pres">
      <dgm:prSet presAssocID="{9CA8FEB4-7B18-4AAC-BAB8-0D3341343D3F}" presName="vertThree" presStyleCnt="0"/>
      <dgm:spPr/>
    </dgm:pt>
    <dgm:pt modelId="{268D7884-8AA6-4870-9B3C-EF7E2093DA95}" type="pres">
      <dgm:prSet presAssocID="{9CA8FEB4-7B18-4AAC-BAB8-0D3341343D3F}" presName="txThree" presStyleLbl="node3" presStyleIdx="0" presStyleCnt="2" custScaleX="82707" custScaleY="50923" custLinFactNeighborX="-62" custLinFactNeighborY="42220">
        <dgm:presLayoutVars>
          <dgm:chPref val="3"/>
        </dgm:presLayoutVars>
      </dgm:prSet>
      <dgm:spPr/>
    </dgm:pt>
    <dgm:pt modelId="{485E7323-6814-41BE-8879-6067CBF457B7}" type="pres">
      <dgm:prSet presAssocID="{9CA8FEB4-7B18-4AAC-BAB8-0D3341343D3F}" presName="horzThree" presStyleCnt="0"/>
      <dgm:spPr/>
    </dgm:pt>
    <dgm:pt modelId="{F951C85B-EE9F-40CF-8EDC-EFCD179B19F2}" type="pres">
      <dgm:prSet presAssocID="{991CE789-1C74-4BE7-876E-7EBF031B2783}" presName="sibSpaceThree" presStyleCnt="0"/>
      <dgm:spPr/>
    </dgm:pt>
    <dgm:pt modelId="{F83A5FA4-C33E-4AB2-ACC7-719247FBE5C8}" type="pres">
      <dgm:prSet presAssocID="{1EF7B993-8F94-4E97-AF3C-7CA3483FB6D0}" presName="vertThree" presStyleCnt="0"/>
      <dgm:spPr/>
    </dgm:pt>
    <dgm:pt modelId="{639FA304-E075-45A4-9A19-3B4DE3BD7A44}" type="pres">
      <dgm:prSet presAssocID="{1EF7B993-8F94-4E97-AF3C-7CA3483FB6D0}" presName="txThree" presStyleLbl="node3" presStyleIdx="1" presStyleCnt="2" custScaleX="80173" custScaleY="48888" custLinFactNeighborX="-1118" custLinFactNeighborY="8850">
        <dgm:presLayoutVars>
          <dgm:chPref val="3"/>
        </dgm:presLayoutVars>
      </dgm:prSet>
      <dgm:spPr/>
    </dgm:pt>
    <dgm:pt modelId="{ACEBF08B-70B2-4DE9-BD73-5EFB06484962}" type="pres">
      <dgm:prSet presAssocID="{1EF7B993-8F94-4E97-AF3C-7CA3483FB6D0}" presName="horzThree" presStyleCnt="0"/>
      <dgm:spPr/>
    </dgm:pt>
  </dgm:ptLst>
  <dgm:cxnLst>
    <dgm:cxn modelId="{A1DA1103-09B1-4A4C-8235-D5FC10EC4B82}" type="presOf" srcId="{9CA8FEB4-7B18-4AAC-BAB8-0D3341343D3F}" destId="{268D7884-8AA6-4870-9B3C-EF7E2093DA95}" srcOrd="0" destOrd="0" presId="urn:microsoft.com/office/officeart/2005/8/layout/hierarchy4"/>
    <dgm:cxn modelId="{31172826-0F2B-4C1E-A578-8B085733CF1B}" srcId="{ADA06475-55F6-432D-B080-579411253092}" destId="{9CA8FEB4-7B18-4AAC-BAB8-0D3341343D3F}" srcOrd="0" destOrd="0" parTransId="{92E00A5B-60E6-444E-A127-3E7E587B72C4}" sibTransId="{991CE789-1C74-4BE7-876E-7EBF031B2783}"/>
    <dgm:cxn modelId="{61523627-FA27-4745-8417-E436C468DF48}" type="presOf" srcId="{ADA06475-55F6-432D-B080-579411253092}" destId="{FFB9C895-41A4-4139-9C00-99527F19C5C6}" srcOrd="0" destOrd="0" presId="urn:microsoft.com/office/officeart/2005/8/layout/hierarchy4"/>
    <dgm:cxn modelId="{BA53494B-E80B-4041-9F80-0AD4B7BF4E8F}" type="presOf" srcId="{1EF7B993-8F94-4E97-AF3C-7CA3483FB6D0}" destId="{639FA304-E075-45A4-9A19-3B4DE3BD7A44}" srcOrd="0" destOrd="0" presId="urn:microsoft.com/office/officeart/2005/8/layout/hierarchy4"/>
    <dgm:cxn modelId="{77A4F96B-6330-49EB-8F1D-49E89958CC7E}" srcId="{2980E82F-2D5B-472D-A113-C69EA9BF9CE6}" destId="{ADA06475-55F6-432D-B080-579411253092}" srcOrd="0" destOrd="0" parTransId="{4C2A3A1F-645E-4E9F-8CB0-74FAE74099F9}" sibTransId="{6EB543BD-E4A1-4027-A5E8-768DA6D813D9}"/>
    <dgm:cxn modelId="{AE0B7E71-CCE8-4FE2-BB60-68F45B565ED5}" srcId="{ADA06475-55F6-432D-B080-579411253092}" destId="{1EF7B993-8F94-4E97-AF3C-7CA3483FB6D0}" srcOrd="1" destOrd="0" parTransId="{B9A2C480-D7BF-49A2-8C23-0D3CDD6654FC}" sibTransId="{04082223-E1B6-4D4B-A163-2FDB8258B660}"/>
    <dgm:cxn modelId="{7F430273-0E93-4A97-8D9C-891BCB74F311}" type="presOf" srcId="{CFAA5132-A1FC-4DCC-8F68-F5E03D4E86B7}" destId="{CFC8E5EA-1236-43CD-80AD-027F0D1A317F}" srcOrd="0" destOrd="0" presId="urn:microsoft.com/office/officeart/2005/8/layout/hierarchy4"/>
    <dgm:cxn modelId="{A2A755EC-C6BD-4F7B-905B-E1EFBDCC9155}" srcId="{CFAA5132-A1FC-4DCC-8F68-F5E03D4E86B7}" destId="{2980E82F-2D5B-472D-A113-C69EA9BF9CE6}" srcOrd="0" destOrd="0" parTransId="{9B47CBD5-1FA2-419E-9C3C-82E05BF88309}" sibTransId="{E690D246-6A2D-451E-B32C-1AD1F42D73F0}"/>
    <dgm:cxn modelId="{F59CC6FF-FE4D-4E04-84A4-5F6D0D22CE9D}" type="presOf" srcId="{2980E82F-2D5B-472D-A113-C69EA9BF9CE6}" destId="{FCE1EEC4-B94B-44C1-8791-2576355D41B6}" srcOrd="0" destOrd="0" presId="urn:microsoft.com/office/officeart/2005/8/layout/hierarchy4"/>
    <dgm:cxn modelId="{4D2DC7CE-D800-492B-960A-521C1DC6B05B}" type="presParOf" srcId="{CFC8E5EA-1236-43CD-80AD-027F0D1A317F}" destId="{8EA4B529-CCB9-4D64-AA47-4EF798C0CF8C}" srcOrd="0" destOrd="0" presId="urn:microsoft.com/office/officeart/2005/8/layout/hierarchy4"/>
    <dgm:cxn modelId="{DD694F2C-ADCD-4D4C-98FC-500BB1BB4CC5}" type="presParOf" srcId="{8EA4B529-CCB9-4D64-AA47-4EF798C0CF8C}" destId="{FCE1EEC4-B94B-44C1-8791-2576355D41B6}" srcOrd="0" destOrd="0" presId="urn:microsoft.com/office/officeart/2005/8/layout/hierarchy4"/>
    <dgm:cxn modelId="{CD70EC4B-A05D-42FB-A325-17DD0BE489F7}" type="presParOf" srcId="{8EA4B529-CCB9-4D64-AA47-4EF798C0CF8C}" destId="{DA1D77B8-490C-4DEF-AC32-4D655CC39043}" srcOrd="1" destOrd="0" presId="urn:microsoft.com/office/officeart/2005/8/layout/hierarchy4"/>
    <dgm:cxn modelId="{8E69835A-342E-403D-94E3-C48757191B99}" type="presParOf" srcId="{8EA4B529-CCB9-4D64-AA47-4EF798C0CF8C}" destId="{DA9D42D0-D3ED-499E-B947-2C90B1CDEB4A}" srcOrd="2" destOrd="0" presId="urn:microsoft.com/office/officeart/2005/8/layout/hierarchy4"/>
    <dgm:cxn modelId="{391E1640-B77B-4F23-81BE-193975F5EC54}" type="presParOf" srcId="{DA9D42D0-D3ED-499E-B947-2C90B1CDEB4A}" destId="{9D5D96CB-10FC-4E57-B180-E20BD14558AC}" srcOrd="0" destOrd="0" presId="urn:microsoft.com/office/officeart/2005/8/layout/hierarchy4"/>
    <dgm:cxn modelId="{3D3E4F74-2201-4184-BF87-1F303A31179A}" type="presParOf" srcId="{9D5D96CB-10FC-4E57-B180-E20BD14558AC}" destId="{FFB9C895-41A4-4139-9C00-99527F19C5C6}" srcOrd="0" destOrd="0" presId="urn:microsoft.com/office/officeart/2005/8/layout/hierarchy4"/>
    <dgm:cxn modelId="{2626DB71-74C4-46E2-847F-D538B6B5033A}" type="presParOf" srcId="{9D5D96CB-10FC-4E57-B180-E20BD14558AC}" destId="{13851C4E-C2A1-4572-A52F-A869766D41BF}" srcOrd="1" destOrd="0" presId="urn:microsoft.com/office/officeart/2005/8/layout/hierarchy4"/>
    <dgm:cxn modelId="{E4A6C8EF-21EC-4D15-A3BB-C02A70652C2E}" type="presParOf" srcId="{9D5D96CB-10FC-4E57-B180-E20BD14558AC}" destId="{10EF4BC0-E507-4F84-B70C-3BDD24F89702}" srcOrd="2" destOrd="0" presId="urn:microsoft.com/office/officeart/2005/8/layout/hierarchy4"/>
    <dgm:cxn modelId="{ABACB4C7-2B86-429D-B36C-9CA6F9D8F760}" type="presParOf" srcId="{10EF4BC0-E507-4F84-B70C-3BDD24F89702}" destId="{111E0988-07AE-4AEA-A34C-B06BAC807A5A}" srcOrd="0" destOrd="0" presId="urn:microsoft.com/office/officeart/2005/8/layout/hierarchy4"/>
    <dgm:cxn modelId="{F728AE74-2E32-402B-A66E-64B5C9DE215B}" type="presParOf" srcId="{111E0988-07AE-4AEA-A34C-B06BAC807A5A}" destId="{268D7884-8AA6-4870-9B3C-EF7E2093DA95}" srcOrd="0" destOrd="0" presId="urn:microsoft.com/office/officeart/2005/8/layout/hierarchy4"/>
    <dgm:cxn modelId="{11D18AA1-CF21-4300-B7E4-098692D94DB6}" type="presParOf" srcId="{111E0988-07AE-4AEA-A34C-B06BAC807A5A}" destId="{485E7323-6814-41BE-8879-6067CBF457B7}" srcOrd="1" destOrd="0" presId="urn:microsoft.com/office/officeart/2005/8/layout/hierarchy4"/>
    <dgm:cxn modelId="{A9DBDE7A-D5FC-4100-A72B-4942367A5BAF}" type="presParOf" srcId="{10EF4BC0-E507-4F84-B70C-3BDD24F89702}" destId="{F951C85B-EE9F-40CF-8EDC-EFCD179B19F2}" srcOrd="1" destOrd="0" presId="urn:microsoft.com/office/officeart/2005/8/layout/hierarchy4"/>
    <dgm:cxn modelId="{07AC47D3-3597-4A81-934F-B9E42A8C8B75}" type="presParOf" srcId="{10EF4BC0-E507-4F84-B70C-3BDD24F89702}" destId="{F83A5FA4-C33E-4AB2-ACC7-719247FBE5C8}" srcOrd="2" destOrd="0" presId="urn:microsoft.com/office/officeart/2005/8/layout/hierarchy4"/>
    <dgm:cxn modelId="{7E0834E8-5ADA-40F4-AA58-B2E1E8C45758}" type="presParOf" srcId="{F83A5FA4-C33E-4AB2-ACC7-719247FBE5C8}" destId="{639FA304-E075-45A4-9A19-3B4DE3BD7A44}" srcOrd="0" destOrd="0" presId="urn:microsoft.com/office/officeart/2005/8/layout/hierarchy4"/>
    <dgm:cxn modelId="{6C48ADCB-70AF-4A14-A0BD-73282B025785}" type="presParOf" srcId="{F83A5FA4-C33E-4AB2-ACC7-719247FBE5C8}" destId="{ACEBF08B-70B2-4DE9-BD73-5EFB06484962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8CCF0A-D25C-4D53-9A15-79966D8E4748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2493BC69-58F7-4C97-B9CF-5205B7F79646}">
      <dgm:prSet phldrT="[Text]"/>
      <dgm:spPr/>
      <dgm:t>
        <a:bodyPr/>
        <a:lstStyle/>
        <a:p>
          <a:r>
            <a:rPr lang="en-US" dirty="0"/>
            <a:t>Master</a:t>
          </a:r>
          <a:endParaRPr lang="en-IN" dirty="0"/>
        </a:p>
      </dgm:t>
    </dgm:pt>
    <dgm:pt modelId="{0FF3B873-E33C-43FD-BE8C-C584E8DFC8F1}" type="parTrans" cxnId="{C908201F-63E7-45BA-AA06-49C141D9E17D}">
      <dgm:prSet/>
      <dgm:spPr/>
      <dgm:t>
        <a:bodyPr/>
        <a:lstStyle/>
        <a:p>
          <a:endParaRPr lang="en-IN"/>
        </a:p>
      </dgm:t>
    </dgm:pt>
    <dgm:pt modelId="{ECB7710E-6DAF-4803-B521-10AFBE3B54B0}" type="sibTrans" cxnId="{C908201F-63E7-45BA-AA06-49C141D9E17D}">
      <dgm:prSet/>
      <dgm:spPr/>
      <dgm:t>
        <a:bodyPr/>
        <a:lstStyle/>
        <a:p>
          <a:endParaRPr lang="en-IN"/>
        </a:p>
      </dgm:t>
    </dgm:pt>
    <dgm:pt modelId="{40201D24-3D95-4ACF-80E6-F5BE412BA63D}">
      <dgm:prSet phldrT="[Text]"/>
      <dgm:spPr/>
      <dgm:t>
        <a:bodyPr/>
        <a:lstStyle/>
        <a:p>
          <a:r>
            <a:rPr lang="en-US" dirty="0"/>
            <a:t>Develop</a:t>
          </a:r>
          <a:endParaRPr lang="en-IN" dirty="0"/>
        </a:p>
      </dgm:t>
    </dgm:pt>
    <dgm:pt modelId="{2BA853C4-364B-4EAF-ADCF-91E8C1328AC1}" type="parTrans" cxnId="{1144EB7E-77E4-49D4-9307-5AE46C3D75C2}">
      <dgm:prSet/>
      <dgm:spPr/>
      <dgm:t>
        <a:bodyPr/>
        <a:lstStyle/>
        <a:p>
          <a:endParaRPr lang="en-IN"/>
        </a:p>
      </dgm:t>
    </dgm:pt>
    <dgm:pt modelId="{4A51C9C8-98ED-4683-B8AE-BA333556A08F}" type="sibTrans" cxnId="{1144EB7E-77E4-49D4-9307-5AE46C3D75C2}">
      <dgm:prSet/>
      <dgm:spPr/>
      <dgm:t>
        <a:bodyPr/>
        <a:lstStyle/>
        <a:p>
          <a:endParaRPr lang="en-IN"/>
        </a:p>
      </dgm:t>
    </dgm:pt>
    <dgm:pt modelId="{844F434A-FAA6-46A4-A585-6BD4E88A3403}">
      <dgm:prSet phldrT="[Text]"/>
      <dgm:spPr/>
      <dgm:t>
        <a:bodyPr/>
        <a:lstStyle/>
        <a:p>
          <a:r>
            <a:rPr lang="en-US" dirty="0"/>
            <a:t>Develop_&lt;&lt;Version&gt;&gt;</a:t>
          </a:r>
          <a:endParaRPr lang="en-IN" dirty="0"/>
        </a:p>
      </dgm:t>
    </dgm:pt>
    <dgm:pt modelId="{59E9AD60-13A1-434E-A9DC-1F4A04C112D8}" type="parTrans" cxnId="{717FD505-A470-4D9A-A6B3-F15D87EBBB2A}">
      <dgm:prSet/>
      <dgm:spPr/>
      <dgm:t>
        <a:bodyPr/>
        <a:lstStyle/>
        <a:p>
          <a:endParaRPr lang="en-IN"/>
        </a:p>
      </dgm:t>
    </dgm:pt>
    <dgm:pt modelId="{5FFAE270-8BCE-4E19-8595-D05B5835046D}" type="sibTrans" cxnId="{717FD505-A470-4D9A-A6B3-F15D87EBBB2A}">
      <dgm:prSet/>
      <dgm:spPr/>
      <dgm:t>
        <a:bodyPr/>
        <a:lstStyle/>
        <a:p>
          <a:endParaRPr lang="en-IN"/>
        </a:p>
      </dgm:t>
    </dgm:pt>
    <dgm:pt modelId="{F699987F-08BA-41EE-BF30-CDEE23810BCD}">
      <dgm:prSet phldrT="[Text]"/>
      <dgm:spPr/>
      <dgm:t>
        <a:bodyPr/>
        <a:lstStyle/>
        <a:p>
          <a:r>
            <a:rPr lang="en-US" dirty="0"/>
            <a:t>Release_&lt;&lt;</a:t>
          </a:r>
          <a:r>
            <a:rPr lang="en-US" dirty="0" err="1"/>
            <a:t>Sprint_Version</a:t>
          </a:r>
          <a:r>
            <a:rPr lang="en-US" dirty="0"/>
            <a:t>&gt;&gt;</a:t>
          </a:r>
          <a:endParaRPr lang="en-IN" dirty="0"/>
        </a:p>
      </dgm:t>
    </dgm:pt>
    <dgm:pt modelId="{A73C419B-3E1D-43A4-B066-13BE99C3ED47}" type="parTrans" cxnId="{CBC91010-8188-45DA-8B80-C9066512C0D3}">
      <dgm:prSet/>
      <dgm:spPr/>
      <dgm:t>
        <a:bodyPr/>
        <a:lstStyle/>
        <a:p>
          <a:endParaRPr lang="en-IN"/>
        </a:p>
      </dgm:t>
    </dgm:pt>
    <dgm:pt modelId="{B6FB2E44-B63C-4358-8144-2271D0546BFA}" type="sibTrans" cxnId="{CBC91010-8188-45DA-8B80-C9066512C0D3}">
      <dgm:prSet/>
      <dgm:spPr/>
      <dgm:t>
        <a:bodyPr/>
        <a:lstStyle/>
        <a:p>
          <a:endParaRPr lang="en-IN"/>
        </a:p>
      </dgm:t>
    </dgm:pt>
    <dgm:pt modelId="{6C3911B0-94F6-4706-886E-71CB58C76473}" type="pres">
      <dgm:prSet presAssocID="{058CCF0A-D25C-4D53-9A15-79966D8E4748}" presName="linearFlow" presStyleCnt="0">
        <dgm:presLayoutVars>
          <dgm:dir/>
          <dgm:resizeHandles val="exact"/>
        </dgm:presLayoutVars>
      </dgm:prSet>
      <dgm:spPr/>
    </dgm:pt>
    <dgm:pt modelId="{1C5AEB7E-F25A-4B1A-86E4-9ACB46064603}" type="pres">
      <dgm:prSet presAssocID="{2493BC69-58F7-4C97-B9CF-5205B7F79646}" presName="composite" presStyleCnt="0"/>
      <dgm:spPr/>
    </dgm:pt>
    <dgm:pt modelId="{58416FFC-5249-4587-ABCB-E8D211B96DD7}" type="pres">
      <dgm:prSet presAssocID="{2493BC69-58F7-4C97-B9CF-5205B7F79646}" presName="imgShp" presStyleLbl="fgImgPlace1" presStyleIdx="0" presStyleCnt="4" custScaleX="24793" custScaleY="17405" custLinFactNeighborX="-32861" custLinFactNeighborY="2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3000DDDF-B30D-484D-AEE0-439E6A2F748E}" type="pres">
      <dgm:prSet presAssocID="{2493BC69-58F7-4C97-B9CF-5205B7F79646}" presName="txShp" presStyleLbl="node1" presStyleIdx="0" presStyleCnt="4" custScaleX="118718" custScaleY="17403" custLinFactNeighborX="1496" custLinFactNeighborY="914">
        <dgm:presLayoutVars>
          <dgm:bulletEnabled val="1"/>
        </dgm:presLayoutVars>
      </dgm:prSet>
      <dgm:spPr/>
    </dgm:pt>
    <dgm:pt modelId="{7D094CAD-82DD-4133-939F-6DEA272E952A}" type="pres">
      <dgm:prSet presAssocID="{ECB7710E-6DAF-4803-B521-10AFBE3B54B0}" presName="spacing" presStyleCnt="0"/>
      <dgm:spPr/>
    </dgm:pt>
    <dgm:pt modelId="{059C67F4-F82F-4631-9985-30C227DC80D5}" type="pres">
      <dgm:prSet presAssocID="{40201D24-3D95-4ACF-80E6-F5BE412BA63D}" presName="composite" presStyleCnt="0"/>
      <dgm:spPr/>
    </dgm:pt>
    <dgm:pt modelId="{C35ACFE5-F47C-41F0-9CE0-51BAB584DA57}" type="pres">
      <dgm:prSet presAssocID="{40201D24-3D95-4ACF-80E6-F5BE412BA63D}" presName="imgShp" presStyleLbl="fgImgPlace1" presStyleIdx="1" presStyleCnt="4" custScaleX="21779" custScaleY="20405" custLinFactNeighborX="-6706" custLinFactNeighborY="-85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B2018AF1-AFC3-41E6-8116-02B72B27F2EB}" type="pres">
      <dgm:prSet presAssocID="{40201D24-3D95-4ACF-80E6-F5BE412BA63D}" presName="txShp" presStyleLbl="node1" presStyleIdx="1" presStyleCnt="4" custScaleX="90608" custScaleY="16578" custLinFactNeighborX="-2597" custLinFactNeighborY="-8822">
        <dgm:presLayoutVars>
          <dgm:bulletEnabled val="1"/>
        </dgm:presLayoutVars>
      </dgm:prSet>
      <dgm:spPr/>
    </dgm:pt>
    <dgm:pt modelId="{E5CC2845-9B22-49C0-93C0-12704B33D9C0}" type="pres">
      <dgm:prSet presAssocID="{4A51C9C8-98ED-4683-B8AE-BA333556A08F}" presName="spacing" presStyleCnt="0"/>
      <dgm:spPr/>
    </dgm:pt>
    <dgm:pt modelId="{0DE84FB5-A99D-4B42-B09F-AA741FCB67DF}" type="pres">
      <dgm:prSet presAssocID="{844F434A-FAA6-46A4-A585-6BD4E88A3403}" presName="composite" presStyleCnt="0"/>
      <dgm:spPr/>
    </dgm:pt>
    <dgm:pt modelId="{BF90922A-4AF7-41C9-8D18-52A937E25491}" type="pres">
      <dgm:prSet presAssocID="{844F434A-FAA6-46A4-A585-6BD4E88A3403}" presName="imgShp" presStyleLbl="fgImgPlace1" presStyleIdx="2" presStyleCnt="4" custScaleX="24001" custScaleY="18778" custLinFactNeighborX="6561" custLinFactNeighborY="-78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43CA401D-3E95-4CC1-A64D-AC5B8A938D9E}" type="pres">
      <dgm:prSet presAssocID="{844F434A-FAA6-46A4-A585-6BD4E88A3403}" presName="txShp" presStyleLbl="node1" presStyleIdx="2" presStyleCnt="4" custScaleX="103752" custScaleY="18229" custLinFactNeighborX="9347" custLinFactNeighborY="-7754">
        <dgm:presLayoutVars>
          <dgm:bulletEnabled val="1"/>
        </dgm:presLayoutVars>
      </dgm:prSet>
      <dgm:spPr/>
    </dgm:pt>
    <dgm:pt modelId="{2A1BBEC1-6912-4E45-8B4E-058F2922CBE5}" type="pres">
      <dgm:prSet presAssocID="{5FFAE270-8BCE-4E19-8595-D05B5835046D}" presName="spacing" presStyleCnt="0"/>
      <dgm:spPr/>
    </dgm:pt>
    <dgm:pt modelId="{BE3ADC58-35F9-4C0A-B994-81E2AA0B34A0}" type="pres">
      <dgm:prSet presAssocID="{F699987F-08BA-41EE-BF30-CDEE23810BCD}" presName="composite" presStyleCnt="0"/>
      <dgm:spPr/>
    </dgm:pt>
    <dgm:pt modelId="{4D99B00A-81AD-4DC8-92B5-D54362E3DF31}" type="pres">
      <dgm:prSet presAssocID="{F699987F-08BA-41EE-BF30-CDEE23810BCD}" presName="imgShp" presStyleLbl="fgImgPlace1" presStyleIdx="3" presStyleCnt="4" custScaleX="20100" custScaleY="18594" custLinFactNeighborX="2496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79A317D8-0918-4A40-A5CC-BB6A66B5F79D}" type="pres">
      <dgm:prSet presAssocID="{F699987F-08BA-41EE-BF30-CDEE23810BCD}" presName="txShp" presStyleLbl="node1" presStyleIdx="3" presStyleCnt="4" custScaleY="16183" custLinFactNeighborX="14513" custLinFactNeighborY="8706">
        <dgm:presLayoutVars>
          <dgm:bulletEnabled val="1"/>
        </dgm:presLayoutVars>
      </dgm:prSet>
      <dgm:spPr/>
    </dgm:pt>
  </dgm:ptLst>
  <dgm:cxnLst>
    <dgm:cxn modelId="{717FD505-A470-4D9A-A6B3-F15D87EBBB2A}" srcId="{058CCF0A-D25C-4D53-9A15-79966D8E4748}" destId="{844F434A-FAA6-46A4-A585-6BD4E88A3403}" srcOrd="2" destOrd="0" parTransId="{59E9AD60-13A1-434E-A9DC-1F4A04C112D8}" sibTransId="{5FFAE270-8BCE-4E19-8595-D05B5835046D}"/>
    <dgm:cxn modelId="{565FC40D-D58D-4E22-B953-97D13B49DDDC}" type="presOf" srcId="{40201D24-3D95-4ACF-80E6-F5BE412BA63D}" destId="{B2018AF1-AFC3-41E6-8116-02B72B27F2EB}" srcOrd="0" destOrd="0" presId="urn:microsoft.com/office/officeart/2005/8/layout/vList3"/>
    <dgm:cxn modelId="{CBC91010-8188-45DA-8B80-C9066512C0D3}" srcId="{058CCF0A-D25C-4D53-9A15-79966D8E4748}" destId="{F699987F-08BA-41EE-BF30-CDEE23810BCD}" srcOrd="3" destOrd="0" parTransId="{A73C419B-3E1D-43A4-B066-13BE99C3ED47}" sibTransId="{B6FB2E44-B63C-4358-8144-2271D0546BFA}"/>
    <dgm:cxn modelId="{C908201F-63E7-45BA-AA06-49C141D9E17D}" srcId="{058CCF0A-D25C-4D53-9A15-79966D8E4748}" destId="{2493BC69-58F7-4C97-B9CF-5205B7F79646}" srcOrd="0" destOrd="0" parTransId="{0FF3B873-E33C-43FD-BE8C-C584E8DFC8F1}" sibTransId="{ECB7710E-6DAF-4803-B521-10AFBE3B54B0}"/>
    <dgm:cxn modelId="{02F44F22-6935-4A41-884E-0821D57079D4}" type="presOf" srcId="{058CCF0A-D25C-4D53-9A15-79966D8E4748}" destId="{6C3911B0-94F6-4706-886E-71CB58C76473}" srcOrd="0" destOrd="0" presId="urn:microsoft.com/office/officeart/2005/8/layout/vList3"/>
    <dgm:cxn modelId="{1144EB7E-77E4-49D4-9307-5AE46C3D75C2}" srcId="{058CCF0A-D25C-4D53-9A15-79966D8E4748}" destId="{40201D24-3D95-4ACF-80E6-F5BE412BA63D}" srcOrd="1" destOrd="0" parTransId="{2BA853C4-364B-4EAF-ADCF-91E8C1328AC1}" sibTransId="{4A51C9C8-98ED-4683-B8AE-BA333556A08F}"/>
    <dgm:cxn modelId="{241A48E9-C833-4A5C-B394-B8C982A28DC3}" type="presOf" srcId="{2493BC69-58F7-4C97-B9CF-5205B7F79646}" destId="{3000DDDF-B30D-484D-AEE0-439E6A2F748E}" srcOrd="0" destOrd="0" presId="urn:microsoft.com/office/officeart/2005/8/layout/vList3"/>
    <dgm:cxn modelId="{ABFFD5F0-2560-4BA1-8759-61F56453EAB6}" type="presOf" srcId="{844F434A-FAA6-46A4-A585-6BD4E88A3403}" destId="{43CA401D-3E95-4CC1-A64D-AC5B8A938D9E}" srcOrd="0" destOrd="0" presId="urn:microsoft.com/office/officeart/2005/8/layout/vList3"/>
    <dgm:cxn modelId="{5BD58EF9-7832-43BF-9546-DD02561590D4}" type="presOf" srcId="{F699987F-08BA-41EE-BF30-CDEE23810BCD}" destId="{79A317D8-0918-4A40-A5CC-BB6A66B5F79D}" srcOrd="0" destOrd="0" presId="urn:microsoft.com/office/officeart/2005/8/layout/vList3"/>
    <dgm:cxn modelId="{E08F1AA2-E91E-4EFB-BB8B-8B04A87F5C79}" type="presParOf" srcId="{6C3911B0-94F6-4706-886E-71CB58C76473}" destId="{1C5AEB7E-F25A-4B1A-86E4-9ACB46064603}" srcOrd="0" destOrd="0" presId="urn:microsoft.com/office/officeart/2005/8/layout/vList3"/>
    <dgm:cxn modelId="{DF4315E7-1D7E-4085-8577-906336FFA59A}" type="presParOf" srcId="{1C5AEB7E-F25A-4B1A-86E4-9ACB46064603}" destId="{58416FFC-5249-4587-ABCB-E8D211B96DD7}" srcOrd="0" destOrd="0" presId="urn:microsoft.com/office/officeart/2005/8/layout/vList3"/>
    <dgm:cxn modelId="{FF66F77F-9286-4F3C-B1C8-850CDD54C35E}" type="presParOf" srcId="{1C5AEB7E-F25A-4B1A-86E4-9ACB46064603}" destId="{3000DDDF-B30D-484D-AEE0-439E6A2F748E}" srcOrd="1" destOrd="0" presId="urn:microsoft.com/office/officeart/2005/8/layout/vList3"/>
    <dgm:cxn modelId="{B5B91103-CBF7-434C-9647-97C11FC2C6DA}" type="presParOf" srcId="{6C3911B0-94F6-4706-886E-71CB58C76473}" destId="{7D094CAD-82DD-4133-939F-6DEA272E952A}" srcOrd="1" destOrd="0" presId="urn:microsoft.com/office/officeart/2005/8/layout/vList3"/>
    <dgm:cxn modelId="{D64B466B-46BB-4FC9-AD46-5F685A2FA488}" type="presParOf" srcId="{6C3911B0-94F6-4706-886E-71CB58C76473}" destId="{059C67F4-F82F-4631-9985-30C227DC80D5}" srcOrd="2" destOrd="0" presId="urn:microsoft.com/office/officeart/2005/8/layout/vList3"/>
    <dgm:cxn modelId="{8663A47F-470A-487F-9515-2F16C859C753}" type="presParOf" srcId="{059C67F4-F82F-4631-9985-30C227DC80D5}" destId="{C35ACFE5-F47C-41F0-9CE0-51BAB584DA57}" srcOrd="0" destOrd="0" presId="urn:microsoft.com/office/officeart/2005/8/layout/vList3"/>
    <dgm:cxn modelId="{A4CD183B-8DD2-4D64-85F3-D852AEC7B2AE}" type="presParOf" srcId="{059C67F4-F82F-4631-9985-30C227DC80D5}" destId="{B2018AF1-AFC3-41E6-8116-02B72B27F2EB}" srcOrd="1" destOrd="0" presId="urn:microsoft.com/office/officeart/2005/8/layout/vList3"/>
    <dgm:cxn modelId="{4CCD1B98-5011-4D37-AB22-7C0235F7FD84}" type="presParOf" srcId="{6C3911B0-94F6-4706-886E-71CB58C76473}" destId="{E5CC2845-9B22-49C0-93C0-12704B33D9C0}" srcOrd="3" destOrd="0" presId="urn:microsoft.com/office/officeart/2005/8/layout/vList3"/>
    <dgm:cxn modelId="{6E0E57CC-B26F-4D3D-8269-13D9E619C786}" type="presParOf" srcId="{6C3911B0-94F6-4706-886E-71CB58C76473}" destId="{0DE84FB5-A99D-4B42-B09F-AA741FCB67DF}" srcOrd="4" destOrd="0" presId="urn:microsoft.com/office/officeart/2005/8/layout/vList3"/>
    <dgm:cxn modelId="{28F77383-150B-48EC-BA80-92416D9FEC5F}" type="presParOf" srcId="{0DE84FB5-A99D-4B42-B09F-AA741FCB67DF}" destId="{BF90922A-4AF7-41C9-8D18-52A937E25491}" srcOrd="0" destOrd="0" presId="urn:microsoft.com/office/officeart/2005/8/layout/vList3"/>
    <dgm:cxn modelId="{865F2D8F-387C-4E03-BE72-122A96F7C940}" type="presParOf" srcId="{0DE84FB5-A99D-4B42-B09F-AA741FCB67DF}" destId="{43CA401D-3E95-4CC1-A64D-AC5B8A938D9E}" srcOrd="1" destOrd="0" presId="urn:microsoft.com/office/officeart/2005/8/layout/vList3"/>
    <dgm:cxn modelId="{101F2C28-F9EB-4B60-8C3F-77E0CC65A9D2}" type="presParOf" srcId="{6C3911B0-94F6-4706-886E-71CB58C76473}" destId="{2A1BBEC1-6912-4E45-8B4E-058F2922CBE5}" srcOrd="5" destOrd="0" presId="urn:microsoft.com/office/officeart/2005/8/layout/vList3"/>
    <dgm:cxn modelId="{C2AA8BF9-8FA9-438E-ACCB-EC303AD14E02}" type="presParOf" srcId="{6C3911B0-94F6-4706-886E-71CB58C76473}" destId="{BE3ADC58-35F9-4C0A-B994-81E2AA0B34A0}" srcOrd="6" destOrd="0" presId="urn:microsoft.com/office/officeart/2005/8/layout/vList3"/>
    <dgm:cxn modelId="{9AF54BF1-8790-49AA-A693-6BFF5B05F4EF}" type="presParOf" srcId="{BE3ADC58-35F9-4C0A-B994-81E2AA0B34A0}" destId="{4D99B00A-81AD-4DC8-92B5-D54362E3DF31}" srcOrd="0" destOrd="0" presId="urn:microsoft.com/office/officeart/2005/8/layout/vList3"/>
    <dgm:cxn modelId="{3F82CD94-1242-4564-83BE-767F8C7A2331}" type="presParOf" srcId="{BE3ADC58-35F9-4C0A-B994-81E2AA0B34A0}" destId="{79A317D8-0918-4A40-A5CC-BB6A66B5F79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1EEC4-B94B-44C1-8791-2576355D41B6}">
      <dsp:nvSpPr>
        <dsp:cNvPr id="0" name=""/>
        <dsp:cNvSpPr/>
      </dsp:nvSpPr>
      <dsp:spPr>
        <a:xfrm>
          <a:off x="5835" y="2346"/>
          <a:ext cx="8116328" cy="16416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Presentation Layer (Client)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53916" y="50427"/>
        <a:ext cx="8020166" cy="1545439"/>
      </dsp:txXfrm>
    </dsp:sp>
    <dsp:sp modelId="{FFB9C895-41A4-4139-9C00-99527F19C5C6}">
      <dsp:nvSpPr>
        <dsp:cNvPr id="0" name=""/>
        <dsp:cNvSpPr/>
      </dsp:nvSpPr>
      <dsp:spPr>
        <a:xfrm>
          <a:off x="11671" y="1927982"/>
          <a:ext cx="8116328" cy="1095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Business Layer </a:t>
          </a:r>
          <a:endParaRPr lang="en-IN" sz="2500" kern="1200" dirty="0"/>
        </a:p>
      </dsp:txBody>
      <dsp:txXfrm>
        <a:off x="43754" y="1960065"/>
        <a:ext cx="8052162" cy="1031233"/>
      </dsp:txXfrm>
    </dsp:sp>
    <dsp:sp modelId="{268D7884-8AA6-4870-9B3C-EF7E2093DA95}">
      <dsp:nvSpPr>
        <dsp:cNvPr id="0" name=""/>
        <dsp:cNvSpPr/>
      </dsp:nvSpPr>
      <dsp:spPr>
        <a:xfrm>
          <a:off x="2823" y="3309764"/>
          <a:ext cx="4017699" cy="15416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Access Layer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47976" y="3354917"/>
        <a:ext cx="3927393" cy="1451330"/>
      </dsp:txXfrm>
    </dsp:sp>
    <dsp:sp modelId="{639FA304-E075-45A4-9A19-3B4DE3BD7A44}">
      <dsp:nvSpPr>
        <dsp:cNvPr id="0" name=""/>
        <dsp:cNvSpPr/>
      </dsp:nvSpPr>
      <dsp:spPr>
        <a:xfrm>
          <a:off x="4173250" y="3371371"/>
          <a:ext cx="3894603" cy="148002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Infra Layer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/>
        </a:p>
      </dsp:txBody>
      <dsp:txXfrm>
        <a:off x="4216599" y="3414720"/>
        <a:ext cx="3807905" cy="1393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0DDDF-B30D-484D-AEE0-439E6A2F748E}">
      <dsp:nvSpPr>
        <dsp:cNvPr id="0" name=""/>
        <dsp:cNvSpPr/>
      </dsp:nvSpPr>
      <dsp:spPr>
        <a:xfrm rot="10800000">
          <a:off x="1433662" y="33981"/>
          <a:ext cx="9824059" cy="61282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3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Master</a:t>
          </a:r>
          <a:endParaRPr lang="en-IN" sz="2600" kern="1200" dirty="0"/>
        </a:p>
      </dsp:txBody>
      <dsp:txXfrm rot="10800000">
        <a:off x="1586868" y="33981"/>
        <a:ext cx="9670853" cy="612826"/>
      </dsp:txXfrm>
    </dsp:sp>
    <dsp:sp modelId="{58416FFC-5249-4587-ABCB-E8D211B96DD7}">
      <dsp:nvSpPr>
        <dsp:cNvPr id="0" name=""/>
        <dsp:cNvSpPr/>
      </dsp:nvSpPr>
      <dsp:spPr>
        <a:xfrm>
          <a:off x="490643" y="11832"/>
          <a:ext cx="873057" cy="6128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2018AF1-AFC3-41E6-8116-02B72B27F2EB}">
      <dsp:nvSpPr>
        <dsp:cNvPr id="0" name=""/>
        <dsp:cNvSpPr/>
      </dsp:nvSpPr>
      <dsp:spPr>
        <a:xfrm rot="10800000">
          <a:off x="2644060" y="1422543"/>
          <a:ext cx="7497922" cy="583775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3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</a:t>
          </a:r>
          <a:endParaRPr lang="en-IN" sz="2600" kern="1200" dirty="0"/>
        </a:p>
      </dsp:txBody>
      <dsp:txXfrm rot="10800000">
        <a:off x="2790004" y="1422543"/>
        <a:ext cx="7351978" cy="583775"/>
      </dsp:txXfrm>
    </dsp:sp>
    <dsp:sp modelId="{C35ACFE5-F47C-41F0-9CE0-51BAB584DA57}">
      <dsp:nvSpPr>
        <dsp:cNvPr id="0" name=""/>
        <dsp:cNvSpPr/>
      </dsp:nvSpPr>
      <dsp:spPr>
        <a:xfrm>
          <a:off x="1850760" y="1364388"/>
          <a:ext cx="766922" cy="7185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3CA401D-3E95-4CC1-A64D-AC5B8A938D9E}">
      <dsp:nvSpPr>
        <dsp:cNvPr id="0" name=""/>
        <dsp:cNvSpPr/>
      </dsp:nvSpPr>
      <dsp:spPr>
        <a:xfrm rot="10800000">
          <a:off x="2836241" y="3172135"/>
          <a:ext cx="8585604" cy="641913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3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Develop_&lt;&lt;Version&gt;&gt;</a:t>
          </a:r>
          <a:endParaRPr lang="en-IN" sz="2600" kern="1200" dirty="0"/>
        </a:p>
      </dsp:txBody>
      <dsp:txXfrm rot="10800000">
        <a:off x="2996719" y="3172135"/>
        <a:ext cx="8425126" cy="641913"/>
      </dsp:txXfrm>
    </dsp:sp>
    <dsp:sp modelId="{BF90922A-4AF7-41C9-8D18-52A937E25491}">
      <dsp:nvSpPr>
        <dsp:cNvPr id="0" name=""/>
        <dsp:cNvSpPr/>
      </dsp:nvSpPr>
      <dsp:spPr>
        <a:xfrm>
          <a:off x="2026460" y="3159229"/>
          <a:ext cx="845168" cy="6612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79A317D8-0918-4A40-A5CC-BB6A66B5F79D}">
      <dsp:nvSpPr>
        <dsp:cNvPr id="0" name=""/>
        <dsp:cNvSpPr/>
      </dsp:nvSpPr>
      <dsp:spPr>
        <a:xfrm rot="10800000">
          <a:off x="3462253" y="5234585"/>
          <a:ext cx="8275122" cy="569866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2834" tIns="99060" rIns="184912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Release_&lt;&lt;</a:t>
          </a:r>
          <a:r>
            <a:rPr lang="en-US" sz="2600" kern="1200" dirty="0" err="1"/>
            <a:t>Sprint_Version</a:t>
          </a:r>
          <a:r>
            <a:rPr lang="en-US" sz="2600" kern="1200" dirty="0"/>
            <a:t>&gt;&gt;</a:t>
          </a:r>
          <a:endParaRPr lang="en-IN" sz="2600" kern="1200" dirty="0"/>
        </a:p>
      </dsp:txBody>
      <dsp:txXfrm rot="10800000">
        <a:off x="3604719" y="5234585"/>
        <a:ext cx="8132656" cy="569866"/>
      </dsp:txXfrm>
    </dsp:sp>
    <dsp:sp modelId="{4D99B00A-81AD-4DC8-92B5-D54362E3DF31}">
      <dsp:nvSpPr>
        <dsp:cNvPr id="0" name=""/>
        <dsp:cNvSpPr/>
      </dsp:nvSpPr>
      <dsp:spPr>
        <a:xfrm>
          <a:off x="2786605" y="5147924"/>
          <a:ext cx="707798" cy="65476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80FD-5C15-40D0-B852-F0A803C22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F6A25-96BA-4EA1-9AD1-75CB2334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ADCAF-7685-4FC2-A619-1D0D8CAF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16BA-509C-49FD-BFDC-8060BAD3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DB66-D59C-44F0-8FF3-7709D02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3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8151-636E-4E2C-8A64-32E73971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855C2-9F04-4E7B-9CD6-929C75AE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EF37B-1D72-4AB3-BE80-A4808E3F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498C-7723-405F-AC34-F0BC8D25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C57C-AFEF-4C0F-93F6-C4D33840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81702-8B25-4C52-ACBA-09EB58A5C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5CB8-1FDC-4375-AF5B-9FEBFB7FA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8D811-7D5E-4BFC-BCF9-8EA5AF12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9080-01B7-43F4-B53F-BACC7C78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33C3-5D32-4F31-9313-84CE0EF0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3EA9-02F0-4C5B-B8A3-B4AA83D2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6189-EE11-46B2-882C-FBF5157E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67BF-0526-42F1-A77C-1DD8A9F4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C406-0CCE-4B32-BB53-C12413AB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179B5-B46C-48F0-B320-70DCF04D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4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E6E-CAA0-4FE5-B2F2-5C845846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6C4-29BD-405E-AAEF-8B1D4ABE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DE22-CCED-4110-A9EC-B5771D90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2406-C868-40BB-9014-1912260D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2DC7-11FC-444A-BD5C-4C929D38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2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2973-8278-40C4-8EA7-DE910751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2255-68AC-4164-A95F-F6D3D3A7A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223F3-045D-4219-98B3-2A454A3A0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E8E04-FD58-41F4-BE86-C2298E6E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6C07-0714-40FB-BF21-C3C266B8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036CD-FB16-490F-A425-0F2B77A7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4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8E5E-9536-473D-BAD8-D6766130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4CB9D-A89D-40EF-99B6-23F66F92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336D0-6E03-47AE-A7D6-626245CD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607A-E394-4095-AC3E-D568535FA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0F2C2-EE5C-4E60-8F13-6BE9934DE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54038-2B1E-4735-8D61-F7650B2F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0138C-2C01-481E-9D20-92F22D2E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22603-83E6-4DA4-99D9-C565087E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5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1874-084D-4EE9-9F3F-DC02532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1E713-1865-46EB-9B3C-AD8419DD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006CB-F1ED-44AA-BD80-7524750B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9E6B-673B-4CD5-BB17-BDF8582C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2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B8ADB-4E0E-4525-9827-1F5B2E60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57D97-9C7F-48DC-B7C8-625DBA36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7ACBF-1AD1-4325-B9B7-C1902A70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4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C74D-251E-4E48-963B-99404585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100F-D50C-476C-864A-B136FD008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5C340-D60A-4474-B594-2AC3DF08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8364-8659-4395-A133-5C7996EB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6C84C-A85B-4A03-921F-0DD44B00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B4E18-D81C-445D-878D-C32E63E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6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29DE-5263-4DD7-A407-7E4E2EED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338D9-3874-4B1B-ADC7-3035AC37D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48698-B234-4D5E-B31C-6A6E10D4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C45B0-3118-4E40-9A15-F222693F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2540A-3A34-4EC8-8909-D3E9A464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69699-FE3C-4BD9-BB89-0F1ADF15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73BA0-BD34-44DB-AEC1-B00F446E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B5B27-C5DB-4F6E-9AD9-A72E2E35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7489-0552-40FC-B4D3-210B11E6C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2098F-D0BE-49B9-8857-9959D17E95D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929D8-6402-4B4F-9504-AFEA47E48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7C678-593A-4B78-B5EE-456C4A548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E7B8C-2C3B-4E07-95C2-D7DAEFBBE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FB0A882-A341-4616-B925-4ADE2830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0" y="448732"/>
            <a:ext cx="9426468" cy="6409267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7B2D56-48E9-4C22-BD14-2996D53D456E}"/>
              </a:ext>
            </a:extLst>
          </p:cNvPr>
          <p:cNvSpPr/>
          <p:nvPr/>
        </p:nvSpPr>
        <p:spPr>
          <a:xfrm>
            <a:off x="9592734" y="897465"/>
            <a:ext cx="2506134" cy="52154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Apache Webserver for load balancing to distribute the load evenly to the two application VM’s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Apache Tomcat as application server for managing/deploying</a:t>
            </a:r>
            <a:endParaRPr lang="en-IN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00" dirty="0"/>
              <a:t>Both UI application and REST API service running  in same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00" dirty="0"/>
              <a:t>Interaction between UI and REST API can be considered as local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000" dirty="0"/>
              <a:t>2 VM’s  Active/Active mode for high availability of the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Redis Cache act as distributed Cache to store the static content/configuration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2 VM’s is considered with Active/Passive mode for high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Replica the cache data between Master/Slave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Relational Database is MySQL to handle the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2 VMS considered with Active/Passive mode for high availability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dirty="0"/>
              <a:t>Replica the data between Active/Passive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CI/CD Servers for Continuous Build and Continuous Deployment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454746-1872-414B-AFBD-A1363B051CEF}"/>
              </a:ext>
            </a:extLst>
          </p:cNvPr>
          <p:cNvSpPr/>
          <p:nvPr/>
        </p:nvSpPr>
        <p:spPr>
          <a:xfrm>
            <a:off x="469421" y="105408"/>
            <a:ext cx="8380428" cy="3433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Deployment View of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Legay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Service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5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7B773F8-50DD-4322-8D6D-9F20C1931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184843"/>
              </p:ext>
            </p:extLst>
          </p:nvPr>
        </p:nvGraphicFramePr>
        <p:xfrm>
          <a:off x="2032000" y="719666"/>
          <a:ext cx="8128000" cy="485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3ACD9F-FE65-4D6B-B68E-1AE707E46335}"/>
              </a:ext>
            </a:extLst>
          </p:cNvPr>
          <p:cNvSpPr/>
          <p:nvPr/>
        </p:nvSpPr>
        <p:spPr>
          <a:xfrm>
            <a:off x="2370668" y="1295398"/>
            <a:ext cx="1151465" cy="804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UI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Angular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Template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HTML/CSS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85F5342-2843-47E1-8DB7-3CE8FC93C2F6}"/>
              </a:ext>
            </a:extLst>
          </p:cNvPr>
          <p:cNvSpPr/>
          <p:nvPr/>
        </p:nvSpPr>
        <p:spPr>
          <a:xfrm>
            <a:off x="3708401" y="1617138"/>
            <a:ext cx="999065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JavaScript</a:t>
            </a:r>
          </a:p>
          <a:p>
            <a:pPr algn="ctr"/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NodeJs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AC9BB1-DF6D-4D71-9EC4-33CF00349B94}"/>
              </a:ext>
            </a:extLst>
          </p:cNvPr>
          <p:cNvSpPr/>
          <p:nvPr/>
        </p:nvSpPr>
        <p:spPr>
          <a:xfrm>
            <a:off x="5037668" y="1634068"/>
            <a:ext cx="1413932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Business Logic</a:t>
            </a:r>
          </a:p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Validation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31A13A-FAC5-4809-BDF1-AF1A58C3424D}"/>
              </a:ext>
            </a:extLst>
          </p:cNvPr>
          <p:cNvSpPr/>
          <p:nvPr/>
        </p:nvSpPr>
        <p:spPr>
          <a:xfrm>
            <a:off x="6781802" y="1583270"/>
            <a:ext cx="999065" cy="609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Responsive Design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D50285-A6DB-4449-BE03-D066BDDF9423}"/>
              </a:ext>
            </a:extLst>
          </p:cNvPr>
          <p:cNvSpPr/>
          <p:nvPr/>
        </p:nvSpPr>
        <p:spPr>
          <a:xfrm>
            <a:off x="8111069" y="1676403"/>
            <a:ext cx="999065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Static Content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3401B9-B654-4533-8651-525FCABBE1CF}"/>
              </a:ext>
            </a:extLst>
          </p:cNvPr>
          <p:cNvSpPr/>
          <p:nvPr/>
        </p:nvSpPr>
        <p:spPr>
          <a:xfrm>
            <a:off x="8398936" y="1109137"/>
            <a:ext cx="999065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Web Browser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C7C2845-DD6E-4732-8413-0A837FEC3568}"/>
              </a:ext>
            </a:extLst>
          </p:cNvPr>
          <p:cNvSpPr/>
          <p:nvPr/>
        </p:nvSpPr>
        <p:spPr>
          <a:xfrm>
            <a:off x="3462867" y="4690531"/>
            <a:ext cx="999065" cy="804334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AB8480-CD05-4088-BED5-025071915FDE}"/>
              </a:ext>
            </a:extLst>
          </p:cNvPr>
          <p:cNvSpPr/>
          <p:nvPr/>
        </p:nvSpPr>
        <p:spPr>
          <a:xfrm>
            <a:off x="6451601" y="4851396"/>
            <a:ext cx="762000" cy="372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Redis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0642EF-ED8C-45CE-BD1F-9846DFE545B4}"/>
              </a:ext>
            </a:extLst>
          </p:cNvPr>
          <p:cNvSpPr/>
          <p:nvPr/>
        </p:nvSpPr>
        <p:spPr>
          <a:xfrm>
            <a:off x="7535334" y="4851396"/>
            <a:ext cx="762000" cy="372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Security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648469-5217-4E5C-9BC2-BDC6E618E63E}"/>
              </a:ext>
            </a:extLst>
          </p:cNvPr>
          <p:cNvSpPr/>
          <p:nvPr/>
        </p:nvSpPr>
        <p:spPr>
          <a:xfrm>
            <a:off x="8729134" y="4851396"/>
            <a:ext cx="762000" cy="372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Logging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729F85-162B-4BB1-976C-1621F44BB0EA}"/>
              </a:ext>
            </a:extLst>
          </p:cNvPr>
          <p:cNvSpPr/>
          <p:nvPr/>
        </p:nvSpPr>
        <p:spPr>
          <a:xfrm>
            <a:off x="9025467" y="4317993"/>
            <a:ext cx="931333" cy="3725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Monitoring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1CF058-D001-44D0-BA86-7748D089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1420" y="1634068"/>
            <a:ext cx="323850" cy="276225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E29D1CC-2C7F-41E3-ADDD-8C80E80E8087}"/>
              </a:ext>
            </a:extLst>
          </p:cNvPr>
          <p:cNvSpPr/>
          <p:nvPr/>
        </p:nvSpPr>
        <p:spPr>
          <a:xfrm>
            <a:off x="2370667" y="2979738"/>
            <a:ext cx="1151465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REST Microservice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1B3CE7-F5CB-42D6-B53F-530B35A11116}"/>
              </a:ext>
            </a:extLst>
          </p:cNvPr>
          <p:cNvSpPr/>
          <p:nvPr/>
        </p:nvSpPr>
        <p:spPr>
          <a:xfrm>
            <a:off x="3848100" y="3005666"/>
            <a:ext cx="1151465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REST Microservice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5834B4-D015-4449-9E61-83ADC3CD67E1}"/>
              </a:ext>
            </a:extLst>
          </p:cNvPr>
          <p:cNvSpPr/>
          <p:nvPr/>
        </p:nvSpPr>
        <p:spPr>
          <a:xfrm>
            <a:off x="7823203" y="2922588"/>
            <a:ext cx="1151465" cy="42333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Messaging</a:t>
            </a:r>
            <a:endParaRPr lang="en-IN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0" name="Arrow: Up-Down 49">
            <a:extLst>
              <a:ext uri="{FF2B5EF4-FFF2-40B4-BE49-F238E27FC236}">
                <a16:creationId xmlns:a16="http://schemas.microsoft.com/office/drawing/2014/main" id="{F231DE66-BC40-442B-A849-19939200490A}"/>
              </a:ext>
            </a:extLst>
          </p:cNvPr>
          <p:cNvSpPr/>
          <p:nvPr/>
        </p:nvSpPr>
        <p:spPr>
          <a:xfrm>
            <a:off x="8009467" y="3767667"/>
            <a:ext cx="101602" cy="2878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BF5EDA65-5DC8-49E3-A235-0A87F50630E7}"/>
              </a:ext>
            </a:extLst>
          </p:cNvPr>
          <p:cNvSpPr/>
          <p:nvPr/>
        </p:nvSpPr>
        <p:spPr>
          <a:xfrm>
            <a:off x="3886203" y="3767667"/>
            <a:ext cx="101602" cy="2878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0A5533-ABED-46AF-98D0-691227819EA9}"/>
              </a:ext>
            </a:extLst>
          </p:cNvPr>
          <p:cNvSpPr txBox="1"/>
          <p:nvPr/>
        </p:nvSpPr>
        <p:spPr>
          <a:xfrm>
            <a:off x="4999565" y="2373869"/>
            <a:ext cx="1196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 Request</a:t>
            </a:r>
            <a:endParaRPr lang="en-IN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AF6967-5C67-41F0-B7ED-AB9BA4478EA0}"/>
              </a:ext>
            </a:extLst>
          </p:cNvPr>
          <p:cNvSpPr txBox="1"/>
          <p:nvPr/>
        </p:nvSpPr>
        <p:spPr>
          <a:xfrm>
            <a:off x="7637570" y="2365762"/>
            <a:ext cx="1196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 Response</a:t>
            </a:r>
            <a:endParaRPr lang="en-IN" sz="1000" dirty="0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F21AC68-8C0F-40DF-AB78-868469A5685C}"/>
              </a:ext>
            </a:extLst>
          </p:cNvPr>
          <p:cNvSpPr/>
          <p:nvPr/>
        </p:nvSpPr>
        <p:spPr>
          <a:xfrm>
            <a:off x="4800600" y="2373869"/>
            <a:ext cx="198965" cy="287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Up 56">
            <a:extLst>
              <a:ext uri="{FF2B5EF4-FFF2-40B4-BE49-F238E27FC236}">
                <a16:creationId xmlns:a16="http://schemas.microsoft.com/office/drawing/2014/main" id="{6B471E21-0710-44A6-9730-7E1F3AEF587E}"/>
              </a:ext>
            </a:extLst>
          </p:cNvPr>
          <p:cNvSpPr/>
          <p:nvPr/>
        </p:nvSpPr>
        <p:spPr>
          <a:xfrm>
            <a:off x="7535334" y="2373868"/>
            <a:ext cx="169333" cy="24622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7A18EE3-F12E-4BE9-906C-4F6120812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26132" y="2922588"/>
            <a:ext cx="869950" cy="23495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5B46CBC-4CD8-4FB6-9471-7E446BD3D13A}"/>
              </a:ext>
            </a:extLst>
          </p:cNvPr>
          <p:cNvSpPr txBox="1"/>
          <p:nvPr/>
        </p:nvSpPr>
        <p:spPr>
          <a:xfrm>
            <a:off x="10430933" y="293401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2D25A77-2132-4B5E-B341-CF83AE7B61FF}"/>
              </a:ext>
            </a:extLst>
          </p:cNvPr>
          <p:cNvSpPr txBox="1"/>
          <p:nvPr/>
        </p:nvSpPr>
        <p:spPr>
          <a:xfrm>
            <a:off x="10234985" y="2771485"/>
            <a:ext cx="11962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</a:t>
            </a:r>
            <a:endParaRPr lang="en-IN" sz="100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97072FE-92BC-4004-8311-27AEDF5A3E87}"/>
              </a:ext>
            </a:extLst>
          </p:cNvPr>
          <p:cNvSpPr/>
          <p:nvPr/>
        </p:nvSpPr>
        <p:spPr>
          <a:xfrm>
            <a:off x="452487" y="173143"/>
            <a:ext cx="8380428" cy="4572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Web Application Architecture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9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D713FC7-9B64-4836-B331-B354CF399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518271"/>
              </p:ext>
            </p:extLst>
          </p:nvPr>
        </p:nvGraphicFramePr>
        <p:xfrm>
          <a:off x="-487019" y="695739"/>
          <a:ext cx="12443793" cy="580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B16CBD-B49A-4DD3-9718-EA8EEBA2DF0E}"/>
              </a:ext>
            </a:extLst>
          </p:cNvPr>
          <p:cNvSpPr/>
          <p:nvPr/>
        </p:nvSpPr>
        <p:spPr>
          <a:xfrm>
            <a:off x="5297556" y="5198060"/>
            <a:ext cx="4333461" cy="506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US Specific Feature Branch</a:t>
            </a:r>
            <a:endParaRPr lang="en-IN" b="1" dirty="0"/>
          </a:p>
          <a:p>
            <a:pPr algn="ctr"/>
            <a:endParaRPr lang="en-IN" b="1" dirty="0"/>
          </a:p>
        </p:txBody>
      </p:sp>
      <p:sp>
        <p:nvSpPr>
          <p:cNvPr id="9" name="Line 34">
            <a:extLst>
              <a:ext uri="{FF2B5EF4-FFF2-40B4-BE49-F238E27FC236}">
                <a16:creationId xmlns:a16="http://schemas.microsoft.com/office/drawing/2014/main" id="{8A9923AF-8DA3-45EE-9F21-6C226BC9BF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8498" y="2832154"/>
            <a:ext cx="18260" cy="1018698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Oval 36">
            <a:extLst>
              <a:ext uri="{FF2B5EF4-FFF2-40B4-BE49-F238E27FC236}">
                <a16:creationId xmlns:a16="http://schemas.microsoft.com/office/drawing/2014/main" id="{253ED0B6-AF85-4461-889C-8FB133B87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106" y="2745529"/>
            <a:ext cx="86560" cy="69248"/>
          </a:xfrm>
          <a:prstGeom prst="ellips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41737-86CA-4672-8BC0-9A759B294939}"/>
              </a:ext>
            </a:extLst>
          </p:cNvPr>
          <p:cNvSpPr txBox="1"/>
          <p:nvPr/>
        </p:nvSpPr>
        <p:spPr>
          <a:xfrm>
            <a:off x="9631017" y="173143"/>
            <a:ext cx="22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Golden Source Code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D7226A3-57AD-4806-945C-EB349D8461F2}"/>
              </a:ext>
            </a:extLst>
          </p:cNvPr>
          <p:cNvCxnSpPr/>
          <p:nvPr/>
        </p:nvCxnSpPr>
        <p:spPr>
          <a:xfrm rot="5400000" flipH="1" flipV="1">
            <a:off x="10793896" y="556592"/>
            <a:ext cx="457200" cy="417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Up 16">
            <a:extLst>
              <a:ext uri="{FF2B5EF4-FFF2-40B4-BE49-F238E27FC236}">
                <a16:creationId xmlns:a16="http://schemas.microsoft.com/office/drawing/2014/main" id="{319E68FA-221C-408A-84BE-527750568B83}"/>
              </a:ext>
            </a:extLst>
          </p:cNvPr>
          <p:cNvSpPr/>
          <p:nvPr/>
        </p:nvSpPr>
        <p:spPr>
          <a:xfrm>
            <a:off x="9996249" y="4541666"/>
            <a:ext cx="86560" cy="137637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28F4ABC-C23A-4099-A544-EC1CECDE90F0}"/>
              </a:ext>
            </a:extLst>
          </p:cNvPr>
          <p:cNvSpPr/>
          <p:nvPr/>
        </p:nvSpPr>
        <p:spPr>
          <a:xfrm>
            <a:off x="10264086" y="1329179"/>
            <a:ext cx="144292" cy="252167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4CB70D66-40BC-4C1E-8040-C0C6EDEC67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41450" y="4610914"/>
            <a:ext cx="27613" cy="1280836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" name="Oval 36">
            <a:extLst>
              <a:ext uri="{FF2B5EF4-FFF2-40B4-BE49-F238E27FC236}">
                <a16:creationId xmlns:a16="http://schemas.microsoft.com/office/drawing/2014/main" id="{BA8D5089-AC88-4861-87FF-343D488B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702" y="4541666"/>
            <a:ext cx="86560" cy="69248"/>
          </a:xfrm>
          <a:prstGeom prst="ellips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1772F593-3ADB-40C8-92B8-E713B88BF78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3839" y="4670628"/>
            <a:ext cx="27612" cy="527431"/>
          </a:xfrm>
          <a:prstGeom prst="lin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2" name="Oval 36">
            <a:extLst>
              <a:ext uri="{FF2B5EF4-FFF2-40B4-BE49-F238E27FC236}">
                <a16:creationId xmlns:a16="http://schemas.microsoft.com/office/drawing/2014/main" id="{900866D6-9ABF-43B1-816B-93E8B7381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448" y="4584004"/>
            <a:ext cx="86560" cy="69248"/>
          </a:xfrm>
          <a:prstGeom prst="ellipse">
            <a:avLst/>
          </a:prstGeom>
          <a:noFill/>
          <a:ln w="12700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F3420-E7A6-4047-A381-5A9DFDB14F3D}"/>
              </a:ext>
            </a:extLst>
          </p:cNvPr>
          <p:cNvSpPr txBox="1"/>
          <p:nvPr/>
        </p:nvSpPr>
        <p:spPr>
          <a:xfrm>
            <a:off x="536290" y="2850642"/>
            <a:ext cx="2152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Cut the branch from the previous Develop branch to work on new Service Version</a:t>
            </a:r>
            <a:endParaRPr lang="en-I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90BA6-CF8D-4630-AE64-7B7F180748A1}"/>
              </a:ext>
            </a:extLst>
          </p:cNvPr>
          <p:cNvSpPr txBox="1"/>
          <p:nvPr/>
        </p:nvSpPr>
        <p:spPr>
          <a:xfrm>
            <a:off x="1364273" y="4864567"/>
            <a:ext cx="215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Cut the branch from the Develop branch to work on Release</a:t>
            </a:r>
            <a:endParaRPr lang="en-I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A506A8-C336-4A09-87A1-0F2F6797E4BF}"/>
              </a:ext>
            </a:extLst>
          </p:cNvPr>
          <p:cNvSpPr txBox="1"/>
          <p:nvPr/>
        </p:nvSpPr>
        <p:spPr>
          <a:xfrm>
            <a:off x="3469063" y="4576290"/>
            <a:ext cx="2152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Cut the branch from the Develop branch to work on Feature US</a:t>
            </a:r>
            <a:endParaRPr lang="en-I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FEEDA-F2EB-483F-9E4D-967C41CD94EF}"/>
              </a:ext>
            </a:extLst>
          </p:cNvPr>
          <p:cNvSpPr txBox="1"/>
          <p:nvPr/>
        </p:nvSpPr>
        <p:spPr>
          <a:xfrm>
            <a:off x="10227429" y="4654950"/>
            <a:ext cx="154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Merge Release Branch to Develop Version Branch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042B87-D519-4A82-A817-27FC960335B5}"/>
              </a:ext>
            </a:extLst>
          </p:cNvPr>
          <p:cNvSpPr txBox="1"/>
          <p:nvPr/>
        </p:nvSpPr>
        <p:spPr>
          <a:xfrm>
            <a:off x="10460073" y="2345419"/>
            <a:ext cx="154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Merge Develop Version Branch to Master after production deployment</a:t>
            </a:r>
            <a:endParaRPr lang="en-IN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45032B-D89D-4F76-9BF4-BCFFAC4E7FF0}"/>
              </a:ext>
            </a:extLst>
          </p:cNvPr>
          <p:cNvSpPr/>
          <p:nvPr/>
        </p:nvSpPr>
        <p:spPr>
          <a:xfrm>
            <a:off x="452487" y="173143"/>
            <a:ext cx="8380428" cy="45720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GIT Branching Strategy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750BB9-E1A7-4A22-8AF3-ED9F67E537B3}"/>
              </a:ext>
            </a:extLst>
          </p:cNvPr>
          <p:cNvSpPr txBox="1"/>
          <p:nvPr/>
        </p:nvSpPr>
        <p:spPr>
          <a:xfrm>
            <a:off x="11385577" y="5397805"/>
            <a:ext cx="18328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Deploy from Release branch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GIT Pull request to perform the Code Review</a:t>
            </a:r>
            <a:endParaRPr lang="en-IN" sz="1400" b="1" dirty="0">
              <a:solidFill>
                <a:srgbClr val="FF0000"/>
              </a:solidFill>
            </a:endParaRP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A601953-459B-40CB-A5A9-9C75D3BB9847}"/>
              </a:ext>
            </a:extLst>
          </p:cNvPr>
          <p:cNvCxnSpPr/>
          <p:nvPr/>
        </p:nvCxnSpPr>
        <p:spPr>
          <a:xfrm rot="5400000" flipH="1" flipV="1">
            <a:off x="11332396" y="5818955"/>
            <a:ext cx="457200" cy="4174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49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EFB5976-0CDE-4A45-BDFC-039007CE7E42}"/>
              </a:ext>
            </a:extLst>
          </p:cNvPr>
          <p:cNvSpPr/>
          <p:nvPr/>
        </p:nvSpPr>
        <p:spPr>
          <a:xfrm>
            <a:off x="2348005" y="92539"/>
            <a:ext cx="6873038" cy="2729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CI/CD Process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Cloud 41">
            <a:extLst>
              <a:ext uri="{FF2B5EF4-FFF2-40B4-BE49-F238E27FC236}">
                <a16:creationId xmlns:a16="http://schemas.microsoft.com/office/drawing/2014/main" id="{B45429C9-F77E-4823-9744-B85F22912CCC}"/>
              </a:ext>
            </a:extLst>
          </p:cNvPr>
          <p:cNvSpPr/>
          <p:nvPr/>
        </p:nvSpPr>
        <p:spPr>
          <a:xfrm>
            <a:off x="1082642" y="1221740"/>
            <a:ext cx="842811" cy="3076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GIT Hook</a:t>
            </a:r>
          </a:p>
        </p:txBody>
      </p:sp>
      <p:cxnSp>
        <p:nvCxnSpPr>
          <p:cNvPr id="43" name="Elbow Connector 228">
            <a:extLst>
              <a:ext uri="{FF2B5EF4-FFF2-40B4-BE49-F238E27FC236}">
                <a16:creationId xmlns:a16="http://schemas.microsoft.com/office/drawing/2014/main" id="{1724B562-1956-4E0C-8B18-FA7C0F10B5E8}"/>
              </a:ext>
            </a:extLst>
          </p:cNvPr>
          <p:cNvCxnSpPr>
            <a:cxnSpLocks/>
          </p:cNvCxnSpPr>
          <p:nvPr/>
        </p:nvCxnSpPr>
        <p:spPr>
          <a:xfrm>
            <a:off x="1925453" y="1318287"/>
            <a:ext cx="723382" cy="6014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53">
            <a:extLst>
              <a:ext uri="{FF2B5EF4-FFF2-40B4-BE49-F238E27FC236}">
                <a16:creationId xmlns:a16="http://schemas.microsoft.com/office/drawing/2014/main" id="{394AAAC8-AD88-4EF0-856E-9564A7D4FA7D}"/>
              </a:ext>
            </a:extLst>
          </p:cNvPr>
          <p:cNvSpPr/>
          <p:nvPr/>
        </p:nvSpPr>
        <p:spPr>
          <a:xfrm>
            <a:off x="3916313" y="2833489"/>
            <a:ext cx="1033950" cy="6598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Integrate with Code Quality Plugin like </a:t>
            </a:r>
            <a:r>
              <a:rPr lang="en-US" sz="10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SonarCube</a:t>
            </a:r>
            <a:endParaRPr lang="en-US" sz="1000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cxnSp>
        <p:nvCxnSpPr>
          <p:cNvPr id="45" name="Elbow Connector 4">
            <a:extLst>
              <a:ext uri="{FF2B5EF4-FFF2-40B4-BE49-F238E27FC236}">
                <a16:creationId xmlns:a16="http://schemas.microsoft.com/office/drawing/2014/main" id="{50BA5EDD-1058-4AF1-B309-E7F01F5A22F8}"/>
              </a:ext>
            </a:extLst>
          </p:cNvPr>
          <p:cNvCxnSpPr>
            <a:cxnSpLocks/>
            <a:endCxn id="44" idx="1"/>
          </p:cNvCxnSpPr>
          <p:nvPr/>
        </p:nvCxnSpPr>
        <p:spPr>
          <a:xfrm rot="16200000" flipH="1">
            <a:off x="3196230" y="2443345"/>
            <a:ext cx="909102" cy="531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E9FBBFD3-11DF-485B-AAAA-6490E9CFAF74}"/>
              </a:ext>
            </a:extLst>
          </p:cNvPr>
          <p:cNvSpPr/>
          <p:nvPr/>
        </p:nvSpPr>
        <p:spPr>
          <a:xfrm>
            <a:off x="601621" y="1762950"/>
            <a:ext cx="1436549" cy="6598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Create New Pipeline / Job in CI from Release Branch</a:t>
            </a:r>
          </a:p>
        </p:txBody>
      </p:sp>
      <p:sp>
        <p:nvSpPr>
          <p:cNvPr id="47" name="Rounded Rectangle 3">
            <a:extLst>
              <a:ext uri="{FF2B5EF4-FFF2-40B4-BE49-F238E27FC236}">
                <a16:creationId xmlns:a16="http://schemas.microsoft.com/office/drawing/2014/main" id="{B163A7D5-BA38-4883-9373-D30A5A6FB81C}"/>
              </a:ext>
            </a:extLst>
          </p:cNvPr>
          <p:cNvSpPr/>
          <p:nvPr/>
        </p:nvSpPr>
        <p:spPr>
          <a:xfrm>
            <a:off x="2666975" y="1759418"/>
            <a:ext cx="1436549" cy="6598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Build – Release No. 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9D2CB0-0B24-4402-844A-C212037E8774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077753" y="2089357"/>
            <a:ext cx="589222" cy="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5D7265-9D39-47DE-9798-E5D04214A2EF}"/>
              </a:ext>
            </a:extLst>
          </p:cNvPr>
          <p:cNvCxnSpPr>
            <a:cxnSpLocks/>
          </p:cNvCxnSpPr>
          <p:nvPr/>
        </p:nvCxnSpPr>
        <p:spPr>
          <a:xfrm flipV="1">
            <a:off x="4116103" y="1491642"/>
            <a:ext cx="403537" cy="57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15">
            <a:extLst>
              <a:ext uri="{FF2B5EF4-FFF2-40B4-BE49-F238E27FC236}">
                <a16:creationId xmlns:a16="http://schemas.microsoft.com/office/drawing/2014/main" id="{5647168D-307F-4D44-9E37-69119772E240}"/>
              </a:ext>
            </a:extLst>
          </p:cNvPr>
          <p:cNvSpPr/>
          <p:nvPr/>
        </p:nvSpPr>
        <p:spPr>
          <a:xfrm>
            <a:off x="6041471" y="1168797"/>
            <a:ext cx="1143494" cy="5720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Publish the artifact in repository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E58BD3-E881-4DCD-9A32-C12441552354}"/>
              </a:ext>
            </a:extLst>
          </p:cNvPr>
          <p:cNvCxnSpPr/>
          <p:nvPr/>
        </p:nvCxnSpPr>
        <p:spPr>
          <a:xfrm flipV="1">
            <a:off x="5577038" y="1454176"/>
            <a:ext cx="465540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A3492D44-3D25-43B4-9D99-9FA93EAF9BA4}"/>
              </a:ext>
            </a:extLst>
          </p:cNvPr>
          <p:cNvSpPr/>
          <p:nvPr/>
        </p:nvSpPr>
        <p:spPr>
          <a:xfrm>
            <a:off x="4531403" y="1214695"/>
            <a:ext cx="1027725" cy="4983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Build Successful</a:t>
            </a:r>
          </a:p>
        </p:txBody>
      </p:sp>
      <p:sp>
        <p:nvSpPr>
          <p:cNvPr id="53" name="Rounded Rectangle 15">
            <a:extLst>
              <a:ext uri="{FF2B5EF4-FFF2-40B4-BE49-F238E27FC236}">
                <a16:creationId xmlns:a16="http://schemas.microsoft.com/office/drawing/2014/main" id="{1CB68A5F-D305-4F85-B560-E59D143F26CE}"/>
              </a:ext>
            </a:extLst>
          </p:cNvPr>
          <p:cNvSpPr/>
          <p:nvPr/>
        </p:nvSpPr>
        <p:spPr>
          <a:xfrm>
            <a:off x="9046157" y="1137066"/>
            <a:ext cx="950089" cy="6107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Dev Sanity Testing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A85C47-661A-42C2-8E09-C3B024368B51}"/>
              </a:ext>
            </a:extLst>
          </p:cNvPr>
          <p:cNvCxnSpPr/>
          <p:nvPr/>
        </p:nvCxnSpPr>
        <p:spPr>
          <a:xfrm flipV="1">
            <a:off x="7221729" y="1435322"/>
            <a:ext cx="465540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314C48-7E05-4BE8-AD6C-1D397CB49CFA}"/>
              </a:ext>
            </a:extLst>
          </p:cNvPr>
          <p:cNvCxnSpPr>
            <a:cxnSpLocks/>
          </p:cNvCxnSpPr>
          <p:nvPr/>
        </p:nvCxnSpPr>
        <p:spPr>
          <a:xfrm>
            <a:off x="4108776" y="2092354"/>
            <a:ext cx="796741" cy="203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15">
            <a:extLst>
              <a:ext uri="{FF2B5EF4-FFF2-40B4-BE49-F238E27FC236}">
                <a16:creationId xmlns:a16="http://schemas.microsoft.com/office/drawing/2014/main" id="{17CC3C55-3B4B-447E-8AB0-AC57659B1355}"/>
              </a:ext>
            </a:extLst>
          </p:cNvPr>
          <p:cNvSpPr/>
          <p:nvPr/>
        </p:nvSpPr>
        <p:spPr>
          <a:xfrm>
            <a:off x="4923489" y="2066318"/>
            <a:ext cx="825854" cy="4983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Build Failed</a:t>
            </a:r>
          </a:p>
        </p:txBody>
      </p:sp>
      <p:sp>
        <p:nvSpPr>
          <p:cNvPr id="57" name="Rounded Rectangle 15">
            <a:extLst>
              <a:ext uri="{FF2B5EF4-FFF2-40B4-BE49-F238E27FC236}">
                <a16:creationId xmlns:a16="http://schemas.microsoft.com/office/drawing/2014/main" id="{675095CB-66B5-4909-A855-11EF33962A03}"/>
              </a:ext>
            </a:extLst>
          </p:cNvPr>
          <p:cNvSpPr/>
          <p:nvPr/>
        </p:nvSpPr>
        <p:spPr>
          <a:xfrm>
            <a:off x="7696151" y="1166324"/>
            <a:ext cx="847556" cy="5720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Deploy Dev</a:t>
            </a:r>
          </a:p>
        </p:txBody>
      </p:sp>
      <p:cxnSp>
        <p:nvCxnSpPr>
          <p:cNvPr id="58" name="Straight Arrow Connector 57" descr="Pass">
            <a:extLst>
              <a:ext uri="{FF2B5EF4-FFF2-40B4-BE49-F238E27FC236}">
                <a16:creationId xmlns:a16="http://schemas.microsoft.com/office/drawing/2014/main" id="{C724924C-72BD-4920-88D5-C1ABBE7745AC}"/>
              </a:ext>
            </a:extLst>
          </p:cNvPr>
          <p:cNvCxnSpPr/>
          <p:nvPr/>
        </p:nvCxnSpPr>
        <p:spPr>
          <a:xfrm flipV="1">
            <a:off x="8574758" y="1442422"/>
            <a:ext cx="465540" cy="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15">
            <a:extLst>
              <a:ext uri="{FF2B5EF4-FFF2-40B4-BE49-F238E27FC236}">
                <a16:creationId xmlns:a16="http://schemas.microsoft.com/office/drawing/2014/main" id="{EB3F745F-1F09-4022-9FAF-FA8F0B129EB0}"/>
              </a:ext>
            </a:extLst>
          </p:cNvPr>
          <p:cNvSpPr/>
          <p:nvPr/>
        </p:nvSpPr>
        <p:spPr>
          <a:xfrm>
            <a:off x="9040298" y="2170098"/>
            <a:ext cx="1027725" cy="4983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QA Select Dev Deployed Version</a:t>
            </a:r>
          </a:p>
        </p:txBody>
      </p:sp>
      <p:sp>
        <p:nvSpPr>
          <p:cNvPr id="60" name="Rounded Rectangle 15">
            <a:extLst>
              <a:ext uri="{FF2B5EF4-FFF2-40B4-BE49-F238E27FC236}">
                <a16:creationId xmlns:a16="http://schemas.microsoft.com/office/drawing/2014/main" id="{B2E558AD-AFF8-4E77-8C84-9DC2BADE6241}"/>
              </a:ext>
            </a:extLst>
          </p:cNvPr>
          <p:cNvSpPr/>
          <p:nvPr/>
        </p:nvSpPr>
        <p:spPr>
          <a:xfrm>
            <a:off x="9220467" y="2973510"/>
            <a:ext cx="847556" cy="5720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Deploy QA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DC7115A-CFC0-4094-B92F-805ABA91C055}"/>
              </a:ext>
            </a:extLst>
          </p:cNvPr>
          <p:cNvCxnSpPr>
            <a:cxnSpLocks/>
          </p:cNvCxnSpPr>
          <p:nvPr/>
        </p:nvCxnSpPr>
        <p:spPr>
          <a:xfrm>
            <a:off x="9521201" y="1736038"/>
            <a:ext cx="0" cy="4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BD5267-325B-4D64-B071-C168428B0C51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9554161" y="2668492"/>
            <a:ext cx="0" cy="30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28">
            <a:extLst>
              <a:ext uri="{FF2B5EF4-FFF2-40B4-BE49-F238E27FC236}">
                <a16:creationId xmlns:a16="http://schemas.microsoft.com/office/drawing/2014/main" id="{54472DF1-B822-4CF1-99C3-1B0AFB5CAE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0390" y="-1233217"/>
            <a:ext cx="222599" cy="45764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AC5C09-0D25-4A6E-B019-AD361D265255}"/>
              </a:ext>
            </a:extLst>
          </p:cNvPr>
          <p:cNvCxnSpPr>
            <a:cxnSpLocks/>
          </p:cNvCxnSpPr>
          <p:nvPr/>
        </p:nvCxnSpPr>
        <p:spPr>
          <a:xfrm>
            <a:off x="3633627" y="959989"/>
            <a:ext cx="0" cy="75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15">
            <a:extLst>
              <a:ext uri="{FF2B5EF4-FFF2-40B4-BE49-F238E27FC236}">
                <a16:creationId xmlns:a16="http://schemas.microsoft.com/office/drawing/2014/main" id="{898C4318-50D1-4A32-9EF4-695C4668F63D}"/>
              </a:ext>
            </a:extLst>
          </p:cNvPr>
          <p:cNvSpPr/>
          <p:nvPr/>
        </p:nvSpPr>
        <p:spPr>
          <a:xfrm>
            <a:off x="7786332" y="441619"/>
            <a:ext cx="847556" cy="5720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Dev Failed</a:t>
            </a:r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28F568B0-EE66-4149-8A38-287B76D38C0C}"/>
              </a:ext>
            </a:extLst>
          </p:cNvPr>
          <p:cNvSpPr/>
          <p:nvPr/>
        </p:nvSpPr>
        <p:spPr>
          <a:xfrm>
            <a:off x="2315282" y="3695198"/>
            <a:ext cx="1506940" cy="962526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Roll Back?</a:t>
            </a:r>
          </a:p>
        </p:txBody>
      </p:sp>
      <p:sp>
        <p:nvSpPr>
          <p:cNvPr id="67" name="Rounded Rectangle 50">
            <a:extLst>
              <a:ext uri="{FF2B5EF4-FFF2-40B4-BE49-F238E27FC236}">
                <a16:creationId xmlns:a16="http://schemas.microsoft.com/office/drawing/2014/main" id="{878FB17A-5A33-4ECE-92C4-9F141C253914}"/>
              </a:ext>
            </a:extLst>
          </p:cNvPr>
          <p:cNvSpPr/>
          <p:nvPr/>
        </p:nvSpPr>
        <p:spPr>
          <a:xfrm>
            <a:off x="396725" y="3921868"/>
            <a:ext cx="1142955" cy="4930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Select previous QA Pass version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6F621E-EF23-44DA-AEFF-E902F01557C6}"/>
              </a:ext>
            </a:extLst>
          </p:cNvPr>
          <p:cNvCxnSpPr>
            <a:cxnSpLocks/>
            <a:stCxn id="66" idx="1"/>
            <a:endCxn id="67" idx="3"/>
          </p:cNvCxnSpPr>
          <p:nvPr/>
        </p:nvCxnSpPr>
        <p:spPr>
          <a:xfrm flipH="1" flipV="1">
            <a:off x="1539680" y="4168414"/>
            <a:ext cx="775602" cy="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59">
            <a:extLst>
              <a:ext uri="{FF2B5EF4-FFF2-40B4-BE49-F238E27FC236}">
                <a16:creationId xmlns:a16="http://schemas.microsoft.com/office/drawing/2014/main" id="{0C83DC5B-B23F-47D4-B2D4-FDFB0BDBEAB2}"/>
              </a:ext>
            </a:extLst>
          </p:cNvPr>
          <p:cNvSpPr/>
          <p:nvPr/>
        </p:nvSpPr>
        <p:spPr>
          <a:xfrm>
            <a:off x="396725" y="4901860"/>
            <a:ext cx="1098059" cy="4225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Deploy to QA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1F6CA4-E2A6-4DDF-8BE1-6E600BF56DD6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945755" y="4414960"/>
            <a:ext cx="22448" cy="48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3">
            <a:extLst>
              <a:ext uri="{FF2B5EF4-FFF2-40B4-BE49-F238E27FC236}">
                <a16:creationId xmlns:a16="http://schemas.microsoft.com/office/drawing/2014/main" id="{6B57B8E0-8FCD-468F-9DF3-FB8E8120D0DA}"/>
              </a:ext>
            </a:extLst>
          </p:cNvPr>
          <p:cNvSpPr/>
          <p:nvPr/>
        </p:nvSpPr>
        <p:spPr>
          <a:xfrm>
            <a:off x="3207465" y="5537085"/>
            <a:ext cx="1436549" cy="65987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Blue/Green Deployment for Cloud Platform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FD0E7E-A8B1-4C3D-83FC-EF1E90DA0785}"/>
              </a:ext>
            </a:extLst>
          </p:cNvPr>
          <p:cNvCxnSpPr>
            <a:cxnSpLocks/>
          </p:cNvCxnSpPr>
          <p:nvPr/>
        </p:nvCxnSpPr>
        <p:spPr>
          <a:xfrm flipV="1">
            <a:off x="4644014" y="5892809"/>
            <a:ext cx="589222" cy="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3">
            <a:extLst>
              <a:ext uri="{FF2B5EF4-FFF2-40B4-BE49-F238E27FC236}">
                <a16:creationId xmlns:a16="http://schemas.microsoft.com/office/drawing/2014/main" id="{14D3B0C2-5CD4-41AD-9DE2-857F6F47C321}"/>
              </a:ext>
            </a:extLst>
          </p:cNvPr>
          <p:cNvSpPr/>
          <p:nvPr/>
        </p:nvSpPr>
        <p:spPr>
          <a:xfrm>
            <a:off x="5242096" y="5562870"/>
            <a:ext cx="1055009" cy="6313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Deploy New </a:t>
            </a: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Blue App</a:t>
            </a:r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with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test route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BD18294-2F8A-4C93-81F1-A3FD318E9AE3}"/>
              </a:ext>
            </a:extLst>
          </p:cNvPr>
          <p:cNvCxnSpPr>
            <a:cxnSpLocks/>
          </p:cNvCxnSpPr>
          <p:nvPr/>
        </p:nvCxnSpPr>
        <p:spPr>
          <a:xfrm flipV="1">
            <a:off x="6318607" y="5864239"/>
            <a:ext cx="589222" cy="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3">
            <a:extLst>
              <a:ext uri="{FF2B5EF4-FFF2-40B4-BE49-F238E27FC236}">
                <a16:creationId xmlns:a16="http://schemas.microsoft.com/office/drawing/2014/main" id="{E5EB4076-FB9D-4394-A69F-2A6F216D58E9}"/>
              </a:ext>
            </a:extLst>
          </p:cNvPr>
          <p:cNvSpPr/>
          <p:nvPr/>
        </p:nvSpPr>
        <p:spPr>
          <a:xfrm>
            <a:off x="6907829" y="5577154"/>
            <a:ext cx="1055009" cy="6313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Validate with test route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C7DC589F-3FCA-4FC1-82CB-CB85F56245AA}"/>
              </a:ext>
            </a:extLst>
          </p:cNvPr>
          <p:cNvSpPr/>
          <p:nvPr/>
        </p:nvSpPr>
        <p:spPr>
          <a:xfrm>
            <a:off x="8554080" y="5462079"/>
            <a:ext cx="1245175" cy="857425"/>
          </a:xfrm>
          <a:prstGeom prst="diamond">
            <a:avLst/>
          </a:prstGeom>
          <a:solidFill>
            <a:schemeClr val="tx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Success?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594B0D3-85BC-449E-9C43-0957F4DFFEBE}"/>
              </a:ext>
            </a:extLst>
          </p:cNvPr>
          <p:cNvCxnSpPr>
            <a:cxnSpLocks/>
          </p:cNvCxnSpPr>
          <p:nvPr/>
        </p:nvCxnSpPr>
        <p:spPr>
          <a:xfrm flipV="1">
            <a:off x="7971698" y="5892808"/>
            <a:ext cx="589222" cy="2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3">
            <a:extLst>
              <a:ext uri="{FF2B5EF4-FFF2-40B4-BE49-F238E27FC236}">
                <a16:creationId xmlns:a16="http://schemas.microsoft.com/office/drawing/2014/main" id="{8D5E0A87-89D9-459B-AEC0-BA376E06B74A}"/>
              </a:ext>
            </a:extLst>
          </p:cNvPr>
          <p:cNvSpPr/>
          <p:nvPr/>
        </p:nvSpPr>
        <p:spPr>
          <a:xfrm>
            <a:off x="7350526" y="4247837"/>
            <a:ext cx="1098059" cy="65415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Un-Map the test route and Map the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Green App</a:t>
            </a:r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 Route</a:t>
            </a:r>
          </a:p>
        </p:txBody>
      </p:sp>
      <p:sp>
        <p:nvSpPr>
          <p:cNvPr id="81" name="Rounded Rectangle 3">
            <a:extLst>
              <a:ext uri="{FF2B5EF4-FFF2-40B4-BE49-F238E27FC236}">
                <a16:creationId xmlns:a16="http://schemas.microsoft.com/office/drawing/2014/main" id="{8455F847-63D2-48CE-80F5-64D621A7BEB8}"/>
              </a:ext>
            </a:extLst>
          </p:cNvPr>
          <p:cNvSpPr/>
          <p:nvPr/>
        </p:nvSpPr>
        <p:spPr>
          <a:xfrm>
            <a:off x="8846092" y="4217025"/>
            <a:ext cx="1055009" cy="6313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Traffic Enabled</a:t>
            </a:r>
          </a:p>
        </p:txBody>
      </p:sp>
      <p:sp>
        <p:nvSpPr>
          <p:cNvPr id="82" name="Rounded Rectangle 3">
            <a:extLst>
              <a:ext uri="{FF2B5EF4-FFF2-40B4-BE49-F238E27FC236}">
                <a16:creationId xmlns:a16="http://schemas.microsoft.com/office/drawing/2014/main" id="{122827EE-DD25-43B8-84B1-274C883EF449}"/>
              </a:ext>
            </a:extLst>
          </p:cNvPr>
          <p:cNvSpPr/>
          <p:nvPr/>
        </p:nvSpPr>
        <p:spPr>
          <a:xfrm>
            <a:off x="10298608" y="4166552"/>
            <a:ext cx="1055009" cy="6313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Delete the </a:t>
            </a:r>
            <a:r>
              <a:rPr lang="en-US" sz="1000" b="1" dirty="0">
                <a:solidFill>
                  <a:srgbClr val="0070C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Blue App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9BDD0BD-2A0B-4D48-8260-62D167F4BAB0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8451076" y="4523567"/>
            <a:ext cx="395016" cy="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567F755-76B4-4EE3-B053-67A47C47200F}"/>
              </a:ext>
            </a:extLst>
          </p:cNvPr>
          <p:cNvCxnSpPr>
            <a:cxnSpLocks/>
          </p:cNvCxnSpPr>
          <p:nvPr/>
        </p:nvCxnSpPr>
        <p:spPr>
          <a:xfrm>
            <a:off x="9925276" y="4482206"/>
            <a:ext cx="395016" cy="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D8648CE-9945-416D-9A86-5DC359463472}"/>
              </a:ext>
            </a:extLst>
          </p:cNvPr>
          <p:cNvCxnSpPr>
            <a:cxnSpLocks/>
            <a:stCxn id="78" idx="0"/>
          </p:cNvCxnSpPr>
          <p:nvPr/>
        </p:nvCxnSpPr>
        <p:spPr>
          <a:xfrm flipH="1" flipV="1">
            <a:off x="7871180" y="4899863"/>
            <a:ext cx="1305488" cy="56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48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EFB5976-0CDE-4A45-BDFC-039007CE7E42}"/>
              </a:ext>
            </a:extLst>
          </p:cNvPr>
          <p:cNvSpPr/>
          <p:nvPr/>
        </p:nvSpPr>
        <p:spPr>
          <a:xfrm>
            <a:off x="1670669" y="7878"/>
            <a:ext cx="7800187" cy="2764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Cloud Infrastructure &amp; Application Setup</a:t>
            </a:r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C7CCD3-EF31-48FE-92CA-7BB3B3AD4BBE}"/>
              </a:ext>
            </a:extLst>
          </p:cNvPr>
          <p:cNvSpPr/>
          <p:nvPr/>
        </p:nvSpPr>
        <p:spPr>
          <a:xfrm>
            <a:off x="8585200" y="381001"/>
            <a:ext cx="3369733" cy="5096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Chosen PaaS (Platform as-a Service) where application and data is owned by the application team for scalability and High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Chosen Pivotal Cloud Foundry as a cloud platform to host the applications in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Cloud Platform is hosted in two zones for high availability of the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UI Application and REST Microservices are deployed in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Adoptive Cloud Native Development using Spring Cloud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Spring Actuator with management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Follow 12-factor principals,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Externalized Configuration using Config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Eureka for Service Registry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Hystrix</a:t>
            </a:r>
            <a:r>
              <a:rPr lang="en-US" sz="1000" dirty="0"/>
              <a:t> for fault tolerance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API Gateway for routing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Horizontal Scaling using auto-scale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Leverage cloud services like mongo-</a:t>
            </a:r>
            <a:r>
              <a:rPr lang="en-US" sz="1000" dirty="0" err="1"/>
              <a:t>db</a:t>
            </a:r>
            <a:r>
              <a:rPr lang="en-US" sz="1000" dirty="0"/>
              <a:t>, </a:t>
            </a:r>
            <a:r>
              <a:rPr lang="en-US" sz="1000" dirty="0" err="1"/>
              <a:t>rabbitmq</a:t>
            </a:r>
            <a:r>
              <a:rPr lang="en-US" sz="1000" dirty="0"/>
              <a:t>, user defined services and proxy services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/>
              <a:t>Logs are considered as OUT stream and pushing the logs to Logstash / Elastic with Kibana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Use Redis Cache service available in </a:t>
            </a:r>
            <a:r>
              <a:rPr lang="en-US" sz="1000" dirty="0" err="1"/>
              <a:t>cloudfoundry</a:t>
            </a:r>
            <a:r>
              <a:rPr lang="en-US" sz="1000" dirty="0"/>
              <a:t> for Cache implementation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Same zone preference configuration for high response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Considered profile specific configuration to enable easy development and testing in local environment using Spring Boot Frameworks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70C5B-601B-41BA-892A-9AA06D26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9467"/>
            <a:ext cx="7800187" cy="661463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CFB178-E716-44EE-B08E-383B303CB974}"/>
              </a:ext>
            </a:extLst>
          </p:cNvPr>
          <p:cNvSpPr/>
          <p:nvPr/>
        </p:nvSpPr>
        <p:spPr>
          <a:xfrm>
            <a:off x="8847667" y="5503333"/>
            <a:ext cx="3107266" cy="1236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Grafana is chosen as a Monitoring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Application Metrics like CPU Utilization/Memory Utilization / transaction data can be viewed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/>
              <a:t>Promotheus</a:t>
            </a:r>
            <a:r>
              <a:rPr lang="en-US" sz="1000" dirty="0"/>
              <a:t> / Influx DB will be used to persist the metrics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Alerting can be enabled based on the threshold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Email can be triggered based on the exceptions</a:t>
            </a:r>
          </a:p>
        </p:txBody>
      </p:sp>
    </p:spTree>
    <p:extLst>
      <p:ext uri="{BB962C8B-B14F-4D97-AF65-F5344CB8AC3E}">
        <p14:creationId xmlns:p14="http://schemas.microsoft.com/office/powerpoint/2010/main" val="450067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4469</TotalTime>
  <Words>584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Emoji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Neethirajan, Sathyarajan (Cognizant)</dc:creator>
  <cp:lastModifiedBy>Neethirajan, Sathyarajan (Cognizant)</cp:lastModifiedBy>
  <cp:revision>9</cp:revision>
  <dcterms:created xsi:type="dcterms:W3CDTF">2021-12-05T01:20:44Z</dcterms:created>
  <dcterms:modified xsi:type="dcterms:W3CDTF">2021-12-08T03:49:57Z</dcterms:modified>
</cp:coreProperties>
</file>