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36-E902-4891-B712-BA30E5489A7C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708-F163-4BA7-BEFF-27C6B6C4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0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36-E902-4891-B712-BA30E5489A7C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708-F163-4BA7-BEFF-27C6B6C4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4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36-E902-4891-B712-BA30E5489A7C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708-F163-4BA7-BEFF-27C6B6C4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5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36-E902-4891-B712-BA30E5489A7C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708-F163-4BA7-BEFF-27C6B6C4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8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36-E902-4891-B712-BA30E5489A7C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708-F163-4BA7-BEFF-27C6B6C4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1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36-E902-4891-B712-BA30E5489A7C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708-F163-4BA7-BEFF-27C6B6C4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4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36-E902-4891-B712-BA30E5489A7C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708-F163-4BA7-BEFF-27C6B6C4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36-E902-4891-B712-BA30E5489A7C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708-F163-4BA7-BEFF-27C6B6C4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1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36-E902-4891-B712-BA30E5489A7C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708-F163-4BA7-BEFF-27C6B6C4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2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36-E902-4891-B712-BA30E5489A7C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708-F163-4BA7-BEFF-27C6B6C4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7AB36-E902-4891-B712-BA30E5489A7C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BD708-F163-4BA7-BEFF-27C6B6C4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8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AB36-E902-4891-B712-BA30E5489A7C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BD708-F163-4BA7-BEFF-27C6B6C4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0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7252855" y="2847109"/>
            <a:ext cx="762000" cy="872836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4152900" y="2743200"/>
            <a:ext cx="476250" cy="990599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desktop comput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5012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3865418"/>
            <a:ext cx="615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83120" y="3865418"/>
            <a:ext cx="66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52855" y="3872345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Database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21968" y="4173195"/>
            <a:ext cx="13564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A desktop application</a:t>
            </a:r>
          </a:p>
          <a:p>
            <a:pPr algn="ctr"/>
            <a:r>
              <a:rPr lang="en-US" sz="1000" dirty="0"/>
              <a:t>w</a:t>
            </a:r>
            <a:r>
              <a:rPr lang="en-US" sz="1000" dirty="0" smtClean="0"/>
              <a:t>ritten in </a:t>
            </a:r>
            <a:r>
              <a:rPr lang="en-US" sz="1000" dirty="0" err="1" smtClean="0"/>
              <a:t>Kotlin</a:t>
            </a:r>
            <a:r>
              <a:rPr lang="en-US" sz="1000" dirty="0" smtClean="0"/>
              <a:t> using </a:t>
            </a:r>
          </a:p>
          <a:p>
            <a:pPr algn="ctr"/>
            <a:r>
              <a:rPr lang="en-US" sz="1000" dirty="0" smtClean="0"/>
              <a:t>Swing/AWT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98374" y="4196953"/>
            <a:ext cx="1431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Web API returning </a:t>
            </a:r>
            <a:r>
              <a:rPr lang="en-US" sz="1000" dirty="0" err="1" smtClean="0"/>
              <a:t>Json</a:t>
            </a:r>
            <a:r>
              <a:rPr lang="en-US" sz="1000" dirty="0"/>
              <a:t> </a:t>
            </a:r>
            <a:endParaRPr lang="en-US" sz="1000" dirty="0" smtClean="0"/>
          </a:p>
          <a:p>
            <a:pPr algn="ctr"/>
            <a:r>
              <a:rPr lang="en-US" sz="1000" dirty="0" smtClean="0"/>
              <a:t>implemented</a:t>
            </a:r>
          </a:p>
          <a:p>
            <a:pPr algn="ctr"/>
            <a:r>
              <a:rPr lang="en-US" sz="1000" dirty="0" smtClean="0"/>
              <a:t>as HTTP Servlet. </a:t>
            </a:r>
          </a:p>
          <a:p>
            <a:pPr algn="ctr"/>
            <a:r>
              <a:rPr lang="en-US" sz="1000" dirty="0" smtClean="0"/>
              <a:t>Written in </a:t>
            </a:r>
            <a:r>
              <a:rPr lang="en-US" sz="1000" dirty="0" err="1" smtClean="0"/>
              <a:t>Kotlin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6792919" y="4219361"/>
            <a:ext cx="16818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Microsoft SQL Server </a:t>
            </a:r>
          </a:p>
          <a:p>
            <a:pPr algn="ctr"/>
            <a:r>
              <a:rPr lang="en-US" sz="1000" dirty="0" smtClean="0"/>
              <a:t>database containing:</a:t>
            </a:r>
          </a:p>
          <a:p>
            <a:pPr marL="171450" indent="-171450" algn="ctr">
              <a:buFont typeface="Arial" charset="0"/>
              <a:buChar char="•"/>
            </a:pPr>
            <a:r>
              <a:rPr lang="en-US" sz="1000" dirty="0" smtClean="0"/>
              <a:t>User profiles</a:t>
            </a:r>
          </a:p>
          <a:p>
            <a:pPr marL="171450" indent="-171450" algn="ctr">
              <a:buFont typeface="Arial" charset="0"/>
              <a:buChar char="•"/>
            </a:pPr>
            <a:r>
              <a:rPr lang="en-US" sz="1000" dirty="0" smtClean="0"/>
              <a:t>Client application profiles</a:t>
            </a:r>
          </a:p>
          <a:p>
            <a:pPr marL="171450" indent="-171450" algn="ctr">
              <a:buFont typeface="Arial" charset="0"/>
              <a:buChar char="•"/>
            </a:pPr>
            <a:r>
              <a:rPr lang="en-US" sz="1000" dirty="0" smtClean="0"/>
              <a:t>User likes</a:t>
            </a:r>
          </a:p>
          <a:p>
            <a:pPr marL="171450" indent="-171450" algn="ctr">
              <a:buFont typeface="Arial" charset="0"/>
              <a:buChar char="•"/>
            </a:pPr>
            <a:r>
              <a:rPr lang="en-US" sz="1000" dirty="0" smtClean="0"/>
              <a:t>Books</a:t>
            </a:r>
            <a:endParaRPr lang="en-US" sz="1000" dirty="0"/>
          </a:p>
        </p:txBody>
      </p:sp>
      <p:cxnSp>
        <p:nvCxnSpPr>
          <p:cNvPr id="14" name="Straight Arrow Connector 13"/>
          <p:cNvCxnSpPr>
            <a:stCxn id="1026" idx="3"/>
            <a:endCxn id="6" idx="2"/>
          </p:cNvCxnSpPr>
          <p:nvPr/>
        </p:nvCxnSpPr>
        <p:spPr>
          <a:xfrm>
            <a:off x="2133600" y="3283527"/>
            <a:ext cx="2019300" cy="14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2"/>
          </p:cNvCxnSpPr>
          <p:nvPr/>
        </p:nvCxnSpPr>
        <p:spPr>
          <a:xfrm flipV="1">
            <a:off x="4629150" y="3283527"/>
            <a:ext cx="2623705" cy="14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629150" y="3429000"/>
            <a:ext cx="26237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33600" y="3429000"/>
            <a:ext cx="2019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80855" y="2130072"/>
            <a:ext cx="890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Contracts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32357" y="2376725"/>
            <a:ext cx="15600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A library written in </a:t>
            </a:r>
            <a:r>
              <a:rPr lang="en-US" sz="1000" dirty="0" err="1" smtClean="0"/>
              <a:t>Kotlin</a:t>
            </a:r>
            <a:r>
              <a:rPr lang="en-US" sz="1000" dirty="0" smtClean="0"/>
              <a:t> </a:t>
            </a:r>
          </a:p>
          <a:p>
            <a:pPr algn="ctr"/>
            <a:r>
              <a:rPr lang="en-US" sz="1000" dirty="0" smtClean="0"/>
              <a:t>containing </a:t>
            </a:r>
          </a:p>
          <a:p>
            <a:pPr algn="ctr"/>
            <a:r>
              <a:rPr lang="en-US" sz="1000" dirty="0" smtClean="0"/>
              <a:t>data objects/beans that </a:t>
            </a:r>
          </a:p>
          <a:p>
            <a:pPr algn="ctr"/>
            <a:r>
              <a:rPr lang="en-US" sz="1000" dirty="0" smtClean="0"/>
              <a:t>will be </a:t>
            </a:r>
          </a:p>
          <a:p>
            <a:pPr algn="ctr"/>
            <a:r>
              <a:rPr lang="en-US" sz="1000" dirty="0" smtClean="0"/>
              <a:t>sent over the wire as </a:t>
            </a:r>
            <a:r>
              <a:rPr lang="en-US" sz="1000" dirty="0" err="1" smtClean="0"/>
              <a:t>Json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5638800" y="2863629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JDBC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474457" y="5421868"/>
            <a:ext cx="437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1: </a:t>
            </a:r>
            <a:r>
              <a:rPr lang="en-US" b="1" dirty="0" err="1" smtClean="0"/>
              <a:t>Bookyard</a:t>
            </a:r>
            <a:r>
              <a:rPr lang="en-US" b="1" dirty="0" smtClean="0"/>
              <a:t> Component 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33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5"/>
          <p:cNvSpPr/>
          <p:nvPr/>
        </p:nvSpPr>
        <p:spPr>
          <a:xfrm>
            <a:off x="4152900" y="2743200"/>
            <a:ext cx="476250" cy="990599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desktop comput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5012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3865418"/>
            <a:ext cx="615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83120" y="3865418"/>
            <a:ext cx="66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91025" y="1123356"/>
            <a:ext cx="1656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POST </a:t>
            </a:r>
          </a:p>
          <a:p>
            <a:pPr algn="ctr"/>
            <a:r>
              <a:rPr lang="en-US" sz="1000" dirty="0" smtClean="0"/>
              <a:t>https://localhost:8443/login</a:t>
            </a:r>
          </a:p>
        </p:txBody>
      </p:sp>
      <p:cxnSp>
        <p:nvCxnSpPr>
          <p:cNvPr id="14" name="Straight Arrow Connector 13"/>
          <p:cNvCxnSpPr>
            <a:stCxn id="1026" idx="3"/>
            <a:endCxn id="6" idx="2"/>
          </p:cNvCxnSpPr>
          <p:nvPr/>
        </p:nvCxnSpPr>
        <p:spPr>
          <a:xfrm>
            <a:off x="2133600" y="3283527"/>
            <a:ext cx="2019300" cy="14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33600" y="3429000"/>
            <a:ext cx="2019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4270" y="5436164"/>
            <a:ext cx="517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Figure 2: </a:t>
            </a:r>
            <a:r>
              <a:rPr lang="en-US" b="1" dirty="0" err="1" smtClean="0"/>
              <a:t>Bookyard</a:t>
            </a:r>
            <a:r>
              <a:rPr lang="en-US" b="1" dirty="0" smtClean="0"/>
              <a:t> Request / Response Control Flow</a:t>
            </a:r>
            <a:endParaRPr lang="en-US" b="1" dirty="0"/>
          </a:p>
        </p:txBody>
      </p:sp>
      <p:sp>
        <p:nvSpPr>
          <p:cNvPr id="2" name="Round Diagonal Corner Rectangle 1"/>
          <p:cNvSpPr/>
          <p:nvPr/>
        </p:nvSpPr>
        <p:spPr>
          <a:xfrm>
            <a:off x="6172200" y="1409700"/>
            <a:ext cx="685800" cy="266700"/>
          </a:xfrm>
          <a:prstGeom prst="round2Diag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172200" y="1676400"/>
            <a:ext cx="1103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LoginServlet</a:t>
            </a:r>
            <a:endParaRPr lang="en-US" sz="1400" b="1" dirty="0"/>
          </a:p>
        </p:txBody>
      </p:sp>
      <p:cxnSp>
        <p:nvCxnSpPr>
          <p:cNvPr id="4" name="Elbow Connector 3"/>
          <p:cNvCxnSpPr>
            <a:stCxn id="6" idx="5"/>
            <a:endCxn id="2" idx="2"/>
          </p:cNvCxnSpPr>
          <p:nvPr/>
        </p:nvCxnSpPr>
        <p:spPr>
          <a:xfrm flipV="1">
            <a:off x="4629150" y="1543050"/>
            <a:ext cx="1543050" cy="16359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 flipV="1">
            <a:off x="4414276" y="1676400"/>
            <a:ext cx="1757925" cy="1752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42866" y="2001431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Returns access token</a:t>
            </a:r>
          </a:p>
        </p:txBody>
      </p:sp>
      <p:sp>
        <p:nvSpPr>
          <p:cNvPr id="28" name="Round Diagonal Corner Rectangle 27"/>
          <p:cNvSpPr/>
          <p:nvPr/>
        </p:nvSpPr>
        <p:spPr>
          <a:xfrm>
            <a:off x="6932872" y="3071649"/>
            <a:ext cx="685800" cy="266700"/>
          </a:xfrm>
          <a:prstGeom prst="round2Diag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 Diagonal Corner Rectangle 28"/>
          <p:cNvSpPr/>
          <p:nvPr/>
        </p:nvSpPr>
        <p:spPr>
          <a:xfrm>
            <a:off x="6932872" y="3509797"/>
            <a:ext cx="685800" cy="266700"/>
          </a:xfrm>
          <a:prstGeom prst="round2Diag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Diagonal Corner Rectangle 29"/>
          <p:cNvSpPr/>
          <p:nvPr/>
        </p:nvSpPr>
        <p:spPr>
          <a:xfrm>
            <a:off x="6932872" y="3949193"/>
            <a:ext cx="685800" cy="266700"/>
          </a:xfrm>
          <a:prstGeom prst="round2Diag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Image result for funnel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14249">
            <a:off x="5575251" y="4019306"/>
            <a:ext cx="587590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Elbow Connector 30"/>
          <p:cNvCxnSpPr>
            <a:stCxn id="6" idx="5"/>
            <a:endCxn id="18" idx="0"/>
          </p:cNvCxnSpPr>
          <p:nvPr/>
        </p:nvCxnSpPr>
        <p:spPr>
          <a:xfrm>
            <a:off x="4629150" y="3178968"/>
            <a:ext cx="897497" cy="12017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Elbow Connector 1024"/>
          <p:cNvCxnSpPr>
            <a:stCxn id="18" idx="2"/>
            <a:endCxn id="28" idx="2"/>
          </p:cNvCxnSpPr>
          <p:nvPr/>
        </p:nvCxnSpPr>
        <p:spPr>
          <a:xfrm flipV="1">
            <a:off x="6211445" y="3204999"/>
            <a:ext cx="721427" cy="11386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Elbow Connector 1027"/>
          <p:cNvCxnSpPr>
            <a:endCxn id="29" idx="2"/>
          </p:cNvCxnSpPr>
          <p:nvPr/>
        </p:nvCxnSpPr>
        <p:spPr>
          <a:xfrm flipV="1">
            <a:off x="6083426" y="3643147"/>
            <a:ext cx="849446" cy="7005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Elbow Connector 1029"/>
          <p:cNvCxnSpPr>
            <a:stCxn id="18" idx="2"/>
            <a:endCxn id="30" idx="2"/>
          </p:cNvCxnSpPr>
          <p:nvPr/>
        </p:nvCxnSpPr>
        <p:spPr>
          <a:xfrm flipV="1">
            <a:off x="6211445" y="4082543"/>
            <a:ext cx="721427" cy="26114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32872" y="2743200"/>
            <a:ext cx="1638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RecommendServlet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601099" y="3502223"/>
            <a:ext cx="797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Servlet1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614237" y="3892439"/>
            <a:ext cx="797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Servlet2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405128" y="4474036"/>
            <a:ext cx="2037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POST </a:t>
            </a:r>
          </a:p>
          <a:p>
            <a:pPr algn="ctr"/>
            <a:r>
              <a:rPr lang="en-US" sz="1000" dirty="0" smtClean="0"/>
              <a:t>https://localhost:8443/recommend</a:t>
            </a:r>
          </a:p>
        </p:txBody>
      </p:sp>
    </p:spTree>
    <p:extLst>
      <p:ext uri="{BB962C8B-B14F-4D97-AF65-F5344CB8AC3E}">
        <p14:creationId xmlns:p14="http://schemas.microsoft.com/office/powerpoint/2010/main" val="28218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desktop comput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34" y="51054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be 4"/>
          <p:cNvSpPr/>
          <p:nvPr/>
        </p:nvSpPr>
        <p:spPr>
          <a:xfrm>
            <a:off x="2033423" y="1447800"/>
            <a:ext cx="476250" cy="990599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5241049" y="1418897"/>
            <a:ext cx="476250" cy="990599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endCxn id="5" idx="3"/>
          </p:cNvCxnSpPr>
          <p:nvPr/>
        </p:nvCxnSpPr>
        <p:spPr>
          <a:xfrm rot="16200000" flipV="1">
            <a:off x="1783925" y="2866491"/>
            <a:ext cx="2819402" cy="196321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 flipH="1" flipV="1">
            <a:off x="3669752" y="3448379"/>
            <a:ext cx="2848305" cy="77054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06329" y="1079956"/>
            <a:ext cx="811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 A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93904" y="1078467"/>
            <a:ext cx="80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 B</a:t>
            </a:r>
            <a:endParaRPr lang="en-US" sz="1400" b="1" dirty="0"/>
          </a:p>
        </p:txBody>
      </p:sp>
      <p:cxnSp>
        <p:nvCxnSpPr>
          <p:cNvPr id="30" name="Elbow Connector 29"/>
          <p:cNvCxnSpPr>
            <a:stCxn id="5" idx="5"/>
            <a:endCxn id="4" idx="1"/>
          </p:cNvCxnSpPr>
          <p:nvPr/>
        </p:nvCxnSpPr>
        <p:spPr>
          <a:xfrm>
            <a:off x="2509673" y="1883568"/>
            <a:ext cx="1665561" cy="375523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8" idx="0"/>
          </p:cNvCxnSpPr>
          <p:nvPr/>
        </p:nvCxnSpPr>
        <p:spPr>
          <a:xfrm rot="16200000" flipH="1" flipV="1">
            <a:off x="3205078" y="2967294"/>
            <a:ext cx="4179334" cy="401680"/>
          </a:xfrm>
          <a:prstGeom prst="bentConnector5">
            <a:avLst>
              <a:gd name="adj1" fmla="val -5470"/>
              <a:gd name="adj2" fmla="val -156911"/>
              <a:gd name="adj3" fmla="val 5368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17276" y="6026963"/>
            <a:ext cx="615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292855" y="2891134"/>
            <a:ext cx="91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GET /books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23660" y="2711668"/>
            <a:ext cx="1023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GET /authors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32634" y="2129106"/>
            <a:ext cx="2215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HTTP/1.1 302 Found</a:t>
            </a:r>
            <a:b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Location: /</a:t>
            </a:r>
            <a:r>
              <a:rPr lang="en-US" sz="1200" b="1" dirty="0" err="1" smtClean="0">
                <a:solidFill>
                  <a:schemeClr val="accent3">
                    <a:lumMod val="75000"/>
                  </a:schemeClr>
                </a:solidFill>
              </a:rPr>
              <a:t>authenticationServer</a:t>
            </a:r>
            <a:endParaRPr 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76298" y="4874567"/>
            <a:ext cx="225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HTTP/1.1 302 Found</a:t>
            </a:r>
            <a:b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Location: /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3">
                    <a:lumMod val="75000"/>
                  </a:schemeClr>
                </a:solidFill>
              </a:rPr>
              <a:t>authenticationServer</a:t>
            </a:r>
            <a:endParaRPr 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54655" y="381000"/>
            <a:ext cx="1219036" cy="8528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1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2146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desktop comput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34" y="51054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be 4"/>
          <p:cNvSpPr/>
          <p:nvPr/>
        </p:nvSpPr>
        <p:spPr>
          <a:xfrm>
            <a:off x="2886386" y="1447800"/>
            <a:ext cx="476250" cy="990599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3690263" y="1447800"/>
            <a:ext cx="476250" cy="990599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659292" y="1079956"/>
            <a:ext cx="811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 A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526707" y="1079956"/>
            <a:ext cx="80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 B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217276" y="6026963"/>
            <a:ext cx="615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314649" y="3184348"/>
            <a:ext cx="1273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HTTP/1.1 200 OK</a:t>
            </a:r>
            <a:b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token=lfgj5t65-</a:t>
            </a:r>
            <a:endParaRPr 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6951266" y="3581400"/>
            <a:ext cx="1068128" cy="509751"/>
          </a:xfrm>
          <a:prstGeom prst="round2Diag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Elbow Connector 2"/>
          <p:cNvCxnSpPr>
            <a:stCxn id="4" idx="3"/>
            <a:endCxn id="16" idx="1"/>
          </p:cNvCxnSpPr>
          <p:nvPr/>
        </p:nvCxnSpPr>
        <p:spPr>
          <a:xfrm flipV="1">
            <a:off x="5242034" y="4091151"/>
            <a:ext cx="2243296" cy="154764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363681" y="838200"/>
            <a:ext cx="1834387" cy="1424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3200" y="1233844"/>
            <a:ext cx="1466194" cy="2139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53200" y="1524000"/>
            <a:ext cx="1466194" cy="2139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650005" y="1828800"/>
            <a:ext cx="350995" cy="213956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92805" y="1828800"/>
            <a:ext cx="350995" cy="213956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6" idx="3"/>
          </p:cNvCxnSpPr>
          <p:nvPr/>
        </p:nvCxnSpPr>
        <p:spPr>
          <a:xfrm flipV="1">
            <a:off x="7485330" y="2262352"/>
            <a:ext cx="0" cy="1319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7280875" y="2262352"/>
            <a:ext cx="0" cy="1319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4" idx="0"/>
          </p:cNvCxnSpPr>
          <p:nvPr/>
        </p:nvCxnSpPr>
        <p:spPr>
          <a:xfrm rot="10800000" flipV="1">
            <a:off x="4708634" y="3836274"/>
            <a:ext cx="2149366" cy="126912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20862" y="5336231"/>
            <a:ext cx="1879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GET /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</a:rPr>
              <a:t>authenticationServer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63682" y="852074"/>
            <a:ext cx="1834386" cy="33855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Login</a:t>
            </a:r>
            <a:endParaRPr lang="en-US" sz="1600" dirty="0"/>
          </a:p>
        </p:txBody>
      </p:sp>
      <p:sp>
        <p:nvSpPr>
          <p:cNvPr id="40" name="Oval 39"/>
          <p:cNvSpPr/>
          <p:nvPr/>
        </p:nvSpPr>
        <p:spPr>
          <a:xfrm>
            <a:off x="454655" y="381000"/>
            <a:ext cx="1219036" cy="8528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2</a:t>
            </a:r>
            <a:endParaRPr lang="en-US" sz="25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590058" y="4091151"/>
            <a:ext cx="1300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Authentication</a:t>
            </a:r>
            <a:br>
              <a:rPr lang="en-US" sz="1400" b="1" dirty="0" smtClean="0"/>
            </a:br>
            <a:r>
              <a:rPr lang="en-US" sz="1400" b="1" dirty="0" smtClean="0"/>
              <a:t>Server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753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desktop comput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34" y="51054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be 4"/>
          <p:cNvSpPr/>
          <p:nvPr/>
        </p:nvSpPr>
        <p:spPr>
          <a:xfrm>
            <a:off x="2033423" y="1447800"/>
            <a:ext cx="476250" cy="990599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5241049" y="1418897"/>
            <a:ext cx="476250" cy="990599"/>
          </a:xfrm>
          <a:prstGeom prst="cub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/>
          <p:cNvCxnSpPr>
            <a:endCxn id="5" idx="3"/>
          </p:cNvCxnSpPr>
          <p:nvPr/>
        </p:nvCxnSpPr>
        <p:spPr>
          <a:xfrm rot="16200000" flipV="1">
            <a:off x="1783925" y="2866491"/>
            <a:ext cx="2819402" cy="1963217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 flipH="1" flipV="1">
            <a:off x="3669752" y="3448379"/>
            <a:ext cx="2848305" cy="770541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806329" y="1079956"/>
            <a:ext cx="811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 A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93904" y="1078467"/>
            <a:ext cx="803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Server B</a:t>
            </a:r>
            <a:endParaRPr lang="en-US" sz="1400" b="1" dirty="0"/>
          </a:p>
        </p:txBody>
      </p:sp>
      <p:cxnSp>
        <p:nvCxnSpPr>
          <p:cNvPr id="30" name="Elbow Connector 29"/>
          <p:cNvCxnSpPr>
            <a:stCxn id="5" idx="5"/>
            <a:endCxn id="4" idx="1"/>
          </p:cNvCxnSpPr>
          <p:nvPr/>
        </p:nvCxnSpPr>
        <p:spPr>
          <a:xfrm>
            <a:off x="2509673" y="1883568"/>
            <a:ext cx="1665561" cy="375523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8" idx="0"/>
          </p:cNvCxnSpPr>
          <p:nvPr/>
        </p:nvCxnSpPr>
        <p:spPr>
          <a:xfrm rot="16200000" flipH="1" flipV="1">
            <a:off x="3205078" y="2967294"/>
            <a:ext cx="4179334" cy="401680"/>
          </a:xfrm>
          <a:prstGeom prst="bentConnector5">
            <a:avLst>
              <a:gd name="adj1" fmla="val -5470"/>
              <a:gd name="adj2" fmla="val -156911"/>
              <a:gd name="adj3" fmla="val 5368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17276" y="6026963"/>
            <a:ext cx="615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Client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87167" y="2891134"/>
            <a:ext cx="1102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GET /books</a:t>
            </a:r>
            <a:b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token=ljfgoj56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23660" y="2711668"/>
            <a:ext cx="1102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GET /authors</a:t>
            </a:r>
            <a:b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token=ljfgoj56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32634" y="2129106"/>
            <a:ext cx="1273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HTTP/1.1 200 OK</a:t>
            </a:r>
            <a:b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{ …/*data */ }</a:t>
            </a:r>
            <a:endParaRPr 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Round Diagonal Corner Rectangle 15"/>
          <p:cNvSpPr/>
          <p:nvPr/>
        </p:nvSpPr>
        <p:spPr>
          <a:xfrm>
            <a:off x="6951266" y="3581400"/>
            <a:ext cx="1068128" cy="509751"/>
          </a:xfrm>
          <a:prstGeom prst="round2Diag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81024" y="4643735"/>
            <a:ext cx="1273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HTTP/1.1 200 OK</a:t>
            </a:r>
            <a:b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{ …/*data */ }</a:t>
            </a:r>
            <a:endParaRPr lang="en-US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54655" y="381000"/>
            <a:ext cx="1219036" cy="85284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90058" y="4091151"/>
            <a:ext cx="1300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Authentication</a:t>
            </a:r>
            <a:br>
              <a:rPr lang="en-US" sz="1400" b="1" dirty="0" smtClean="0"/>
            </a:br>
            <a:r>
              <a:rPr lang="en-US" sz="1400" b="1" dirty="0" smtClean="0"/>
              <a:t>Server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838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142</Words>
  <Application>Microsoft Office PowerPoint</Application>
  <PresentationFormat>On-screen Show (4:3)</PresentationFormat>
  <Paragraphs>62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Independent Consultant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Sathyaish Chakravarthy</dc:creator>
  <cp:lastModifiedBy>Sathyaish Chakravarthy</cp:lastModifiedBy>
  <cp:revision>28</cp:revision>
  <dcterms:created xsi:type="dcterms:W3CDTF">2016-09-15T07:04:14Z</dcterms:created>
  <dcterms:modified xsi:type="dcterms:W3CDTF">2016-11-23T06:29:46Z</dcterms:modified>
</cp:coreProperties>
</file>