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8"/>
  </p:notesMasterIdLst>
  <p:sldIdLst>
    <p:sldId id="258" r:id="rId4"/>
    <p:sldId id="277" r:id="rId5"/>
    <p:sldId id="281" r:id="rId6"/>
    <p:sldId id="282" r:id="rId7"/>
    <p:sldId id="264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57" r:id="rId17"/>
    <p:sldId id="259" r:id="rId18"/>
    <p:sldId id="260" r:id="rId19"/>
    <p:sldId id="261" r:id="rId20"/>
    <p:sldId id="262" r:id="rId21"/>
    <p:sldId id="275" r:id="rId22"/>
    <p:sldId id="276" r:id="rId23"/>
    <p:sldId id="280" r:id="rId24"/>
    <p:sldId id="279" r:id="rId25"/>
    <p:sldId id="284" r:id="rId26"/>
    <p:sldId id="278" r:id="rId27"/>
  </p:sldIdLst>
  <p:sldSz cx="10969625" cy="6170613"/>
  <p:notesSz cx="6858000" cy="9144000"/>
  <p:custDataLst>
    <p:tags r:id="rId2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986ED-8D7A-4B5D-9426-0E239ABC6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AB92833-FE03-47B9-9912-DDA07C75B2D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/>
            <a:t>2. Tasks using python</a:t>
          </a:r>
          <a:endParaRPr lang="en-IN" sz="1400" dirty="0"/>
        </a:p>
      </dgm:t>
    </dgm:pt>
    <dgm:pt modelId="{F302200C-F6A5-4A0B-AAE3-C8A46FF37C66}" type="parTrans" cxnId="{E51E1088-E20E-40EB-8C5B-411B850FBFEF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3A3F1F22-F053-4D53-91E5-DCB272AC289E}" type="sibTrans" cxnId="{E51E1088-E20E-40EB-8C5B-411B850FBFEF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154B1E58-730E-403E-A399-F7E500F1605B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Data filtering, visualization and automation</a:t>
          </a:r>
          <a:endParaRPr lang="en-IN" sz="1400" dirty="0"/>
        </a:p>
      </dgm:t>
    </dgm:pt>
    <dgm:pt modelId="{D414A927-1B95-4BA2-9667-C68E6272F832}" type="parTrans" cxnId="{0B6AA023-71B8-45A2-A573-4499F5478DEA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27C67951-6DB4-4B04-92D5-94A1096CC8A0}" type="sibTrans" cxnId="{0B6AA023-71B8-45A2-A573-4499F5478DEA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0A0BCF9E-8910-477A-B823-352ACD13683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/>
            <a:t>2. Clean room Tasks</a:t>
          </a:r>
          <a:endParaRPr lang="en-IN" sz="1400" dirty="0"/>
        </a:p>
      </dgm:t>
    </dgm:pt>
    <dgm:pt modelId="{9796A5B9-E833-475B-A925-11915054C978}" type="parTrans" cxnId="{10BDD5BA-6AFB-4D49-A924-EC7AE2E26F69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5882CA9A-898A-48C9-8602-501D060F6EF5}" type="sibTrans" cxnId="{10BDD5BA-6AFB-4D49-A924-EC7AE2E26F69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FA990D06-86A9-4585-8B1A-5E819E463F4A}">
      <dgm:prSet phldrT="[Text]"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Resist stripping</a:t>
          </a:r>
          <a:endParaRPr lang="en-IN" sz="1400" dirty="0"/>
        </a:p>
      </dgm:t>
    </dgm:pt>
    <dgm:pt modelId="{0276BD82-EC6A-49C8-AE55-4B627C049715}" type="parTrans" cxnId="{44DAA677-EF32-4BAA-8663-ED4145B8B5B2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D36DC221-3B5B-4854-9E45-08EFB772DD90}" type="sibTrans" cxnId="{44DAA677-EF32-4BAA-8663-ED4145B8B5B2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341114BC-630D-4E09-B213-74317FB68481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Quality management of Bonding misalignment</a:t>
          </a:r>
          <a:endParaRPr lang="en-IN" sz="1400" dirty="0"/>
        </a:p>
      </dgm:t>
    </dgm:pt>
    <dgm:pt modelId="{4EDA9C1D-7E5B-42A3-94BC-F27096D45510}" type="parTrans" cxnId="{46B5D477-28F2-4F8C-9EAD-8BE6DBAF4EA7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12BEE5E8-1133-4539-B706-9BD550E32A24}" type="sibTrans" cxnId="{46B5D477-28F2-4F8C-9EAD-8BE6DBAF4EA7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A3E5790C-3E94-48D2-B55A-9E1851CDF050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Surface scanning</a:t>
          </a:r>
          <a:endParaRPr lang="en-IN" sz="1400" dirty="0"/>
        </a:p>
      </dgm:t>
    </dgm:pt>
    <dgm:pt modelId="{AD9BE6BB-48CC-4CA0-95C8-841455CFC76D}" type="parTrans" cxnId="{5B649EA4-3E06-47F0-9D89-62B9E0B6AF75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E117FC63-44FC-49CA-89E6-6B71E83D0F1D}" type="sibTrans" cxnId="{5B649EA4-3E06-47F0-9D89-62B9E0B6AF75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6B99C71F-E403-4884-A702-8349B67B95C1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Contact angle measurement</a:t>
          </a:r>
          <a:endParaRPr lang="en-IN" sz="1400" dirty="0"/>
        </a:p>
      </dgm:t>
    </dgm:pt>
    <dgm:pt modelId="{DE2FC08C-5A5B-49F5-A577-527B0078A220}" type="parTrans" cxnId="{F780236A-C446-47C5-85F8-BF7D0D39A2C3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7BD98236-4F1E-497F-A8FB-5EC059CCEED1}" type="sibTrans" cxnId="{F780236A-C446-47C5-85F8-BF7D0D39A2C3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FD3170B6-88EE-43D2-B7E1-E46BA280D353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Ellipsometry</a:t>
          </a:r>
          <a:endParaRPr lang="en-IN" sz="1400" dirty="0"/>
        </a:p>
      </dgm:t>
    </dgm:pt>
    <dgm:pt modelId="{2B54CDBA-14ED-4993-BE0A-8AA5C8DC2870}" type="parTrans" cxnId="{D3514D20-401B-4341-AAA1-DD174308934C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1DAB93C1-982F-44E6-A4B3-E0C39ED8E71F}" type="sibTrans" cxnId="{D3514D20-401B-4341-AAA1-DD174308934C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DB0A9691-9C9A-4D85-93A3-EB8FBAAE660A}">
      <dgm:prSet custT="1"/>
      <dgm:spPr/>
      <dgm:t>
        <a:bodyPr/>
        <a:lstStyle/>
        <a:p>
          <a:pPr>
            <a:lnSpc>
              <a:spcPct val="150000"/>
            </a:lnSpc>
            <a:buFont typeface="Wingdings" panose="05000000000000000000" pitchFamily="2" charset="2"/>
            <a:buChar char="v"/>
          </a:pPr>
          <a:r>
            <a:rPr lang="en-US" sz="1400" dirty="0"/>
            <a:t>Microscopy</a:t>
          </a:r>
          <a:endParaRPr lang="en-IN" sz="1400" dirty="0"/>
        </a:p>
      </dgm:t>
    </dgm:pt>
    <dgm:pt modelId="{E9EFDBF1-0EA1-4361-B965-F10DBC987A1C}" type="parTrans" cxnId="{2E05A57E-495B-4183-8712-81F91166DE3D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7A9F1B64-5D12-432F-B888-F4E56860E383}" type="sibTrans" cxnId="{2E05A57E-495B-4183-8712-81F91166DE3D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21194CE2-7589-4C4D-9D4B-224C11D557B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/>
            <a:t>3. Git version control and update </a:t>
          </a:r>
          <a:endParaRPr lang="en-IN" sz="1400" dirty="0"/>
        </a:p>
      </dgm:t>
    </dgm:pt>
    <dgm:pt modelId="{ED325BCD-A896-44BD-91EF-0855141180E9}" type="parTrans" cxnId="{1EF4ED32-144B-4432-8BB7-D487BD9331A6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7CA3522B-D306-4F2C-86D0-8CCF336CFC8E}" type="sibTrans" cxnId="{1EF4ED32-144B-4432-8BB7-D487BD9331A6}">
      <dgm:prSet/>
      <dgm:spPr/>
      <dgm:t>
        <a:bodyPr/>
        <a:lstStyle/>
        <a:p>
          <a:pPr>
            <a:lnSpc>
              <a:spcPct val="150000"/>
            </a:lnSpc>
          </a:pPr>
          <a:endParaRPr lang="en-IN" sz="1400"/>
        </a:p>
      </dgm:t>
    </dgm:pt>
    <dgm:pt modelId="{E53E1C76-1B18-47A1-B581-B66E7F393ABD}">
      <dgm:prSet custT="1"/>
      <dgm:spPr/>
      <dgm:t>
        <a:bodyPr/>
        <a:lstStyle/>
        <a:p>
          <a:r>
            <a:rPr lang="en-US" sz="1400" dirty="0"/>
            <a:t>1. Introduction</a:t>
          </a:r>
          <a:endParaRPr lang="en-IN" sz="1400" dirty="0"/>
        </a:p>
      </dgm:t>
    </dgm:pt>
    <dgm:pt modelId="{88D0E0A2-2242-476E-8B41-01BA04542D6A}" type="parTrans" cxnId="{EC2EBDF8-55E2-498D-BC78-AF58C63ECA6F}">
      <dgm:prSet/>
      <dgm:spPr/>
      <dgm:t>
        <a:bodyPr/>
        <a:lstStyle/>
        <a:p>
          <a:endParaRPr lang="en-IN" sz="1400"/>
        </a:p>
      </dgm:t>
    </dgm:pt>
    <dgm:pt modelId="{280E0FF1-2ACA-4695-9842-1B957C233AC4}" type="sibTrans" cxnId="{EC2EBDF8-55E2-498D-BC78-AF58C63ECA6F}">
      <dgm:prSet/>
      <dgm:spPr/>
      <dgm:t>
        <a:bodyPr/>
        <a:lstStyle/>
        <a:p>
          <a:endParaRPr lang="en-IN" sz="1400"/>
        </a:p>
      </dgm:t>
    </dgm:pt>
    <dgm:pt modelId="{BD7AE508-B665-4D3B-95EF-09463462F728}">
      <dgm:prSet custT="1"/>
      <dgm:spPr/>
      <dgm:t>
        <a:bodyPr/>
        <a:lstStyle/>
        <a:p>
          <a:r>
            <a:rPr lang="en-US" sz="1400" dirty="0"/>
            <a:t>4. Conclusion and Key takeaways</a:t>
          </a:r>
          <a:endParaRPr lang="en-IN" sz="1400" dirty="0"/>
        </a:p>
      </dgm:t>
    </dgm:pt>
    <dgm:pt modelId="{4F70DD10-DC5D-4CF5-916C-09E3FD6F7D7D}" type="parTrans" cxnId="{B51BD8D8-22D3-487C-A887-2DD9410517B0}">
      <dgm:prSet/>
      <dgm:spPr/>
      <dgm:t>
        <a:bodyPr/>
        <a:lstStyle/>
        <a:p>
          <a:endParaRPr lang="en-IN" sz="1400"/>
        </a:p>
      </dgm:t>
    </dgm:pt>
    <dgm:pt modelId="{03B1893F-B876-4FAF-A927-D35465410E61}" type="sibTrans" cxnId="{B51BD8D8-22D3-487C-A887-2DD9410517B0}">
      <dgm:prSet/>
      <dgm:spPr/>
      <dgm:t>
        <a:bodyPr/>
        <a:lstStyle/>
        <a:p>
          <a:endParaRPr lang="en-IN" sz="1400"/>
        </a:p>
      </dgm:t>
    </dgm:pt>
    <dgm:pt modelId="{95A640A8-DB8F-42A2-8878-20C4BCBA2464}" type="pres">
      <dgm:prSet presAssocID="{672986ED-8D7A-4B5D-9426-0E239ABC6765}" presName="linear" presStyleCnt="0">
        <dgm:presLayoutVars>
          <dgm:animLvl val="lvl"/>
          <dgm:resizeHandles val="exact"/>
        </dgm:presLayoutVars>
      </dgm:prSet>
      <dgm:spPr/>
    </dgm:pt>
    <dgm:pt modelId="{DF684E24-2DE4-4707-8FB7-AFDECBA622BE}" type="pres">
      <dgm:prSet presAssocID="{E53E1C76-1B18-47A1-B581-B66E7F393A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53704F-47C7-4973-848E-F4CF91CC1E36}" type="pres">
      <dgm:prSet presAssocID="{280E0FF1-2ACA-4695-9842-1B957C233AC4}" presName="spacer" presStyleCnt="0"/>
      <dgm:spPr/>
    </dgm:pt>
    <dgm:pt modelId="{35129977-9476-4AB8-B181-6CE9F5883EF1}" type="pres">
      <dgm:prSet presAssocID="{AAB92833-FE03-47B9-9912-DDA07C75B2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EEC38D-55FA-477A-A7F4-6875DE7D4F01}" type="pres">
      <dgm:prSet presAssocID="{AAB92833-FE03-47B9-9912-DDA07C75B2D6}" presName="childText" presStyleLbl="revTx" presStyleIdx="0" presStyleCnt="2">
        <dgm:presLayoutVars>
          <dgm:bulletEnabled val="1"/>
        </dgm:presLayoutVars>
      </dgm:prSet>
      <dgm:spPr/>
    </dgm:pt>
    <dgm:pt modelId="{1809F872-2E48-4673-9CBC-D085D68FE7BE}" type="pres">
      <dgm:prSet presAssocID="{0A0BCF9E-8910-477A-B823-352ACD1368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0D088C-AF25-480B-BC37-299FFDE356B6}" type="pres">
      <dgm:prSet presAssocID="{0A0BCF9E-8910-477A-B823-352ACD136833}" presName="childText" presStyleLbl="revTx" presStyleIdx="1" presStyleCnt="2">
        <dgm:presLayoutVars>
          <dgm:bulletEnabled val="1"/>
        </dgm:presLayoutVars>
      </dgm:prSet>
      <dgm:spPr/>
    </dgm:pt>
    <dgm:pt modelId="{E5EE035C-22BD-440A-AB6E-AFA247B65314}" type="pres">
      <dgm:prSet presAssocID="{21194CE2-7589-4C4D-9D4B-224C11D557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FE044E-E69F-4201-8E04-7937B01176D7}" type="pres">
      <dgm:prSet presAssocID="{7CA3522B-D306-4F2C-86D0-8CCF336CFC8E}" presName="spacer" presStyleCnt="0"/>
      <dgm:spPr/>
    </dgm:pt>
    <dgm:pt modelId="{8B746A89-8109-4972-84B5-7891B1F73B56}" type="pres">
      <dgm:prSet presAssocID="{BD7AE508-B665-4D3B-95EF-09463462F7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326F00-1F77-444F-8628-161489B78009}" type="presOf" srcId="{21194CE2-7589-4C4D-9D4B-224C11D557B3}" destId="{E5EE035C-22BD-440A-AB6E-AFA247B65314}" srcOrd="0" destOrd="0" presId="urn:microsoft.com/office/officeart/2005/8/layout/vList2"/>
    <dgm:cxn modelId="{AE4A410B-898D-4335-88C4-8CE509CBC7BE}" type="presOf" srcId="{FD3170B6-88EE-43D2-B7E1-E46BA280D353}" destId="{E70D088C-AF25-480B-BC37-299FFDE356B6}" srcOrd="0" destOrd="3" presId="urn:microsoft.com/office/officeart/2005/8/layout/vList2"/>
    <dgm:cxn modelId="{D3514D20-401B-4341-AAA1-DD174308934C}" srcId="{0A0BCF9E-8910-477A-B823-352ACD136833}" destId="{FD3170B6-88EE-43D2-B7E1-E46BA280D353}" srcOrd="3" destOrd="0" parTransId="{2B54CDBA-14ED-4993-BE0A-8AA5C8DC2870}" sibTransId="{1DAB93C1-982F-44E6-A4B3-E0C39ED8E71F}"/>
    <dgm:cxn modelId="{0B6AA023-71B8-45A2-A573-4499F5478DEA}" srcId="{AAB92833-FE03-47B9-9912-DDA07C75B2D6}" destId="{154B1E58-730E-403E-A399-F7E500F1605B}" srcOrd="0" destOrd="0" parTransId="{D414A927-1B95-4BA2-9667-C68E6272F832}" sibTransId="{27C67951-6DB4-4B04-92D5-94A1096CC8A0}"/>
    <dgm:cxn modelId="{1EF4ED32-144B-4432-8BB7-D487BD9331A6}" srcId="{672986ED-8D7A-4B5D-9426-0E239ABC6765}" destId="{21194CE2-7589-4C4D-9D4B-224C11D557B3}" srcOrd="3" destOrd="0" parTransId="{ED325BCD-A896-44BD-91EF-0855141180E9}" sibTransId="{7CA3522B-D306-4F2C-86D0-8CCF336CFC8E}"/>
    <dgm:cxn modelId="{E8CE0839-875D-4054-B38A-AD00DA103939}" type="presOf" srcId="{341114BC-630D-4E09-B213-74317FB68481}" destId="{21EEC38D-55FA-477A-A7F4-6875DE7D4F01}" srcOrd="0" destOrd="1" presId="urn:microsoft.com/office/officeart/2005/8/layout/vList2"/>
    <dgm:cxn modelId="{9CE6003F-3B45-4D2D-AF73-D481A30F215C}" type="presOf" srcId="{E53E1C76-1B18-47A1-B581-B66E7F393ABD}" destId="{DF684E24-2DE4-4707-8FB7-AFDECBA622BE}" srcOrd="0" destOrd="0" presId="urn:microsoft.com/office/officeart/2005/8/layout/vList2"/>
    <dgm:cxn modelId="{D7A3975D-D25B-4737-9E28-D6F3155FC4CF}" type="presOf" srcId="{DB0A9691-9C9A-4D85-93A3-EB8FBAAE660A}" destId="{E70D088C-AF25-480B-BC37-299FFDE356B6}" srcOrd="0" destOrd="4" presId="urn:microsoft.com/office/officeart/2005/8/layout/vList2"/>
    <dgm:cxn modelId="{0219DE67-8FC0-4A3A-B15C-2442C4B4BF72}" type="presOf" srcId="{FA990D06-86A9-4585-8B1A-5E819E463F4A}" destId="{E70D088C-AF25-480B-BC37-299FFDE356B6}" srcOrd="0" destOrd="0" presId="urn:microsoft.com/office/officeart/2005/8/layout/vList2"/>
    <dgm:cxn modelId="{98071C48-140B-4C75-8438-ABD79430B8F1}" type="presOf" srcId="{0A0BCF9E-8910-477A-B823-352ACD136833}" destId="{1809F872-2E48-4673-9CBC-D085D68FE7BE}" srcOrd="0" destOrd="0" presId="urn:microsoft.com/office/officeart/2005/8/layout/vList2"/>
    <dgm:cxn modelId="{F780236A-C446-47C5-85F8-BF7D0D39A2C3}" srcId="{0A0BCF9E-8910-477A-B823-352ACD136833}" destId="{6B99C71F-E403-4884-A702-8349B67B95C1}" srcOrd="2" destOrd="0" parTransId="{DE2FC08C-5A5B-49F5-A577-527B0078A220}" sibTransId="{7BD98236-4F1E-497F-A8FB-5EC059CCEED1}"/>
    <dgm:cxn modelId="{44DAA677-EF32-4BAA-8663-ED4145B8B5B2}" srcId="{0A0BCF9E-8910-477A-B823-352ACD136833}" destId="{FA990D06-86A9-4585-8B1A-5E819E463F4A}" srcOrd="0" destOrd="0" parTransId="{0276BD82-EC6A-49C8-AE55-4B627C049715}" sibTransId="{D36DC221-3B5B-4854-9E45-08EFB772DD90}"/>
    <dgm:cxn modelId="{46B5D477-28F2-4F8C-9EAD-8BE6DBAF4EA7}" srcId="{AAB92833-FE03-47B9-9912-DDA07C75B2D6}" destId="{341114BC-630D-4E09-B213-74317FB68481}" srcOrd="1" destOrd="0" parTransId="{4EDA9C1D-7E5B-42A3-94BC-F27096D45510}" sibTransId="{12BEE5E8-1133-4539-B706-9BD550E32A24}"/>
    <dgm:cxn modelId="{2E05A57E-495B-4183-8712-81F91166DE3D}" srcId="{0A0BCF9E-8910-477A-B823-352ACD136833}" destId="{DB0A9691-9C9A-4D85-93A3-EB8FBAAE660A}" srcOrd="4" destOrd="0" parTransId="{E9EFDBF1-0EA1-4361-B965-F10DBC987A1C}" sibTransId="{7A9F1B64-5D12-432F-B888-F4E56860E383}"/>
    <dgm:cxn modelId="{E51E1088-E20E-40EB-8C5B-411B850FBFEF}" srcId="{672986ED-8D7A-4B5D-9426-0E239ABC6765}" destId="{AAB92833-FE03-47B9-9912-DDA07C75B2D6}" srcOrd="1" destOrd="0" parTransId="{F302200C-F6A5-4A0B-AAE3-C8A46FF37C66}" sibTransId="{3A3F1F22-F053-4D53-91E5-DCB272AC289E}"/>
    <dgm:cxn modelId="{31D8988F-1C1F-4628-ACBC-D474F2A8F85E}" type="presOf" srcId="{6B99C71F-E403-4884-A702-8349B67B95C1}" destId="{E70D088C-AF25-480B-BC37-299FFDE356B6}" srcOrd="0" destOrd="2" presId="urn:microsoft.com/office/officeart/2005/8/layout/vList2"/>
    <dgm:cxn modelId="{FF4FAEA2-EC34-4371-8BA3-C17D1802542A}" type="presOf" srcId="{AAB92833-FE03-47B9-9912-DDA07C75B2D6}" destId="{35129977-9476-4AB8-B181-6CE9F5883EF1}" srcOrd="0" destOrd="0" presId="urn:microsoft.com/office/officeart/2005/8/layout/vList2"/>
    <dgm:cxn modelId="{5B649EA4-3E06-47F0-9D89-62B9E0B6AF75}" srcId="{0A0BCF9E-8910-477A-B823-352ACD136833}" destId="{A3E5790C-3E94-48D2-B55A-9E1851CDF050}" srcOrd="1" destOrd="0" parTransId="{AD9BE6BB-48CC-4CA0-95C8-841455CFC76D}" sibTransId="{E117FC63-44FC-49CA-89E6-6B71E83D0F1D}"/>
    <dgm:cxn modelId="{F03135AF-B837-436A-9F23-A8DF0A909017}" type="presOf" srcId="{A3E5790C-3E94-48D2-B55A-9E1851CDF050}" destId="{E70D088C-AF25-480B-BC37-299FFDE356B6}" srcOrd="0" destOrd="1" presId="urn:microsoft.com/office/officeart/2005/8/layout/vList2"/>
    <dgm:cxn modelId="{10BDD5BA-6AFB-4D49-A924-EC7AE2E26F69}" srcId="{672986ED-8D7A-4B5D-9426-0E239ABC6765}" destId="{0A0BCF9E-8910-477A-B823-352ACD136833}" srcOrd="2" destOrd="0" parTransId="{9796A5B9-E833-475B-A925-11915054C978}" sibTransId="{5882CA9A-898A-48C9-8602-501D060F6EF5}"/>
    <dgm:cxn modelId="{321A31D6-EABB-45AA-90B0-B450350A6C04}" type="presOf" srcId="{BD7AE508-B665-4D3B-95EF-09463462F728}" destId="{8B746A89-8109-4972-84B5-7891B1F73B56}" srcOrd="0" destOrd="0" presId="urn:microsoft.com/office/officeart/2005/8/layout/vList2"/>
    <dgm:cxn modelId="{B51BD8D8-22D3-487C-A887-2DD9410517B0}" srcId="{672986ED-8D7A-4B5D-9426-0E239ABC6765}" destId="{BD7AE508-B665-4D3B-95EF-09463462F728}" srcOrd="4" destOrd="0" parTransId="{4F70DD10-DC5D-4CF5-916C-09E3FD6F7D7D}" sibTransId="{03B1893F-B876-4FAF-A927-D35465410E61}"/>
    <dgm:cxn modelId="{6B4466E2-A14A-4010-AE23-B7A60CE734C6}" type="presOf" srcId="{672986ED-8D7A-4B5D-9426-0E239ABC6765}" destId="{95A640A8-DB8F-42A2-8878-20C4BCBA2464}" srcOrd="0" destOrd="0" presId="urn:microsoft.com/office/officeart/2005/8/layout/vList2"/>
    <dgm:cxn modelId="{EC2EBDF8-55E2-498D-BC78-AF58C63ECA6F}" srcId="{672986ED-8D7A-4B5D-9426-0E239ABC6765}" destId="{E53E1C76-1B18-47A1-B581-B66E7F393ABD}" srcOrd="0" destOrd="0" parTransId="{88D0E0A2-2242-476E-8B41-01BA04542D6A}" sibTransId="{280E0FF1-2ACA-4695-9842-1B957C233AC4}"/>
    <dgm:cxn modelId="{95B597FB-F078-4D88-8AC6-EBC3423ACA56}" type="presOf" srcId="{154B1E58-730E-403E-A399-F7E500F1605B}" destId="{21EEC38D-55FA-477A-A7F4-6875DE7D4F01}" srcOrd="0" destOrd="0" presId="urn:microsoft.com/office/officeart/2005/8/layout/vList2"/>
    <dgm:cxn modelId="{331C3156-C528-4609-AAD2-EE26029F0263}" type="presParOf" srcId="{95A640A8-DB8F-42A2-8878-20C4BCBA2464}" destId="{DF684E24-2DE4-4707-8FB7-AFDECBA622BE}" srcOrd="0" destOrd="0" presId="urn:microsoft.com/office/officeart/2005/8/layout/vList2"/>
    <dgm:cxn modelId="{3AEE1916-339A-4923-86C5-BC94D1B6F1AA}" type="presParOf" srcId="{95A640A8-DB8F-42A2-8878-20C4BCBA2464}" destId="{5653704F-47C7-4973-848E-F4CF91CC1E36}" srcOrd="1" destOrd="0" presId="urn:microsoft.com/office/officeart/2005/8/layout/vList2"/>
    <dgm:cxn modelId="{7BF8B85F-8573-4262-A75C-40B9B844667F}" type="presParOf" srcId="{95A640A8-DB8F-42A2-8878-20C4BCBA2464}" destId="{35129977-9476-4AB8-B181-6CE9F5883EF1}" srcOrd="2" destOrd="0" presId="urn:microsoft.com/office/officeart/2005/8/layout/vList2"/>
    <dgm:cxn modelId="{55C0DA58-6ED9-432A-A78B-1B147DD4E808}" type="presParOf" srcId="{95A640A8-DB8F-42A2-8878-20C4BCBA2464}" destId="{21EEC38D-55FA-477A-A7F4-6875DE7D4F01}" srcOrd="3" destOrd="0" presId="urn:microsoft.com/office/officeart/2005/8/layout/vList2"/>
    <dgm:cxn modelId="{D0A12164-0EB0-49BC-9B59-7C80D0AB3CC3}" type="presParOf" srcId="{95A640A8-DB8F-42A2-8878-20C4BCBA2464}" destId="{1809F872-2E48-4673-9CBC-D085D68FE7BE}" srcOrd="4" destOrd="0" presId="urn:microsoft.com/office/officeart/2005/8/layout/vList2"/>
    <dgm:cxn modelId="{AFDBB470-DFA2-4E5C-94B2-788C8833B583}" type="presParOf" srcId="{95A640A8-DB8F-42A2-8878-20C4BCBA2464}" destId="{E70D088C-AF25-480B-BC37-299FFDE356B6}" srcOrd="5" destOrd="0" presId="urn:microsoft.com/office/officeart/2005/8/layout/vList2"/>
    <dgm:cxn modelId="{10FCB0FC-38F7-454B-91ED-48E4BB1D7C67}" type="presParOf" srcId="{95A640A8-DB8F-42A2-8878-20C4BCBA2464}" destId="{E5EE035C-22BD-440A-AB6E-AFA247B65314}" srcOrd="6" destOrd="0" presId="urn:microsoft.com/office/officeart/2005/8/layout/vList2"/>
    <dgm:cxn modelId="{382A3E1F-755A-43EF-BA11-96541C5E7D46}" type="presParOf" srcId="{95A640A8-DB8F-42A2-8878-20C4BCBA2464}" destId="{F9FE044E-E69F-4201-8E04-7937B01176D7}" srcOrd="7" destOrd="0" presId="urn:microsoft.com/office/officeart/2005/8/layout/vList2"/>
    <dgm:cxn modelId="{BAFDA7C2-325B-4BEC-88F7-76B980E80155}" type="presParOf" srcId="{95A640A8-DB8F-42A2-8878-20C4BCBA2464}" destId="{8B746A89-8109-4972-84B5-7891B1F73B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3B462-0AAB-477F-8235-95B764D237F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8B0534-2953-47A5-9FAB-A65F8F33E3C7}">
      <dgm:prSet phldrT="[Text]"/>
      <dgm:spPr/>
      <dgm:t>
        <a:bodyPr/>
        <a:lstStyle/>
        <a:p>
          <a:r>
            <a:rPr lang="en-IN" b="1" i="0"/>
            <a:t>Introduction</a:t>
          </a:r>
          <a:endParaRPr lang="en-IN" b="1" dirty="0"/>
        </a:p>
      </dgm:t>
    </dgm:pt>
    <dgm:pt modelId="{C60427F8-9B64-4941-B640-D843903AAFBC}" type="parTrans" cxnId="{9C0FC830-082B-4C0B-89DB-1F782AC1571B}">
      <dgm:prSet/>
      <dgm:spPr/>
      <dgm:t>
        <a:bodyPr/>
        <a:lstStyle/>
        <a:p>
          <a:endParaRPr lang="en-IN"/>
        </a:p>
      </dgm:t>
    </dgm:pt>
    <dgm:pt modelId="{47BAE85D-A38D-4CEF-85B2-5328D4A66499}" type="sibTrans" cxnId="{9C0FC830-082B-4C0B-89DB-1F782AC1571B}">
      <dgm:prSet/>
      <dgm:spPr/>
      <dgm:t>
        <a:bodyPr/>
        <a:lstStyle/>
        <a:p>
          <a:endParaRPr lang="en-IN"/>
        </a:p>
      </dgm:t>
    </dgm:pt>
    <dgm:pt modelId="{5F580EF1-DCBF-400C-83EE-01C4536B087C}">
      <dgm:prSet phldrT="[Text]"/>
      <dgm:spPr/>
      <dgm:t>
        <a:bodyPr/>
        <a:lstStyle/>
        <a:p>
          <a:r>
            <a:rPr lang="en-IN" b="1" i="0"/>
            <a:t>Data Importation</a:t>
          </a:r>
          <a:endParaRPr lang="en-IN" b="1" dirty="0"/>
        </a:p>
      </dgm:t>
    </dgm:pt>
    <dgm:pt modelId="{FAFCE737-6ABC-4C1D-BF4B-576D6C60998C}" type="parTrans" cxnId="{5BDF0AD4-DAFB-4CB8-9F45-566E7A37C0A6}">
      <dgm:prSet/>
      <dgm:spPr/>
      <dgm:t>
        <a:bodyPr/>
        <a:lstStyle/>
        <a:p>
          <a:endParaRPr lang="en-IN"/>
        </a:p>
      </dgm:t>
    </dgm:pt>
    <dgm:pt modelId="{0EB11C09-8183-41C3-9210-A8707ABA52D8}" type="sibTrans" cxnId="{5BDF0AD4-DAFB-4CB8-9F45-566E7A37C0A6}">
      <dgm:prSet custAng="31525" custScaleX="173946" custScaleY="80048" custLinFactNeighborX="13986" custLinFactNeighborY="-35502"/>
      <dgm:spPr/>
      <dgm:t>
        <a:bodyPr/>
        <a:lstStyle/>
        <a:p>
          <a:endParaRPr lang="en-IN"/>
        </a:p>
      </dgm:t>
    </dgm:pt>
    <dgm:pt modelId="{FD6ED2C5-C90D-4A5C-86DE-36D08E44CC22}">
      <dgm:prSet phldrT="[Text]"/>
      <dgm:spPr/>
      <dgm:t>
        <a:bodyPr/>
        <a:lstStyle/>
        <a:p>
          <a:r>
            <a:rPr lang="en-IN" b="1" i="0"/>
            <a:t>Misalignment Calculation</a:t>
          </a:r>
          <a:endParaRPr lang="en-IN" b="1" dirty="0"/>
        </a:p>
      </dgm:t>
    </dgm:pt>
    <dgm:pt modelId="{FA9ADED2-9FD0-4E31-A6C2-3D69054C4012}" type="parTrans" cxnId="{BEB4058F-19D9-473E-BCA2-508117C86285}">
      <dgm:prSet/>
      <dgm:spPr/>
      <dgm:t>
        <a:bodyPr/>
        <a:lstStyle/>
        <a:p>
          <a:endParaRPr lang="en-IN"/>
        </a:p>
      </dgm:t>
    </dgm:pt>
    <dgm:pt modelId="{7D4F0DA4-9379-4C2B-9D7C-790D5E6087E2}" type="sibTrans" cxnId="{BEB4058F-19D9-473E-BCA2-508117C86285}">
      <dgm:prSet custAng="123602" custScaleY="83161" custLinFactNeighborX="90521" custLinFactNeighborY="-52658"/>
      <dgm:spPr/>
      <dgm:t>
        <a:bodyPr/>
        <a:lstStyle/>
        <a:p>
          <a:endParaRPr lang="en-IN"/>
        </a:p>
      </dgm:t>
    </dgm:pt>
    <dgm:pt modelId="{3479349D-F41D-4CCE-8372-3577279E603B}">
      <dgm:prSet phldrT="[Text]"/>
      <dgm:spPr/>
      <dgm:t>
        <a:bodyPr/>
        <a:lstStyle/>
        <a:p>
          <a:r>
            <a:rPr lang="en-IN" b="1" i="0"/>
            <a:t>Data Organization</a:t>
          </a:r>
          <a:endParaRPr lang="en-US" b="1" dirty="0"/>
        </a:p>
      </dgm:t>
    </dgm:pt>
    <dgm:pt modelId="{9D6546AE-C387-479B-968B-06B1147B4AC3}" type="parTrans" cxnId="{B8AEA291-7645-42C3-B57F-5C81800C9515}">
      <dgm:prSet/>
      <dgm:spPr/>
      <dgm:t>
        <a:bodyPr/>
        <a:lstStyle/>
        <a:p>
          <a:endParaRPr lang="en-IN"/>
        </a:p>
      </dgm:t>
    </dgm:pt>
    <dgm:pt modelId="{2ACBACA9-5A88-4E21-A0B0-A89DF2C7BA76}" type="sibTrans" cxnId="{B8AEA291-7645-42C3-B57F-5C81800C9515}">
      <dgm:prSet custAng="782002" custScaleX="83254" custScaleY="83161" custLinFactNeighborX="51534" custLinFactNeighborY="-42537"/>
      <dgm:spPr/>
      <dgm:t>
        <a:bodyPr/>
        <a:lstStyle/>
        <a:p>
          <a:endParaRPr lang="en-IN"/>
        </a:p>
      </dgm:t>
    </dgm:pt>
    <dgm:pt modelId="{88E9930F-801D-4F18-9994-D0BEFC0C70E6}">
      <dgm:prSet phldrT="[Text]"/>
      <dgm:spPr/>
      <dgm:t>
        <a:bodyPr/>
        <a:lstStyle/>
        <a:p>
          <a:r>
            <a:rPr lang="en-IN" b="1" i="0" dirty="0"/>
            <a:t>Visualization</a:t>
          </a:r>
          <a:endParaRPr lang="en-US" b="1" dirty="0"/>
        </a:p>
      </dgm:t>
    </dgm:pt>
    <dgm:pt modelId="{3DA695B0-72B6-4DF4-96E2-0404D0078EEC}" type="parTrans" cxnId="{A3ACD306-19C7-4DDB-A163-CDDECA779FE3}">
      <dgm:prSet/>
      <dgm:spPr/>
      <dgm:t>
        <a:bodyPr/>
        <a:lstStyle/>
        <a:p>
          <a:endParaRPr lang="en-IN"/>
        </a:p>
      </dgm:t>
    </dgm:pt>
    <dgm:pt modelId="{DFF2B35F-39B7-46F9-9905-BD31F361F492}" type="sibTrans" cxnId="{A3ACD306-19C7-4DDB-A163-CDDECA779FE3}">
      <dgm:prSet custAng="782002" custScaleY="83160" custLinFactNeighborX="-31578" custLinFactNeighborY="-9827"/>
      <dgm:spPr/>
      <dgm:t>
        <a:bodyPr/>
        <a:lstStyle/>
        <a:p>
          <a:endParaRPr lang="en-IN"/>
        </a:p>
      </dgm:t>
    </dgm:pt>
    <dgm:pt modelId="{9696A479-0B86-46C3-9C3F-D5B367569F3B}">
      <dgm:prSet phldrT="[Text]"/>
      <dgm:spPr/>
      <dgm:t>
        <a:bodyPr/>
        <a:lstStyle/>
        <a:p>
          <a:r>
            <a:rPr lang="en-IN" b="1" i="0" dirty="0"/>
            <a:t>Matrix System Method</a:t>
          </a:r>
          <a:br>
            <a:rPr lang="en-IN" b="1" i="0" dirty="0"/>
          </a:br>
          <a:r>
            <a:rPr lang="en-IN" b="1" i="0" dirty="0"/>
            <a:t>Curve Fit Method and Comparison</a:t>
          </a:r>
          <a:endParaRPr lang="en-US" b="1" dirty="0"/>
        </a:p>
      </dgm:t>
    </dgm:pt>
    <dgm:pt modelId="{1E8404FC-5AB7-4F08-8260-868D50C91440}" type="parTrans" cxnId="{8F7A3DD2-0C8C-4AF5-BC46-745774ECFB23}">
      <dgm:prSet/>
      <dgm:spPr/>
      <dgm:t>
        <a:bodyPr/>
        <a:lstStyle/>
        <a:p>
          <a:endParaRPr lang="en-IN"/>
        </a:p>
      </dgm:t>
    </dgm:pt>
    <dgm:pt modelId="{56E005D6-AE25-45E5-A078-102692AA0CAD}" type="sibTrans" cxnId="{8F7A3DD2-0C8C-4AF5-BC46-745774ECFB23}">
      <dgm:prSet custAng="782002" custScaleY="83160"/>
      <dgm:spPr/>
      <dgm:t>
        <a:bodyPr/>
        <a:lstStyle/>
        <a:p>
          <a:endParaRPr lang="en-IN"/>
        </a:p>
      </dgm:t>
    </dgm:pt>
    <dgm:pt modelId="{D1D525C6-A6B1-48BE-A763-60FC66C5F931}">
      <dgm:prSet phldrT="[Text]"/>
      <dgm:spPr/>
      <dgm:t>
        <a:bodyPr/>
        <a:lstStyle/>
        <a:p>
          <a:r>
            <a:rPr lang="en-IN" b="1" i="0" dirty="0"/>
            <a:t>Saving Results</a:t>
          </a:r>
          <a:endParaRPr lang="en-US" b="1" dirty="0"/>
        </a:p>
      </dgm:t>
    </dgm:pt>
    <dgm:pt modelId="{6AF1973F-C62E-410A-8D38-C0CF1F9AEA8F}" type="parTrans" cxnId="{AF6A4CA4-B8E3-4F55-8719-9A15081ED7F3}">
      <dgm:prSet/>
      <dgm:spPr/>
      <dgm:t>
        <a:bodyPr/>
        <a:lstStyle/>
        <a:p>
          <a:endParaRPr lang="en-IN"/>
        </a:p>
      </dgm:t>
    </dgm:pt>
    <dgm:pt modelId="{20DA2198-D394-4E96-B7F0-6D032657628A}" type="sibTrans" cxnId="{AF6A4CA4-B8E3-4F55-8719-9A15081ED7F3}">
      <dgm:prSet/>
      <dgm:spPr/>
      <dgm:t>
        <a:bodyPr/>
        <a:lstStyle/>
        <a:p>
          <a:endParaRPr lang="en-IN"/>
        </a:p>
      </dgm:t>
    </dgm:pt>
    <dgm:pt modelId="{7BA6A0DC-F0D1-46FF-9048-4AEED24E989A}">
      <dgm:prSet/>
      <dgm:spPr/>
      <dgm:t>
        <a:bodyPr/>
        <a:lstStyle/>
        <a:p>
          <a:r>
            <a:rPr lang="en-IN" b="1" i="0" dirty="0"/>
            <a:t>Conclusion</a:t>
          </a:r>
          <a:endParaRPr lang="en-IN" dirty="0"/>
        </a:p>
      </dgm:t>
    </dgm:pt>
    <dgm:pt modelId="{61193463-ECAA-482E-988A-B62686B83F0A}" type="parTrans" cxnId="{86489C88-B49B-47BE-A408-4A5396253823}">
      <dgm:prSet/>
      <dgm:spPr/>
      <dgm:t>
        <a:bodyPr/>
        <a:lstStyle/>
        <a:p>
          <a:endParaRPr lang="en-IN"/>
        </a:p>
      </dgm:t>
    </dgm:pt>
    <dgm:pt modelId="{3F8B2865-A3C9-4EFC-98D8-31341B49963A}" type="sibTrans" cxnId="{86489C88-B49B-47BE-A408-4A5396253823}">
      <dgm:prSet/>
      <dgm:spPr/>
      <dgm:t>
        <a:bodyPr/>
        <a:lstStyle/>
        <a:p>
          <a:endParaRPr lang="en-IN"/>
        </a:p>
      </dgm:t>
    </dgm:pt>
    <dgm:pt modelId="{F741224F-1F01-4ED1-A29F-194CD4F88DE0}" type="pres">
      <dgm:prSet presAssocID="{DE53B462-0AAB-477F-8235-95B764D237FF}" presName="rootnode" presStyleCnt="0">
        <dgm:presLayoutVars>
          <dgm:chMax/>
          <dgm:chPref/>
          <dgm:dir/>
          <dgm:animLvl val="lvl"/>
        </dgm:presLayoutVars>
      </dgm:prSet>
      <dgm:spPr/>
    </dgm:pt>
    <dgm:pt modelId="{9461E16F-34A8-4B8D-A1A6-1D206E00EFD0}" type="pres">
      <dgm:prSet presAssocID="{6F8B0534-2953-47A5-9FAB-A65F8F33E3C7}" presName="composite" presStyleCnt="0"/>
      <dgm:spPr/>
    </dgm:pt>
    <dgm:pt modelId="{840A26FE-2BEE-4BEE-BA0F-CA433599B543}" type="pres">
      <dgm:prSet presAssocID="{6F8B0534-2953-47A5-9FAB-A65F8F33E3C7}" presName="bentUpArrow1" presStyleLbl="alignImgPlace1" presStyleIdx="0" presStyleCnt="7"/>
      <dgm:spPr/>
    </dgm:pt>
    <dgm:pt modelId="{D4FA6F28-1379-434E-B150-DE32B1C5B05E}" type="pres">
      <dgm:prSet presAssocID="{6F8B0534-2953-47A5-9FAB-A65F8F33E3C7}" presName="ParentText" presStyleLbl="node1" presStyleIdx="0" presStyleCnt="8" custScaleX="159709" custScaleY="99354" custLinFactY="-200000" custLinFactNeighborX="-9192" custLinFactNeighborY="-201475">
        <dgm:presLayoutVars>
          <dgm:chMax val="1"/>
          <dgm:chPref val="1"/>
          <dgm:bulletEnabled val="1"/>
        </dgm:presLayoutVars>
      </dgm:prSet>
      <dgm:spPr/>
    </dgm:pt>
    <dgm:pt modelId="{F95A2D47-F007-4F09-AC9D-7C5BB80225EC}" type="pres">
      <dgm:prSet presAssocID="{6F8B0534-2953-47A5-9FAB-A65F8F33E3C7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DF0791B2-40AE-426F-88AC-150AB2AC2219}" type="pres">
      <dgm:prSet presAssocID="{47BAE85D-A38D-4CEF-85B2-5328D4A66499}" presName="sibTrans" presStyleCnt="0"/>
      <dgm:spPr/>
    </dgm:pt>
    <dgm:pt modelId="{7215CB63-824F-40BE-B511-7091E3EEE674}" type="pres">
      <dgm:prSet presAssocID="{5F580EF1-DCBF-400C-83EE-01C4536B087C}" presName="composite" presStyleCnt="0"/>
      <dgm:spPr/>
    </dgm:pt>
    <dgm:pt modelId="{46D02284-C8B5-407E-AFD9-529532FF5FCA}" type="pres">
      <dgm:prSet presAssocID="{5F580EF1-DCBF-400C-83EE-01C4536B087C}" presName="bentUpArrow1" presStyleLbl="alignImgPlace1" presStyleIdx="1" presStyleCnt="7"/>
      <dgm:spPr/>
    </dgm:pt>
    <dgm:pt modelId="{9B9F02B2-690A-478C-B9AA-45F76BFFF7AC}" type="pres">
      <dgm:prSet presAssocID="{5F580EF1-DCBF-400C-83EE-01C4536B087C}" presName="ParentText" presStyleLbl="node1" presStyleIdx="1" presStyleCnt="8" custLinFactNeighborX="9011" custLinFactNeighborY="-2448">
        <dgm:presLayoutVars>
          <dgm:chMax val="1"/>
          <dgm:chPref val="1"/>
          <dgm:bulletEnabled val="1"/>
        </dgm:presLayoutVars>
      </dgm:prSet>
      <dgm:spPr/>
    </dgm:pt>
    <dgm:pt modelId="{39F35399-3E9B-47B8-8849-B941ABDE25A5}" type="pres">
      <dgm:prSet presAssocID="{5F580EF1-DCBF-400C-83EE-01C4536B087C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1F0C2069-B7A0-4652-977D-24CFAF1CEFF6}" type="pres">
      <dgm:prSet presAssocID="{0EB11C09-8183-41C3-9210-A8707ABA52D8}" presName="sibTrans" presStyleCnt="0"/>
      <dgm:spPr/>
    </dgm:pt>
    <dgm:pt modelId="{C2B22B02-500C-457D-9CB7-AA24FAB93E97}" type="pres">
      <dgm:prSet presAssocID="{FD6ED2C5-C90D-4A5C-86DE-36D08E44CC22}" presName="composite" presStyleCnt="0"/>
      <dgm:spPr/>
    </dgm:pt>
    <dgm:pt modelId="{FDCF5B0F-EAF6-4CA1-A3DC-AFAC30F71C0D}" type="pres">
      <dgm:prSet presAssocID="{FD6ED2C5-C90D-4A5C-86DE-36D08E44CC22}" presName="bentUpArrow1" presStyleLbl="alignImgPlace1" presStyleIdx="2" presStyleCnt="7"/>
      <dgm:spPr/>
    </dgm:pt>
    <dgm:pt modelId="{1613660B-7256-4755-8C31-10F570E82974}" type="pres">
      <dgm:prSet presAssocID="{FD6ED2C5-C90D-4A5C-86DE-36D08E44CC22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E2236851-B363-438F-B90B-EF223954505B}" type="pres">
      <dgm:prSet presAssocID="{FD6ED2C5-C90D-4A5C-86DE-36D08E44CC22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634E521-1E95-4292-9507-75EB1B73270E}" type="pres">
      <dgm:prSet presAssocID="{7D4F0DA4-9379-4C2B-9D7C-790D5E6087E2}" presName="sibTrans" presStyleCnt="0"/>
      <dgm:spPr/>
    </dgm:pt>
    <dgm:pt modelId="{183910ED-89E2-42C7-9844-1B92660DB2EB}" type="pres">
      <dgm:prSet presAssocID="{3479349D-F41D-4CCE-8372-3577279E603B}" presName="composite" presStyleCnt="0"/>
      <dgm:spPr/>
    </dgm:pt>
    <dgm:pt modelId="{498A5C89-C332-4CAD-933F-5C5942C3024D}" type="pres">
      <dgm:prSet presAssocID="{3479349D-F41D-4CCE-8372-3577279E603B}" presName="bentUpArrow1" presStyleLbl="alignImgPlace1" presStyleIdx="3" presStyleCnt="7"/>
      <dgm:spPr/>
    </dgm:pt>
    <dgm:pt modelId="{BA96DE98-FD4E-4607-8AEE-1D8C524A42FC}" type="pres">
      <dgm:prSet presAssocID="{3479349D-F41D-4CCE-8372-3577279E603B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9A488EC8-E21E-425E-883F-DB7EEBC2378A}" type="pres">
      <dgm:prSet presAssocID="{3479349D-F41D-4CCE-8372-3577279E603B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0B065C53-1BD5-4512-B466-45BF65944081}" type="pres">
      <dgm:prSet presAssocID="{2ACBACA9-5A88-4E21-A0B0-A89DF2C7BA76}" presName="sibTrans" presStyleCnt="0"/>
      <dgm:spPr/>
    </dgm:pt>
    <dgm:pt modelId="{20577BAF-CF34-4165-9C2F-5C8DDE548284}" type="pres">
      <dgm:prSet presAssocID="{88E9930F-801D-4F18-9994-D0BEFC0C70E6}" presName="composite" presStyleCnt="0"/>
      <dgm:spPr/>
    </dgm:pt>
    <dgm:pt modelId="{BD2E1D24-15CF-4EA3-9413-660BC575BEC8}" type="pres">
      <dgm:prSet presAssocID="{88E9930F-801D-4F18-9994-D0BEFC0C70E6}" presName="bentUpArrow1" presStyleLbl="alignImgPlace1" presStyleIdx="4" presStyleCnt="7" custLinFactNeighborX="21310" custLinFactNeighborY="11903"/>
      <dgm:spPr/>
    </dgm:pt>
    <dgm:pt modelId="{8CCAE1CF-10E0-46C0-9BBE-3F0FD7E78E61}" type="pres">
      <dgm:prSet presAssocID="{88E9930F-801D-4F18-9994-D0BEFC0C70E6}" presName="ParentText" presStyleLbl="node1" presStyleIdx="4" presStyleCnt="8" custLinFactNeighborX="-12273" custLinFactNeighborY="-2475">
        <dgm:presLayoutVars>
          <dgm:chMax val="1"/>
          <dgm:chPref val="1"/>
          <dgm:bulletEnabled val="1"/>
        </dgm:presLayoutVars>
      </dgm:prSet>
      <dgm:spPr/>
    </dgm:pt>
    <dgm:pt modelId="{8F794BF6-2267-4066-B067-9BDB59F04F72}" type="pres">
      <dgm:prSet presAssocID="{88E9930F-801D-4F18-9994-D0BEFC0C70E6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523CC5BE-8D50-49AB-8B68-8F14DBD36527}" type="pres">
      <dgm:prSet presAssocID="{DFF2B35F-39B7-46F9-9905-BD31F361F492}" presName="sibTrans" presStyleCnt="0"/>
      <dgm:spPr/>
    </dgm:pt>
    <dgm:pt modelId="{0F39B935-71EF-4441-A6D0-AD22D25F5826}" type="pres">
      <dgm:prSet presAssocID="{9696A479-0B86-46C3-9C3F-D5B367569F3B}" presName="composite" presStyleCnt="0"/>
      <dgm:spPr/>
    </dgm:pt>
    <dgm:pt modelId="{ED451330-159E-4494-98A9-B2A5389D7A02}" type="pres">
      <dgm:prSet presAssocID="{9696A479-0B86-46C3-9C3F-D5B367569F3B}" presName="bentUpArrow1" presStyleLbl="alignImgPlace1" presStyleIdx="5" presStyleCnt="7"/>
      <dgm:spPr/>
    </dgm:pt>
    <dgm:pt modelId="{4B53127B-6D02-4C8C-B09F-C6F602151474}" type="pres">
      <dgm:prSet presAssocID="{9696A479-0B86-46C3-9C3F-D5B367569F3B}" presName="ParentText" presStyleLbl="node1" presStyleIdx="5" presStyleCnt="8" custScaleX="105724" custLinFactNeighborX="-5543" custLinFactNeighborY="-2697">
        <dgm:presLayoutVars>
          <dgm:chMax val="1"/>
          <dgm:chPref val="1"/>
          <dgm:bulletEnabled val="1"/>
        </dgm:presLayoutVars>
      </dgm:prSet>
      <dgm:spPr/>
    </dgm:pt>
    <dgm:pt modelId="{00FCF12C-FFBA-4198-80F9-A76ED77B3E9C}" type="pres">
      <dgm:prSet presAssocID="{9696A479-0B86-46C3-9C3F-D5B367569F3B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FA52A8FA-A50B-4D69-8F81-6E6C8FAEFB1C}" type="pres">
      <dgm:prSet presAssocID="{56E005D6-AE25-45E5-A078-102692AA0CAD}" presName="sibTrans" presStyleCnt="0"/>
      <dgm:spPr/>
    </dgm:pt>
    <dgm:pt modelId="{E147B545-24C6-4F07-A6C1-C722CF0CCDF4}" type="pres">
      <dgm:prSet presAssocID="{D1D525C6-A6B1-48BE-A763-60FC66C5F931}" presName="composite" presStyleCnt="0"/>
      <dgm:spPr/>
    </dgm:pt>
    <dgm:pt modelId="{90C813C1-90FB-4382-9C2C-59FA1BBED8EE}" type="pres">
      <dgm:prSet presAssocID="{D1D525C6-A6B1-48BE-A763-60FC66C5F931}" presName="bentUpArrow1" presStyleLbl="alignImgPlace1" presStyleIdx="6" presStyleCnt="7"/>
      <dgm:spPr/>
    </dgm:pt>
    <dgm:pt modelId="{7C34E9B0-5F96-4364-A264-14446B100D9F}" type="pres">
      <dgm:prSet presAssocID="{D1D525C6-A6B1-48BE-A763-60FC66C5F931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94CF48FB-9E3D-4348-893A-2AFCDE77B3EE}" type="pres">
      <dgm:prSet presAssocID="{D1D525C6-A6B1-48BE-A763-60FC66C5F931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4A64D5A0-8DA2-4098-BE42-CA08937DE78C}" type="pres">
      <dgm:prSet presAssocID="{20DA2198-D394-4E96-B7F0-6D032657628A}" presName="sibTrans" presStyleCnt="0"/>
      <dgm:spPr/>
    </dgm:pt>
    <dgm:pt modelId="{9954DB8F-EA1B-4BE9-B219-D6E0544DFC28}" type="pres">
      <dgm:prSet presAssocID="{7BA6A0DC-F0D1-46FF-9048-4AEED24E989A}" presName="composite" presStyleCnt="0"/>
      <dgm:spPr/>
    </dgm:pt>
    <dgm:pt modelId="{FC8E400C-2F05-4C69-98E8-AE0829A2FFB6}" type="pres">
      <dgm:prSet presAssocID="{7BA6A0DC-F0D1-46FF-9048-4AEED24E989A}" presName="ParentText" presStyleLbl="node1" presStyleIdx="7" presStyleCnt="8" custLinFactNeighborX="-14639" custLinFactNeighborY="1698">
        <dgm:presLayoutVars>
          <dgm:chMax val="1"/>
          <dgm:chPref val="1"/>
          <dgm:bulletEnabled val="1"/>
        </dgm:presLayoutVars>
      </dgm:prSet>
      <dgm:spPr/>
    </dgm:pt>
  </dgm:ptLst>
  <dgm:cxnLst>
    <dgm:cxn modelId="{A3ACD306-19C7-4DDB-A163-CDDECA779FE3}" srcId="{DE53B462-0AAB-477F-8235-95B764D237FF}" destId="{88E9930F-801D-4F18-9994-D0BEFC0C70E6}" srcOrd="4" destOrd="0" parTransId="{3DA695B0-72B6-4DF4-96E2-0404D0078EEC}" sibTransId="{DFF2B35F-39B7-46F9-9905-BD31F361F492}"/>
    <dgm:cxn modelId="{9C0FC830-082B-4C0B-89DB-1F782AC1571B}" srcId="{DE53B462-0AAB-477F-8235-95B764D237FF}" destId="{6F8B0534-2953-47A5-9FAB-A65F8F33E3C7}" srcOrd="0" destOrd="0" parTransId="{C60427F8-9B64-4941-B640-D843903AAFBC}" sibTransId="{47BAE85D-A38D-4CEF-85B2-5328D4A66499}"/>
    <dgm:cxn modelId="{2AA51644-33FA-4FB1-9D14-C3CE50B5D9E1}" type="presOf" srcId="{D1D525C6-A6B1-48BE-A763-60FC66C5F931}" destId="{7C34E9B0-5F96-4364-A264-14446B100D9F}" srcOrd="0" destOrd="0" presId="urn:microsoft.com/office/officeart/2005/8/layout/StepDownProcess"/>
    <dgm:cxn modelId="{B56D3845-3FFC-4282-8C5B-F5FEBE521A76}" type="presOf" srcId="{6F8B0534-2953-47A5-9FAB-A65F8F33E3C7}" destId="{D4FA6F28-1379-434E-B150-DE32B1C5B05E}" srcOrd="0" destOrd="0" presId="urn:microsoft.com/office/officeart/2005/8/layout/StepDownProcess"/>
    <dgm:cxn modelId="{19111558-E4CC-434F-812F-BDEA9005E84D}" type="presOf" srcId="{5F580EF1-DCBF-400C-83EE-01C4536B087C}" destId="{9B9F02B2-690A-478C-B9AA-45F76BFFF7AC}" srcOrd="0" destOrd="0" presId="urn:microsoft.com/office/officeart/2005/8/layout/StepDownProcess"/>
    <dgm:cxn modelId="{86489C88-B49B-47BE-A408-4A5396253823}" srcId="{DE53B462-0AAB-477F-8235-95B764D237FF}" destId="{7BA6A0DC-F0D1-46FF-9048-4AEED24E989A}" srcOrd="7" destOrd="0" parTransId="{61193463-ECAA-482E-988A-B62686B83F0A}" sibTransId="{3F8B2865-A3C9-4EFC-98D8-31341B49963A}"/>
    <dgm:cxn modelId="{BEB4058F-19D9-473E-BCA2-508117C86285}" srcId="{DE53B462-0AAB-477F-8235-95B764D237FF}" destId="{FD6ED2C5-C90D-4A5C-86DE-36D08E44CC22}" srcOrd="2" destOrd="0" parTransId="{FA9ADED2-9FD0-4E31-A6C2-3D69054C4012}" sibTransId="{7D4F0DA4-9379-4C2B-9D7C-790D5E6087E2}"/>
    <dgm:cxn modelId="{B8AEA291-7645-42C3-B57F-5C81800C9515}" srcId="{DE53B462-0AAB-477F-8235-95B764D237FF}" destId="{3479349D-F41D-4CCE-8372-3577279E603B}" srcOrd="3" destOrd="0" parTransId="{9D6546AE-C387-479B-968B-06B1147B4AC3}" sibTransId="{2ACBACA9-5A88-4E21-A0B0-A89DF2C7BA76}"/>
    <dgm:cxn modelId="{55C05AA3-5C3C-4A27-8A2B-F2690105C37F}" type="presOf" srcId="{9696A479-0B86-46C3-9C3F-D5B367569F3B}" destId="{4B53127B-6D02-4C8C-B09F-C6F602151474}" srcOrd="0" destOrd="0" presId="urn:microsoft.com/office/officeart/2005/8/layout/StepDownProcess"/>
    <dgm:cxn modelId="{AF6A4CA4-B8E3-4F55-8719-9A15081ED7F3}" srcId="{DE53B462-0AAB-477F-8235-95B764D237FF}" destId="{D1D525C6-A6B1-48BE-A763-60FC66C5F931}" srcOrd="6" destOrd="0" parTransId="{6AF1973F-C62E-410A-8D38-C0CF1F9AEA8F}" sibTransId="{20DA2198-D394-4E96-B7F0-6D032657628A}"/>
    <dgm:cxn modelId="{6A8840CD-8A2B-4299-B81A-7199D82FCBFE}" type="presOf" srcId="{3479349D-F41D-4CCE-8372-3577279E603B}" destId="{BA96DE98-FD4E-4607-8AEE-1D8C524A42FC}" srcOrd="0" destOrd="0" presId="urn:microsoft.com/office/officeart/2005/8/layout/StepDownProcess"/>
    <dgm:cxn modelId="{43FDACCF-8497-4B9B-86DB-1A44EBB996D7}" type="presOf" srcId="{88E9930F-801D-4F18-9994-D0BEFC0C70E6}" destId="{8CCAE1CF-10E0-46C0-9BBE-3F0FD7E78E61}" srcOrd="0" destOrd="0" presId="urn:microsoft.com/office/officeart/2005/8/layout/StepDownProcess"/>
    <dgm:cxn modelId="{8F7A3DD2-0C8C-4AF5-BC46-745774ECFB23}" srcId="{DE53B462-0AAB-477F-8235-95B764D237FF}" destId="{9696A479-0B86-46C3-9C3F-D5B367569F3B}" srcOrd="5" destOrd="0" parTransId="{1E8404FC-5AB7-4F08-8260-868D50C91440}" sibTransId="{56E005D6-AE25-45E5-A078-102692AA0CAD}"/>
    <dgm:cxn modelId="{5BDF0AD4-DAFB-4CB8-9F45-566E7A37C0A6}" srcId="{DE53B462-0AAB-477F-8235-95B764D237FF}" destId="{5F580EF1-DCBF-400C-83EE-01C4536B087C}" srcOrd="1" destOrd="0" parTransId="{FAFCE737-6ABC-4C1D-BF4B-576D6C60998C}" sibTransId="{0EB11C09-8183-41C3-9210-A8707ABA52D8}"/>
    <dgm:cxn modelId="{FED366E3-FFA2-4795-9734-16A836EE9781}" type="presOf" srcId="{DE53B462-0AAB-477F-8235-95B764D237FF}" destId="{F741224F-1F01-4ED1-A29F-194CD4F88DE0}" srcOrd="0" destOrd="0" presId="urn:microsoft.com/office/officeart/2005/8/layout/StepDownProcess"/>
    <dgm:cxn modelId="{C786F4EB-64A1-44B2-B835-26860E3FD758}" type="presOf" srcId="{7BA6A0DC-F0D1-46FF-9048-4AEED24E989A}" destId="{FC8E400C-2F05-4C69-98E8-AE0829A2FFB6}" srcOrd="0" destOrd="0" presId="urn:microsoft.com/office/officeart/2005/8/layout/StepDownProcess"/>
    <dgm:cxn modelId="{E1FCA0F5-A9ED-4523-A3DD-5D45106EAD7F}" type="presOf" srcId="{FD6ED2C5-C90D-4A5C-86DE-36D08E44CC22}" destId="{1613660B-7256-4755-8C31-10F570E82974}" srcOrd="0" destOrd="0" presId="urn:microsoft.com/office/officeart/2005/8/layout/StepDownProcess"/>
    <dgm:cxn modelId="{A05202EA-107B-42B4-92D0-D903607936E2}" type="presParOf" srcId="{F741224F-1F01-4ED1-A29F-194CD4F88DE0}" destId="{9461E16F-34A8-4B8D-A1A6-1D206E00EFD0}" srcOrd="0" destOrd="0" presId="urn:microsoft.com/office/officeart/2005/8/layout/StepDownProcess"/>
    <dgm:cxn modelId="{288A52F9-77F3-4674-A536-0BB184323731}" type="presParOf" srcId="{9461E16F-34A8-4B8D-A1A6-1D206E00EFD0}" destId="{840A26FE-2BEE-4BEE-BA0F-CA433599B543}" srcOrd="0" destOrd="0" presId="urn:microsoft.com/office/officeart/2005/8/layout/StepDownProcess"/>
    <dgm:cxn modelId="{6EAA3432-A62E-4BB1-AF53-0C09B0B1376D}" type="presParOf" srcId="{9461E16F-34A8-4B8D-A1A6-1D206E00EFD0}" destId="{D4FA6F28-1379-434E-B150-DE32B1C5B05E}" srcOrd="1" destOrd="0" presId="urn:microsoft.com/office/officeart/2005/8/layout/StepDownProcess"/>
    <dgm:cxn modelId="{EC28590E-E1B3-48F0-A0D2-69349E3923BB}" type="presParOf" srcId="{9461E16F-34A8-4B8D-A1A6-1D206E00EFD0}" destId="{F95A2D47-F007-4F09-AC9D-7C5BB80225EC}" srcOrd="2" destOrd="0" presId="urn:microsoft.com/office/officeart/2005/8/layout/StepDownProcess"/>
    <dgm:cxn modelId="{046D3DA7-2DBC-4BC0-A815-69E7DEDC7DD8}" type="presParOf" srcId="{F741224F-1F01-4ED1-A29F-194CD4F88DE0}" destId="{DF0791B2-40AE-426F-88AC-150AB2AC2219}" srcOrd="1" destOrd="0" presId="urn:microsoft.com/office/officeart/2005/8/layout/StepDownProcess"/>
    <dgm:cxn modelId="{EB11B111-94DC-44BB-9753-F5E367D90280}" type="presParOf" srcId="{F741224F-1F01-4ED1-A29F-194CD4F88DE0}" destId="{7215CB63-824F-40BE-B511-7091E3EEE674}" srcOrd="2" destOrd="0" presId="urn:microsoft.com/office/officeart/2005/8/layout/StepDownProcess"/>
    <dgm:cxn modelId="{506F5F53-BC31-44B3-B707-C85994C933F0}" type="presParOf" srcId="{7215CB63-824F-40BE-B511-7091E3EEE674}" destId="{46D02284-C8B5-407E-AFD9-529532FF5FCA}" srcOrd="0" destOrd="0" presId="urn:microsoft.com/office/officeart/2005/8/layout/StepDownProcess"/>
    <dgm:cxn modelId="{ABA3CA08-B350-4322-9120-984423DDEE52}" type="presParOf" srcId="{7215CB63-824F-40BE-B511-7091E3EEE674}" destId="{9B9F02B2-690A-478C-B9AA-45F76BFFF7AC}" srcOrd="1" destOrd="0" presId="urn:microsoft.com/office/officeart/2005/8/layout/StepDownProcess"/>
    <dgm:cxn modelId="{990F0811-E14B-4F3F-AE67-01CAACF73730}" type="presParOf" srcId="{7215CB63-824F-40BE-B511-7091E3EEE674}" destId="{39F35399-3E9B-47B8-8849-B941ABDE25A5}" srcOrd="2" destOrd="0" presId="urn:microsoft.com/office/officeart/2005/8/layout/StepDownProcess"/>
    <dgm:cxn modelId="{0BA18A31-DD9F-443E-B9BB-196BB91C5861}" type="presParOf" srcId="{F741224F-1F01-4ED1-A29F-194CD4F88DE0}" destId="{1F0C2069-B7A0-4652-977D-24CFAF1CEFF6}" srcOrd="3" destOrd="0" presId="urn:microsoft.com/office/officeart/2005/8/layout/StepDownProcess"/>
    <dgm:cxn modelId="{8A463620-767C-4F67-9736-FCACADF21397}" type="presParOf" srcId="{F741224F-1F01-4ED1-A29F-194CD4F88DE0}" destId="{C2B22B02-500C-457D-9CB7-AA24FAB93E97}" srcOrd="4" destOrd="0" presId="urn:microsoft.com/office/officeart/2005/8/layout/StepDownProcess"/>
    <dgm:cxn modelId="{DD41D0BE-4BA1-451B-AC0B-44188705A334}" type="presParOf" srcId="{C2B22B02-500C-457D-9CB7-AA24FAB93E97}" destId="{FDCF5B0F-EAF6-4CA1-A3DC-AFAC30F71C0D}" srcOrd="0" destOrd="0" presId="urn:microsoft.com/office/officeart/2005/8/layout/StepDownProcess"/>
    <dgm:cxn modelId="{357DE886-9EEA-4915-9F55-6B11300B5800}" type="presParOf" srcId="{C2B22B02-500C-457D-9CB7-AA24FAB93E97}" destId="{1613660B-7256-4755-8C31-10F570E82974}" srcOrd="1" destOrd="0" presId="urn:microsoft.com/office/officeart/2005/8/layout/StepDownProcess"/>
    <dgm:cxn modelId="{7C8EE9BA-F275-486C-A42E-8E11211A04DE}" type="presParOf" srcId="{C2B22B02-500C-457D-9CB7-AA24FAB93E97}" destId="{E2236851-B363-438F-B90B-EF223954505B}" srcOrd="2" destOrd="0" presId="urn:microsoft.com/office/officeart/2005/8/layout/StepDownProcess"/>
    <dgm:cxn modelId="{3398E353-DA13-4EDB-85DA-AA2B54C736DE}" type="presParOf" srcId="{F741224F-1F01-4ED1-A29F-194CD4F88DE0}" destId="{C634E521-1E95-4292-9507-75EB1B73270E}" srcOrd="5" destOrd="0" presId="urn:microsoft.com/office/officeart/2005/8/layout/StepDownProcess"/>
    <dgm:cxn modelId="{671B7280-5CEB-41E3-BA1B-2E0B09F2479E}" type="presParOf" srcId="{F741224F-1F01-4ED1-A29F-194CD4F88DE0}" destId="{183910ED-89E2-42C7-9844-1B92660DB2EB}" srcOrd="6" destOrd="0" presId="urn:microsoft.com/office/officeart/2005/8/layout/StepDownProcess"/>
    <dgm:cxn modelId="{57117FB2-0712-42D2-8650-50205335DAC2}" type="presParOf" srcId="{183910ED-89E2-42C7-9844-1B92660DB2EB}" destId="{498A5C89-C332-4CAD-933F-5C5942C3024D}" srcOrd="0" destOrd="0" presId="urn:microsoft.com/office/officeart/2005/8/layout/StepDownProcess"/>
    <dgm:cxn modelId="{44B2BDC5-2CDC-4195-B5A9-5B9449F336E5}" type="presParOf" srcId="{183910ED-89E2-42C7-9844-1B92660DB2EB}" destId="{BA96DE98-FD4E-4607-8AEE-1D8C524A42FC}" srcOrd="1" destOrd="0" presId="urn:microsoft.com/office/officeart/2005/8/layout/StepDownProcess"/>
    <dgm:cxn modelId="{1AE94AF4-48EB-4D91-850A-C86550B2D4DD}" type="presParOf" srcId="{183910ED-89E2-42C7-9844-1B92660DB2EB}" destId="{9A488EC8-E21E-425E-883F-DB7EEBC2378A}" srcOrd="2" destOrd="0" presId="urn:microsoft.com/office/officeart/2005/8/layout/StepDownProcess"/>
    <dgm:cxn modelId="{ECDDA06C-8C49-4B55-87D3-A646A5978FA6}" type="presParOf" srcId="{F741224F-1F01-4ED1-A29F-194CD4F88DE0}" destId="{0B065C53-1BD5-4512-B466-45BF65944081}" srcOrd="7" destOrd="0" presId="urn:microsoft.com/office/officeart/2005/8/layout/StepDownProcess"/>
    <dgm:cxn modelId="{029DE04A-FFDC-4F15-99FC-25D245D3C422}" type="presParOf" srcId="{F741224F-1F01-4ED1-A29F-194CD4F88DE0}" destId="{20577BAF-CF34-4165-9C2F-5C8DDE548284}" srcOrd="8" destOrd="0" presId="urn:microsoft.com/office/officeart/2005/8/layout/StepDownProcess"/>
    <dgm:cxn modelId="{25433235-FCD6-4E26-BD1D-3C7562519856}" type="presParOf" srcId="{20577BAF-CF34-4165-9C2F-5C8DDE548284}" destId="{BD2E1D24-15CF-4EA3-9413-660BC575BEC8}" srcOrd="0" destOrd="0" presId="urn:microsoft.com/office/officeart/2005/8/layout/StepDownProcess"/>
    <dgm:cxn modelId="{83CA8666-264F-4C2B-8A65-E2162A650D69}" type="presParOf" srcId="{20577BAF-CF34-4165-9C2F-5C8DDE548284}" destId="{8CCAE1CF-10E0-46C0-9BBE-3F0FD7E78E61}" srcOrd="1" destOrd="0" presId="urn:microsoft.com/office/officeart/2005/8/layout/StepDownProcess"/>
    <dgm:cxn modelId="{1FA70B0B-62DA-434A-8FDE-17918CBA1C30}" type="presParOf" srcId="{20577BAF-CF34-4165-9C2F-5C8DDE548284}" destId="{8F794BF6-2267-4066-B067-9BDB59F04F72}" srcOrd="2" destOrd="0" presId="urn:microsoft.com/office/officeart/2005/8/layout/StepDownProcess"/>
    <dgm:cxn modelId="{49B0CA3E-3A8D-47D9-927A-659150990A3E}" type="presParOf" srcId="{F741224F-1F01-4ED1-A29F-194CD4F88DE0}" destId="{523CC5BE-8D50-49AB-8B68-8F14DBD36527}" srcOrd="9" destOrd="0" presId="urn:microsoft.com/office/officeart/2005/8/layout/StepDownProcess"/>
    <dgm:cxn modelId="{3FC63B4D-B75E-440C-944E-36FCA33128C6}" type="presParOf" srcId="{F741224F-1F01-4ED1-A29F-194CD4F88DE0}" destId="{0F39B935-71EF-4441-A6D0-AD22D25F5826}" srcOrd="10" destOrd="0" presId="urn:microsoft.com/office/officeart/2005/8/layout/StepDownProcess"/>
    <dgm:cxn modelId="{86788B1E-56F1-4FD6-AF59-F68060CE6BF0}" type="presParOf" srcId="{0F39B935-71EF-4441-A6D0-AD22D25F5826}" destId="{ED451330-159E-4494-98A9-B2A5389D7A02}" srcOrd="0" destOrd="0" presId="urn:microsoft.com/office/officeart/2005/8/layout/StepDownProcess"/>
    <dgm:cxn modelId="{47AFB587-86EA-43BA-A2AA-2E51019B8546}" type="presParOf" srcId="{0F39B935-71EF-4441-A6D0-AD22D25F5826}" destId="{4B53127B-6D02-4C8C-B09F-C6F602151474}" srcOrd="1" destOrd="0" presId="urn:microsoft.com/office/officeart/2005/8/layout/StepDownProcess"/>
    <dgm:cxn modelId="{9985FCF7-F14E-4275-A7AE-8B2150C46722}" type="presParOf" srcId="{0F39B935-71EF-4441-A6D0-AD22D25F5826}" destId="{00FCF12C-FFBA-4198-80F9-A76ED77B3E9C}" srcOrd="2" destOrd="0" presId="urn:microsoft.com/office/officeart/2005/8/layout/StepDownProcess"/>
    <dgm:cxn modelId="{74D3895B-EDA8-4F50-91DB-B4682251B3F2}" type="presParOf" srcId="{F741224F-1F01-4ED1-A29F-194CD4F88DE0}" destId="{FA52A8FA-A50B-4D69-8F81-6E6C8FAEFB1C}" srcOrd="11" destOrd="0" presId="urn:microsoft.com/office/officeart/2005/8/layout/StepDownProcess"/>
    <dgm:cxn modelId="{0D4DA6F2-EE46-4B5B-868C-12A355EBD49E}" type="presParOf" srcId="{F741224F-1F01-4ED1-A29F-194CD4F88DE0}" destId="{E147B545-24C6-4F07-A6C1-C722CF0CCDF4}" srcOrd="12" destOrd="0" presId="urn:microsoft.com/office/officeart/2005/8/layout/StepDownProcess"/>
    <dgm:cxn modelId="{35E7280A-4003-41D7-96D0-F14FEB3B86CC}" type="presParOf" srcId="{E147B545-24C6-4F07-A6C1-C722CF0CCDF4}" destId="{90C813C1-90FB-4382-9C2C-59FA1BBED8EE}" srcOrd="0" destOrd="0" presId="urn:microsoft.com/office/officeart/2005/8/layout/StepDownProcess"/>
    <dgm:cxn modelId="{DBAC6886-DA16-4458-9BDA-24090AB258E5}" type="presParOf" srcId="{E147B545-24C6-4F07-A6C1-C722CF0CCDF4}" destId="{7C34E9B0-5F96-4364-A264-14446B100D9F}" srcOrd="1" destOrd="0" presId="urn:microsoft.com/office/officeart/2005/8/layout/StepDownProcess"/>
    <dgm:cxn modelId="{6DA6FD2A-FE7B-4D52-A9E4-978D0B8D0F63}" type="presParOf" srcId="{E147B545-24C6-4F07-A6C1-C722CF0CCDF4}" destId="{94CF48FB-9E3D-4348-893A-2AFCDE77B3EE}" srcOrd="2" destOrd="0" presId="urn:microsoft.com/office/officeart/2005/8/layout/StepDownProcess"/>
    <dgm:cxn modelId="{4EAE981F-1579-430F-BC23-3C645CC47045}" type="presParOf" srcId="{F741224F-1F01-4ED1-A29F-194CD4F88DE0}" destId="{4A64D5A0-8DA2-4098-BE42-CA08937DE78C}" srcOrd="13" destOrd="0" presId="urn:microsoft.com/office/officeart/2005/8/layout/StepDownProcess"/>
    <dgm:cxn modelId="{B01E2FC4-39E1-4ECE-A3F4-624884C3D313}" type="presParOf" srcId="{F741224F-1F01-4ED1-A29F-194CD4F88DE0}" destId="{9954DB8F-EA1B-4BE9-B219-D6E0544DFC28}" srcOrd="14" destOrd="0" presId="urn:microsoft.com/office/officeart/2005/8/layout/StepDownProcess"/>
    <dgm:cxn modelId="{ED2B30F3-A77D-4CE2-91B7-4E108E5F9C3D}" type="presParOf" srcId="{9954DB8F-EA1B-4BE9-B219-D6E0544DFC28}" destId="{FC8E400C-2F05-4C69-98E8-AE0829A2FFB6}" srcOrd="0" destOrd="0" presId="urn:microsoft.com/office/officeart/2005/8/layout/StepDown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63084-BCA6-4E51-828E-3D056F6379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D7C1EF-12C8-447A-BA00-2FF6EC5BD4F0}">
      <dgm:prSet phldrT="[Text]"/>
      <dgm:spPr/>
      <dgm:t>
        <a:bodyPr/>
        <a:lstStyle/>
        <a:p>
          <a:r>
            <a:rPr lang="en-US" dirty="0"/>
            <a:t>Microscopy</a:t>
          </a:r>
          <a:endParaRPr lang="en-IN" dirty="0"/>
        </a:p>
      </dgm:t>
    </dgm:pt>
    <dgm:pt modelId="{374F84FA-EDEC-45BD-8E41-2D255161447F}" type="parTrans" cxnId="{3ACCEDC4-66F8-46C4-A7BE-6F65FEC4CC5A}">
      <dgm:prSet/>
      <dgm:spPr/>
      <dgm:t>
        <a:bodyPr/>
        <a:lstStyle/>
        <a:p>
          <a:endParaRPr lang="en-IN"/>
        </a:p>
      </dgm:t>
    </dgm:pt>
    <dgm:pt modelId="{C1136BA0-18E9-4DC4-91A5-6C868BDA1B07}" type="sibTrans" cxnId="{3ACCEDC4-66F8-46C4-A7BE-6F65FEC4CC5A}">
      <dgm:prSet/>
      <dgm:spPr/>
      <dgm:t>
        <a:bodyPr/>
        <a:lstStyle/>
        <a:p>
          <a:endParaRPr lang="en-IN"/>
        </a:p>
      </dgm:t>
    </dgm:pt>
    <dgm:pt modelId="{212E1FCB-3370-48E3-A567-38B817BA1D6F}">
      <dgm:prSet phldrT="[Text]"/>
      <dgm:spPr/>
      <dgm:t>
        <a:bodyPr/>
        <a:lstStyle/>
        <a:p>
          <a:r>
            <a:rPr lang="en-US" dirty="0"/>
            <a:t>IR</a:t>
          </a:r>
          <a:endParaRPr lang="en-IN" dirty="0"/>
        </a:p>
      </dgm:t>
    </dgm:pt>
    <dgm:pt modelId="{A270737D-6AFD-4111-8057-741FEEAC6479}" type="parTrans" cxnId="{0F8D4EA7-1282-4131-A2DC-6525B5CE1831}">
      <dgm:prSet/>
      <dgm:spPr/>
      <dgm:t>
        <a:bodyPr/>
        <a:lstStyle/>
        <a:p>
          <a:endParaRPr lang="en-IN"/>
        </a:p>
      </dgm:t>
    </dgm:pt>
    <dgm:pt modelId="{14C9EA50-1652-4D4C-9D86-0597BDD2F574}" type="sibTrans" cxnId="{0F8D4EA7-1282-4131-A2DC-6525B5CE1831}">
      <dgm:prSet/>
      <dgm:spPr/>
      <dgm:t>
        <a:bodyPr/>
        <a:lstStyle/>
        <a:p>
          <a:endParaRPr lang="en-IN"/>
        </a:p>
      </dgm:t>
    </dgm:pt>
    <dgm:pt modelId="{D40C0933-79A7-41A5-B73D-CE217E037E4D}">
      <dgm:prSet phldrT="[Text]"/>
      <dgm:spPr/>
      <dgm:t>
        <a:bodyPr/>
        <a:lstStyle/>
        <a:p>
          <a:r>
            <a:rPr lang="en-US" dirty="0"/>
            <a:t>Optical</a:t>
          </a:r>
          <a:endParaRPr lang="en-IN" dirty="0"/>
        </a:p>
      </dgm:t>
    </dgm:pt>
    <dgm:pt modelId="{4C13DEFA-1625-453F-8032-4B4D31691C92}" type="parTrans" cxnId="{5E98C9B4-7BEF-484B-BF25-4DE9CF92A85E}">
      <dgm:prSet/>
      <dgm:spPr/>
      <dgm:t>
        <a:bodyPr/>
        <a:lstStyle/>
        <a:p>
          <a:endParaRPr lang="en-IN"/>
        </a:p>
      </dgm:t>
    </dgm:pt>
    <dgm:pt modelId="{E7F13A6A-9030-4FDF-8478-5AB440D8FC23}" type="sibTrans" cxnId="{5E98C9B4-7BEF-484B-BF25-4DE9CF92A85E}">
      <dgm:prSet/>
      <dgm:spPr/>
      <dgm:t>
        <a:bodyPr/>
        <a:lstStyle/>
        <a:p>
          <a:endParaRPr lang="en-IN"/>
        </a:p>
      </dgm:t>
    </dgm:pt>
    <dgm:pt modelId="{4C29E132-CF88-4111-A0B1-A4BD1122DA28}" type="pres">
      <dgm:prSet presAssocID="{3CC63084-BCA6-4E51-828E-3D056F6379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5EB60B-D39B-4550-AB8D-A335DB5005A0}" type="pres">
      <dgm:prSet presAssocID="{70D7C1EF-12C8-447A-BA00-2FF6EC5BD4F0}" presName="hierRoot1" presStyleCnt="0">
        <dgm:presLayoutVars>
          <dgm:hierBranch val="init"/>
        </dgm:presLayoutVars>
      </dgm:prSet>
      <dgm:spPr/>
    </dgm:pt>
    <dgm:pt modelId="{A69BB565-692B-45B2-8DBF-9476AD7DB6A6}" type="pres">
      <dgm:prSet presAssocID="{70D7C1EF-12C8-447A-BA00-2FF6EC5BD4F0}" presName="rootComposite1" presStyleCnt="0"/>
      <dgm:spPr/>
    </dgm:pt>
    <dgm:pt modelId="{E203F181-40A4-4E27-AB60-37F511D689CD}" type="pres">
      <dgm:prSet presAssocID="{70D7C1EF-12C8-447A-BA00-2FF6EC5BD4F0}" presName="rootText1" presStyleLbl="node0" presStyleIdx="0" presStyleCnt="1">
        <dgm:presLayoutVars>
          <dgm:chPref val="3"/>
        </dgm:presLayoutVars>
      </dgm:prSet>
      <dgm:spPr/>
    </dgm:pt>
    <dgm:pt modelId="{24FBE6F0-55BC-460D-BEAF-DA47CA61701E}" type="pres">
      <dgm:prSet presAssocID="{70D7C1EF-12C8-447A-BA00-2FF6EC5BD4F0}" presName="rootConnector1" presStyleLbl="node1" presStyleIdx="0" presStyleCnt="0"/>
      <dgm:spPr/>
    </dgm:pt>
    <dgm:pt modelId="{4EF5FE2A-044B-487F-852F-89060C378C7B}" type="pres">
      <dgm:prSet presAssocID="{70D7C1EF-12C8-447A-BA00-2FF6EC5BD4F0}" presName="hierChild2" presStyleCnt="0"/>
      <dgm:spPr/>
    </dgm:pt>
    <dgm:pt modelId="{779796F0-7FD1-431D-838A-23A7E3DB2E62}" type="pres">
      <dgm:prSet presAssocID="{A270737D-6AFD-4111-8057-741FEEAC6479}" presName="Name37" presStyleLbl="parChTrans1D2" presStyleIdx="0" presStyleCnt="2"/>
      <dgm:spPr/>
    </dgm:pt>
    <dgm:pt modelId="{87FA825C-2F2A-4200-8330-101CC26B98F4}" type="pres">
      <dgm:prSet presAssocID="{212E1FCB-3370-48E3-A567-38B817BA1D6F}" presName="hierRoot2" presStyleCnt="0">
        <dgm:presLayoutVars>
          <dgm:hierBranch val="init"/>
        </dgm:presLayoutVars>
      </dgm:prSet>
      <dgm:spPr/>
    </dgm:pt>
    <dgm:pt modelId="{E7E143D8-5A50-4C0C-926A-7471B7222CC3}" type="pres">
      <dgm:prSet presAssocID="{212E1FCB-3370-48E3-A567-38B817BA1D6F}" presName="rootComposite" presStyleCnt="0"/>
      <dgm:spPr/>
    </dgm:pt>
    <dgm:pt modelId="{C3810D2D-C31F-459F-B479-10F59D89F1EB}" type="pres">
      <dgm:prSet presAssocID="{212E1FCB-3370-48E3-A567-38B817BA1D6F}" presName="rootText" presStyleLbl="node2" presStyleIdx="0" presStyleCnt="2">
        <dgm:presLayoutVars>
          <dgm:chPref val="3"/>
        </dgm:presLayoutVars>
      </dgm:prSet>
      <dgm:spPr/>
    </dgm:pt>
    <dgm:pt modelId="{5DFFEEE9-323D-4887-82BA-765EED6B9CF4}" type="pres">
      <dgm:prSet presAssocID="{212E1FCB-3370-48E3-A567-38B817BA1D6F}" presName="rootConnector" presStyleLbl="node2" presStyleIdx="0" presStyleCnt="2"/>
      <dgm:spPr/>
    </dgm:pt>
    <dgm:pt modelId="{DC99A2B9-3DAD-49B4-917D-756DCDA2D5E2}" type="pres">
      <dgm:prSet presAssocID="{212E1FCB-3370-48E3-A567-38B817BA1D6F}" presName="hierChild4" presStyleCnt="0"/>
      <dgm:spPr/>
    </dgm:pt>
    <dgm:pt modelId="{FF163341-414F-41E5-8F82-742DA331380A}" type="pres">
      <dgm:prSet presAssocID="{212E1FCB-3370-48E3-A567-38B817BA1D6F}" presName="hierChild5" presStyleCnt="0"/>
      <dgm:spPr/>
    </dgm:pt>
    <dgm:pt modelId="{CEF8020F-16DE-47F2-9F00-6582BF3FBCED}" type="pres">
      <dgm:prSet presAssocID="{4C13DEFA-1625-453F-8032-4B4D31691C92}" presName="Name37" presStyleLbl="parChTrans1D2" presStyleIdx="1" presStyleCnt="2"/>
      <dgm:spPr/>
    </dgm:pt>
    <dgm:pt modelId="{6C178081-9EC8-4D0F-BFE9-8257E1994A45}" type="pres">
      <dgm:prSet presAssocID="{D40C0933-79A7-41A5-B73D-CE217E037E4D}" presName="hierRoot2" presStyleCnt="0">
        <dgm:presLayoutVars>
          <dgm:hierBranch val="init"/>
        </dgm:presLayoutVars>
      </dgm:prSet>
      <dgm:spPr/>
    </dgm:pt>
    <dgm:pt modelId="{FAFED8A3-674A-45D0-8A46-2ABEF1813058}" type="pres">
      <dgm:prSet presAssocID="{D40C0933-79A7-41A5-B73D-CE217E037E4D}" presName="rootComposite" presStyleCnt="0"/>
      <dgm:spPr/>
    </dgm:pt>
    <dgm:pt modelId="{6E6000BC-AF00-4086-BCDC-D040486E2940}" type="pres">
      <dgm:prSet presAssocID="{D40C0933-79A7-41A5-B73D-CE217E037E4D}" presName="rootText" presStyleLbl="node2" presStyleIdx="1" presStyleCnt="2">
        <dgm:presLayoutVars>
          <dgm:chPref val="3"/>
        </dgm:presLayoutVars>
      </dgm:prSet>
      <dgm:spPr/>
    </dgm:pt>
    <dgm:pt modelId="{071AD82F-7F87-4B50-A6E9-92614D2B9B5E}" type="pres">
      <dgm:prSet presAssocID="{D40C0933-79A7-41A5-B73D-CE217E037E4D}" presName="rootConnector" presStyleLbl="node2" presStyleIdx="1" presStyleCnt="2"/>
      <dgm:spPr/>
    </dgm:pt>
    <dgm:pt modelId="{EBECAC81-1BD4-4249-A725-709AE108AB64}" type="pres">
      <dgm:prSet presAssocID="{D40C0933-79A7-41A5-B73D-CE217E037E4D}" presName="hierChild4" presStyleCnt="0"/>
      <dgm:spPr/>
    </dgm:pt>
    <dgm:pt modelId="{EA421B3D-16F5-468E-BC73-2783F5A6E451}" type="pres">
      <dgm:prSet presAssocID="{D40C0933-79A7-41A5-B73D-CE217E037E4D}" presName="hierChild5" presStyleCnt="0"/>
      <dgm:spPr/>
    </dgm:pt>
    <dgm:pt modelId="{DF716E2C-139B-4112-9F82-B5673FA067A7}" type="pres">
      <dgm:prSet presAssocID="{70D7C1EF-12C8-447A-BA00-2FF6EC5BD4F0}" presName="hierChild3" presStyleCnt="0"/>
      <dgm:spPr/>
    </dgm:pt>
  </dgm:ptLst>
  <dgm:cxnLst>
    <dgm:cxn modelId="{3C0B680D-B460-4A7C-92DE-1D8B2508823C}" type="presOf" srcId="{212E1FCB-3370-48E3-A567-38B817BA1D6F}" destId="{C3810D2D-C31F-459F-B479-10F59D89F1EB}" srcOrd="0" destOrd="0" presId="urn:microsoft.com/office/officeart/2005/8/layout/orgChart1"/>
    <dgm:cxn modelId="{60FAB25F-66A4-4EE0-95E2-6498642432A4}" type="presOf" srcId="{A270737D-6AFD-4111-8057-741FEEAC6479}" destId="{779796F0-7FD1-431D-838A-23A7E3DB2E62}" srcOrd="0" destOrd="0" presId="urn:microsoft.com/office/officeart/2005/8/layout/orgChart1"/>
    <dgm:cxn modelId="{C88EED7E-79D1-4964-8803-F17074A21FEA}" type="presOf" srcId="{D40C0933-79A7-41A5-B73D-CE217E037E4D}" destId="{071AD82F-7F87-4B50-A6E9-92614D2B9B5E}" srcOrd="1" destOrd="0" presId="urn:microsoft.com/office/officeart/2005/8/layout/orgChart1"/>
    <dgm:cxn modelId="{5F59F694-6031-4D13-AA8D-FF9EF730B4DE}" type="presOf" srcId="{70D7C1EF-12C8-447A-BA00-2FF6EC5BD4F0}" destId="{24FBE6F0-55BC-460D-BEAF-DA47CA61701E}" srcOrd="1" destOrd="0" presId="urn:microsoft.com/office/officeart/2005/8/layout/orgChart1"/>
    <dgm:cxn modelId="{0F8D4EA7-1282-4131-A2DC-6525B5CE1831}" srcId="{70D7C1EF-12C8-447A-BA00-2FF6EC5BD4F0}" destId="{212E1FCB-3370-48E3-A567-38B817BA1D6F}" srcOrd="0" destOrd="0" parTransId="{A270737D-6AFD-4111-8057-741FEEAC6479}" sibTransId="{14C9EA50-1652-4D4C-9D86-0597BDD2F574}"/>
    <dgm:cxn modelId="{F41D17B1-CEE2-40C3-9DED-1A9183B6AB9F}" type="presOf" srcId="{4C13DEFA-1625-453F-8032-4B4D31691C92}" destId="{CEF8020F-16DE-47F2-9F00-6582BF3FBCED}" srcOrd="0" destOrd="0" presId="urn:microsoft.com/office/officeart/2005/8/layout/orgChart1"/>
    <dgm:cxn modelId="{5E98C9B4-7BEF-484B-BF25-4DE9CF92A85E}" srcId="{70D7C1EF-12C8-447A-BA00-2FF6EC5BD4F0}" destId="{D40C0933-79A7-41A5-B73D-CE217E037E4D}" srcOrd="1" destOrd="0" parTransId="{4C13DEFA-1625-453F-8032-4B4D31691C92}" sibTransId="{E7F13A6A-9030-4FDF-8478-5AB440D8FC23}"/>
    <dgm:cxn modelId="{3ACCEDC4-66F8-46C4-A7BE-6F65FEC4CC5A}" srcId="{3CC63084-BCA6-4E51-828E-3D056F6379C2}" destId="{70D7C1EF-12C8-447A-BA00-2FF6EC5BD4F0}" srcOrd="0" destOrd="0" parTransId="{374F84FA-EDEC-45BD-8E41-2D255161447F}" sibTransId="{C1136BA0-18E9-4DC4-91A5-6C868BDA1B07}"/>
    <dgm:cxn modelId="{162A73D1-6B19-4DAC-8189-0802FDDFE4DF}" type="presOf" srcId="{70D7C1EF-12C8-447A-BA00-2FF6EC5BD4F0}" destId="{E203F181-40A4-4E27-AB60-37F511D689CD}" srcOrd="0" destOrd="0" presId="urn:microsoft.com/office/officeart/2005/8/layout/orgChart1"/>
    <dgm:cxn modelId="{0A88C7D9-6E8F-4EC6-A903-03B542A36F65}" type="presOf" srcId="{D40C0933-79A7-41A5-B73D-CE217E037E4D}" destId="{6E6000BC-AF00-4086-BCDC-D040486E2940}" srcOrd="0" destOrd="0" presId="urn:microsoft.com/office/officeart/2005/8/layout/orgChart1"/>
    <dgm:cxn modelId="{82876CE0-AA68-448E-8B45-E1898881CCF3}" type="presOf" srcId="{212E1FCB-3370-48E3-A567-38B817BA1D6F}" destId="{5DFFEEE9-323D-4887-82BA-765EED6B9CF4}" srcOrd="1" destOrd="0" presId="urn:microsoft.com/office/officeart/2005/8/layout/orgChart1"/>
    <dgm:cxn modelId="{0A3071FD-D140-4E6B-9F40-17986C5DDD78}" type="presOf" srcId="{3CC63084-BCA6-4E51-828E-3D056F6379C2}" destId="{4C29E132-CF88-4111-A0B1-A4BD1122DA28}" srcOrd="0" destOrd="0" presId="urn:microsoft.com/office/officeart/2005/8/layout/orgChart1"/>
    <dgm:cxn modelId="{D26FC9E9-38B2-4FA7-954E-E2AEC4800284}" type="presParOf" srcId="{4C29E132-CF88-4111-A0B1-A4BD1122DA28}" destId="{FF5EB60B-D39B-4550-AB8D-A335DB5005A0}" srcOrd="0" destOrd="0" presId="urn:microsoft.com/office/officeart/2005/8/layout/orgChart1"/>
    <dgm:cxn modelId="{99652FA0-812E-4137-959A-0B79581F876E}" type="presParOf" srcId="{FF5EB60B-D39B-4550-AB8D-A335DB5005A0}" destId="{A69BB565-692B-45B2-8DBF-9476AD7DB6A6}" srcOrd="0" destOrd="0" presId="urn:microsoft.com/office/officeart/2005/8/layout/orgChart1"/>
    <dgm:cxn modelId="{960E0A37-0C00-4F82-886D-22E5ADA06369}" type="presParOf" srcId="{A69BB565-692B-45B2-8DBF-9476AD7DB6A6}" destId="{E203F181-40A4-4E27-AB60-37F511D689CD}" srcOrd="0" destOrd="0" presId="urn:microsoft.com/office/officeart/2005/8/layout/orgChart1"/>
    <dgm:cxn modelId="{3DD16921-FE54-46B6-AF6E-75C1C68B8509}" type="presParOf" srcId="{A69BB565-692B-45B2-8DBF-9476AD7DB6A6}" destId="{24FBE6F0-55BC-460D-BEAF-DA47CA61701E}" srcOrd="1" destOrd="0" presId="urn:microsoft.com/office/officeart/2005/8/layout/orgChart1"/>
    <dgm:cxn modelId="{6CFAD2DA-921C-4375-B69D-0B12EF35AAD2}" type="presParOf" srcId="{FF5EB60B-D39B-4550-AB8D-A335DB5005A0}" destId="{4EF5FE2A-044B-487F-852F-89060C378C7B}" srcOrd="1" destOrd="0" presId="urn:microsoft.com/office/officeart/2005/8/layout/orgChart1"/>
    <dgm:cxn modelId="{90A954D1-C21D-4CF1-B3FA-EF8401AC4630}" type="presParOf" srcId="{4EF5FE2A-044B-487F-852F-89060C378C7B}" destId="{779796F0-7FD1-431D-838A-23A7E3DB2E62}" srcOrd="0" destOrd="0" presId="urn:microsoft.com/office/officeart/2005/8/layout/orgChart1"/>
    <dgm:cxn modelId="{41E5F51F-8212-479A-9EF7-D00855B47E10}" type="presParOf" srcId="{4EF5FE2A-044B-487F-852F-89060C378C7B}" destId="{87FA825C-2F2A-4200-8330-101CC26B98F4}" srcOrd="1" destOrd="0" presId="urn:microsoft.com/office/officeart/2005/8/layout/orgChart1"/>
    <dgm:cxn modelId="{B0ADDA03-DBEB-433B-AD26-DA87C4E722EC}" type="presParOf" srcId="{87FA825C-2F2A-4200-8330-101CC26B98F4}" destId="{E7E143D8-5A50-4C0C-926A-7471B7222CC3}" srcOrd="0" destOrd="0" presId="urn:microsoft.com/office/officeart/2005/8/layout/orgChart1"/>
    <dgm:cxn modelId="{DA1C8CC0-7FF7-470E-99C2-A0BA05670C4B}" type="presParOf" srcId="{E7E143D8-5A50-4C0C-926A-7471B7222CC3}" destId="{C3810D2D-C31F-459F-B479-10F59D89F1EB}" srcOrd="0" destOrd="0" presId="urn:microsoft.com/office/officeart/2005/8/layout/orgChart1"/>
    <dgm:cxn modelId="{B55E7331-7281-41CD-9039-57B58586DFF3}" type="presParOf" srcId="{E7E143D8-5A50-4C0C-926A-7471B7222CC3}" destId="{5DFFEEE9-323D-4887-82BA-765EED6B9CF4}" srcOrd="1" destOrd="0" presId="urn:microsoft.com/office/officeart/2005/8/layout/orgChart1"/>
    <dgm:cxn modelId="{183536D2-52E5-4389-A571-48F0CD5AAB74}" type="presParOf" srcId="{87FA825C-2F2A-4200-8330-101CC26B98F4}" destId="{DC99A2B9-3DAD-49B4-917D-756DCDA2D5E2}" srcOrd="1" destOrd="0" presId="urn:microsoft.com/office/officeart/2005/8/layout/orgChart1"/>
    <dgm:cxn modelId="{1D623212-C164-4413-B26E-7710C8346CED}" type="presParOf" srcId="{87FA825C-2F2A-4200-8330-101CC26B98F4}" destId="{FF163341-414F-41E5-8F82-742DA331380A}" srcOrd="2" destOrd="0" presId="urn:microsoft.com/office/officeart/2005/8/layout/orgChart1"/>
    <dgm:cxn modelId="{4983A455-DE99-4AC2-B602-9BF6AC6641B8}" type="presParOf" srcId="{4EF5FE2A-044B-487F-852F-89060C378C7B}" destId="{CEF8020F-16DE-47F2-9F00-6582BF3FBCED}" srcOrd="2" destOrd="0" presId="urn:microsoft.com/office/officeart/2005/8/layout/orgChart1"/>
    <dgm:cxn modelId="{3C0122B0-4A21-46E8-BF3D-D48AACA01D8C}" type="presParOf" srcId="{4EF5FE2A-044B-487F-852F-89060C378C7B}" destId="{6C178081-9EC8-4D0F-BFE9-8257E1994A45}" srcOrd="3" destOrd="0" presId="urn:microsoft.com/office/officeart/2005/8/layout/orgChart1"/>
    <dgm:cxn modelId="{1700BF86-788C-4E90-B4C1-B10C81B6D4B5}" type="presParOf" srcId="{6C178081-9EC8-4D0F-BFE9-8257E1994A45}" destId="{FAFED8A3-674A-45D0-8A46-2ABEF1813058}" srcOrd="0" destOrd="0" presId="urn:microsoft.com/office/officeart/2005/8/layout/orgChart1"/>
    <dgm:cxn modelId="{8643C77C-6122-44E9-912D-D25E830C4BE6}" type="presParOf" srcId="{FAFED8A3-674A-45D0-8A46-2ABEF1813058}" destId="{6E6000BC-AF00-4086-BCDC-D040486E2940}" srcOrd="0" destOrd="0" presId="urn:microsoft.com/office/officeart/2005/8/layout/orgChart1"/>
    <dgm:cxn modelId="{FAA35C45-295A-4A9B-A770-FCA5ABE794B4}" type="presParOf" srcId="{FAFED8A3-674A-45D0-8A46-2ABEF1813058}" destId="{071AD82F-7F87-4B50-A6E9-92614D2B9B5E}" srcOrd="1" destOrd="0" presId="urn:microsoft.com/office/officeart/2005/8/layout/orgChart1"/>
    <dgm:cxn modelId="{721B35E3-E1A2-4D3D-B855-DFDB6A0FBB62}" type="presParOf" srcId="{6C178081-9EC8-4D0F-BFE9-8257E1994A45}" destId="{EBECAC81-1BD4-4249-A725-709AE108AB64}" srcOrd="1" destOrd="0" presId="urn:microsoft.com/office/officeart/2005/8/layout/orgChart1"/>
    <dgm:cxn modelId="{8016C62D-A2AF-4176-8441-7121098876FD}" type="presParOf" srcId="{6C178081-9EC8-4D0F-BFE9-8257E1994A45}" destId="{EA421B3D-16F5-468E-BC73-2783F5A6E451}" srcOrd="2" destOrd="0" presId="urn:microsoft.com/office/officeart/2005/8/layout/orgChart1"/>
    <dgm:cxn modelId="{B2C197B0-1F25-4BB8-B33D-DEB377AE721F}" type="presParOf" srcId="{FF5EB60B-D39B-4550-AB8D-A335DB5005A0}" destId="{DF716E2C-139B-4112-9F82-B5673FA067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84E24-2DE4-4707-8FB7-AFDECBA622BE}">
      <dsp:nvSpPr>
        <dsp:cNvPr id="0" name=""/>
        <dsp:cNvSpPr/>
      </dsp:nvSpPr>
      <dsp:spPr>
        <a:xfrm>
          <a:off x="0" y="13545"/>
          <a:ext cx="5550516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Introduction</a:t>
          </a:r>
          <a:endParaRPr lang="en-IN" sz="1400" kern="1200" dirty="0"/>
        </a:p>
      </dsp:txBody>
      <dsp:txXfrm>
        <a:off x="23760" y="37305"/>
        <a:ext cx="5502996" cy="439200"/>
      </dsp:txXfrm>
    </dsp:sp>
    <dsp:sp modelId="{35129977-9476-4AB8-B181-6CE9F5883EF1}">
      <dsp:nvSpPr>
        <dsp:cNvPr id="0" name=""/>
        <dsp:cNvSpPr/>
      </dsp:nvSpPr>
      <dsp:spPr>
        <a:xfrm>
          <a:off x="0" y="575145"/>
          <a:ext cx="5550516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Tasks using python</a:t>
          </a:r>
          <a:endParaRPr lang="en-IN" sz="1400" kern="1200" dirty="0"/>
        </a:p>
      </dsp:txBody>
      <dsp:txXfrm>
        <a:off x="23760" y="598905"/>
        <a:ext cx="5502996" cy="439200"/>
      </dsp:txXfrm>
    </dsp:sp>
    <dsp:sp modelId="{21EEC38D-55FA-477A-A7F4-6875DE7D4F01}">
      <dsp:nvSpPr>
        <dsp:cNvPr id="0" name=""/>
        <dsp:cNvSpPr/>
      </dsp:nvSpPr>
      <dsp:spPr>
        <a:xfrm>
          <a:off x="0" y="1061865"/>
          <a:ext cx="5550516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2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Data filtering, visualization and automation</a:t>
          </a:r>
          <a:endParaRPr lang="en-IN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Quality management of Bonding misalignment</a:t>
          </a:r>
          <a:endParaRPr lang="en-IN" sz="1400" kern="1200" dirty="0"/>
        </a:p>
      </dsp:txBody>
      <dsp:txXfrm>
        <a:off x="0" y="1061865"/>
        <a:ext cx="5550516" cy="659295"/>
      </dsp:txXfrm>
    </dsp:sp>
    <dsp:sp modelId="{1809F872-2E48-4673-9CBC-D085D68FE7BE}">
      <dsp:nvSpPr>
        <dsp:cNvPr id="0" name=""/>
        <dsp:cNvSpPr/>
      </dsp:nvSpPr>
      <dsp:spPr>
        <a:xfrm>
          <a:off x="0" y="1721160"/>
          <a:ext cx="5550516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Clean room Tasks</a:t>
          </a:r>
          <a:endParaRPr lang="en-IN" sz="1400" kern="1200" dirty="0"/>
        </a:p>
      </dsp:txBody>
      <dsp:txXfrm>
        <a:off x="23760" y="1744920"/>
        <a:ext cx="5502996" cy="439200"/>
      </dsp:txXfrm>
    </dsp:sp>
    <dsp:sp modelId="{E70D088C-AF25-480B-BC37-299FFDE356B6}">
      <dsp:nvSpPr>
        <dsp:cNvPr id="0" name=""/>
        <dsp:cNvSpPr/>
      </dsp:nvSpPr>
      <dsp:spPr>
        <a:xfrm>
          <a:off x="0" y="2207880"/>
          <a:ext cx="5550516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2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Resist stripping</a:t>
          </a:r>
          <a:endParaRPr lang="en-IN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Surface scanning</a:t>
          </a:r>
          <a:endParaRPr lang="en-IN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Contact angle measurement</a:t>
          </a:r>
          <a:endParaRPr lang="en-IN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Ellipsometry</a:t>
          </a:r>
          <a:endParaRPr lang="en-IN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400" kern="1200" dirty="0"/>
            <a:t>Microscopy</a:t>
          </a:r>
          <a:endParaRPr lang="en-IN" sz="1400" kern="1200" dirty="0"/>
        </a:p>
      </dsp:txBody>
      <dsp:txXfrm>
        <a:off x="0" y="2207880"/>
        <a:ext cx="5550516" cy="1695330"/>
      </dsp:txXfrm>
    </dsp:sp>
    <dsp:sp modelId="{E5EE035C-22BD-440A-AB6E-AFA247B65314}">
      <dsp:nvSpPr>
        <dsp:cNvPr id="0" name=""/>
        <dsp:cNvSpPr/>
      </dsp:nvSpPr>
      <dsp:spPr>
        <a:xfrm>
          <a:off x="0" y="3903210"/>
          <a:ext cx="5550516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Git version control and update </a:t>
          </a:r>
          <a:endParaRPr lang="en-IN" sz="1400" kern="1200" dirty="0"/>
        </a:p>
      </dsp:txBody>
      <dsp:txXfrm>
        <a:off x="23760" y="3926970"/>
        <a:ext cx="5502996" cy="439200"/>
      </dsp:txXfrm>
    </dsp:sp>
    <dsp:sp modelId="{8B746A89-8109-4972-84B5-7891B1F73B56}">
      <dsp:nvSpPr>
        <dsp:cNvPr id="0" name=""/>
        <dsp:cNvSpPr/>
      </dsp:nvSpPr>
      <dsp:spPr>
        <a:xfrm>
          <a:off x="0" y="4464810"/>
          <a:ext cx="5550516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Conclusion and Key takeaways</a:t>
          </a:r>
          <a:endParaRPr lang="en-IN" sz="1400" kern="1200" dirty="0"/>
        </a:p>
      </dsp:txBody>
      <dsp:txXfrm>
        <a:off x="23760" y="4488570"/>
        <a:ext cx="5502996" cy="43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26FE-2BEE-4BEE-BA0F-CA433599B543}">
      <dsp:nvSpPr>
        <dsp:cNvPr id="0" name=""/>
        <dsp:cNvSpPr/>
      </dsp:nvSpPr>
      <dsp:spPr>
        <a:xfrm rot="5400000">
          <a:off x="2819042" y="517944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A6F28-1379-434E-B150-DE32B1C5B05E}">
      <dsp:nvSpPr>
        <dsp:cNvPr id="0" name=""/>
        <dsp:cNvSpPr/>
      </dsp:nvSpPr>
      <dsp:spPr>
        <a:xfrm>
          <a:off x="2411941" y="0"/>
          <a:ext cx="1186783" cy="5167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/>
            <a:t>Introduction</a:t>
          </a:r>
          <a:endParaRPr lang="en-IN" sz="600" b="1" kern="1200" dirty="0"/>
        </a:p>
      </dsp:txBody>
      <dsp:txXfrm>
        <a:off x="2437173" y="25232"/>
        <a:ext cx="1136319" cy="466315"/>
      </dsp:txXfrm>
    </dsp:sp>
    <dsp:sp modelId="{F95A2D47-F007-4F09-AC9D-7C5BB80225EC}">
      <dsp:nvSpPr>
        <dsp:cNvPr id="0" name=""/>
        <dsp:cNvSpPr/>
      </dsp:nvSpPr>
      <dsp:spPr>
        <a:xfrm>
          <a:off x="3445184" y="78228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02284-C8B5-407E-AFD9-529532FF5FCA}">
      <dsp:nvSpPr>
        <dsp:cNvPr id="0" name=""/>
        <dsp:cNvSpPr/>
      </dsp:nvSpPr>
      <dsp:spPr>
        <a:xfrm rot="5400000">
          <a:off x="3319784" y="1102233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F02B2-690A-478C-B9AA-45F76BFFF7AC}">
      <dsp:nvSpPr>
        <dsp:cNvPr id="0" name=""/>
        <dsp:cNvSpPr/>
      </dsp:nvSpPr>
      <dsp:spPr>
        <a:xfrm>
          <a:off x="3269794" y="600177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/>
            <a:t>Data Importation</a:t>
          </a:r>
          <a:endParaRPr lang="en-IN" sz="600" b="1" kern="1200" dirty="0"/>
        </a:p>
      </dsp:txBody>
      <dsp:txXfrm>
        <a:off x="3295190" y="625573"/>
        <a:ext cx="692299" cy="469347"/>
      </dsp:txXfrm>
    </dsp:sp>
    <dsp:sp modelId="{39F35399-3E9B-47B8-8849-B941ABDE25A5}">
      <dsp:nvSpPr>
        <dsp:cNvPr id="0" name=""/>
        <dsp:cNvSpPr/>
      </dsp:nvSpPr>
      <dsp:spPr>
        <a:xfrm>
          <a:off x="3945926" y="662517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F5B0F-EAF6-4CA1-A3DC-AFAC30F71C0D}">
      <dsp:nvSpPr>
        <dsp:cNvPr id="0" name=""/>
        <dsp:cNvSpPr/>
      </dsp:nvSpPr>
      <dsp:spPr>
        <a:xfrm rot="5400000">
          <a:off x="4042372" y="1686522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3660B-7256-4755-8C31-10F570E82974}">
      <dsp:nvSpPr>
        <dsp:cNvPr id="0" name=""/>
        <dsp:cNvSpPr/>
      </dsp:nvSpPr>
      <dsp:spPr>
        <a:xfrm>
          <a:off x="3925422" y="1197199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/>
            <a:t>Misalignment Calculation</a:t>
          </a:r>
          <a:endParaRPr lang="en-IN" sz="600" b="1" kern="1200" dirty="0"/>
        </a:p>
      </dsp:txBody>
      <dsp:txXfrm>
        <a:off x="3950818" y="1222595"/>
        <a:ext cx="692299" cy="469347"/>
      </dsp:txXfrm>
    </dsp:sp>
    <dsp:sp modelId="{E2236851-B363-438F-B90B-EF223954505B}">
      <dsp:nvSpPr>
        <dsp:cNvPr id="0" name=""/>
        <dsp:cNvSpPr/>
      </dsp:nvSpPr>
      <dsp:spPr>
        <a:xfrm>
          <a:off x="4668514" y="1246806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A5C89-C332-4CAD-933F-5C5942C3024D}">
      <dsp:nvSpPr>
        <dsp:cNvPr id="0" name=""/>
        <dsp:cNvSpPr/>
      </dsp:nvSpPr>
      <dsp:spPr>
        <a:xfrm rot="5400000">
          <a:off x="4764960" y="2270811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6DE98-FD4E-4607-8AEE-1D8C524A42FC}">
      <dsp:nvSpPr>
        <dsp:cNvPr id="0" name=""/>
        <dsp:cNvSpPr/>
      </dsp:nvSpPr>
      <dsp:spPr>
        <a:xfrm>
          <a:off x="4648010" y="1781488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/>
            <a:t>Data Organization</a:t>
          </a:r>
          <a:endParaRPr lang="en-US" sz="600" b="1" kern="1200" dirty="0"/>
        </a:p>
      </dsp:txBody>
      <dsp:txXfrm>
        <a:off x="4673406" y="1806884"/>
        <a:ext cx="692299" cy="469347"/>
      </dsp:txXfrm>
    </dsp:sp>
    <dsp:sp modelId="{9A488EC8-E21E-425E-883F-DB7EEBC2378A}">
      <dsp:nvSpPr>
        <dsp:cNvPr id="0" name=""/>
        <dsp:cNvSpPr/>
      </dsp:nvSpPr>
      <dsp:spPr>
        <a:xfrm>
          <a:off x="5391102" y="1831095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E1D24-15CF-4EA3-9413-660BC575BEC8}">
      <dsp:nvSpPr>
        <dsp:cNvPr id="0" name=""/>
        <dsp:cNvSpPr/>
      </dsp:nvSpPr>
      <dsp:spPr>
        <a:xfrm rot="5400000">
          <a:off x="5594639" y="2907642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E1CF-10E0-46C0-9BBE-3F0FD7E78E61}">
      <dsp:nvSpPr>
        <dsp:cNvPr id="0" name=""/>
        <dsp:cNvSpPr/>
      </dsp:nvSpPr>
      <dsp:spPr>
        <a:xfrm>
          <a:off x="5279399" y="2352903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 dirty="0"/>
            <a:t>Visualization</a:t>
          </a:r>
          <a:endParaRPr lang="en-US" sz="600" b="1" kern="1200" dirty="0"/>
        </a:p>
      </dsp:txBody>
      <dsp:txXfrm>
        <a:off x="5304795" y="2378299"/>
        <a:ext cx="692299" cy="469347"/>
      </dsp:txXfrm>
    </dsp:sp>
    <dsp:sp modelId="{8F794BF6-2267-4066-B067-9BDB59F04F72}">
      <dsp:nvSpPr>
        <dsp:cNvPr id="0" name=""/>
        <dsp:cNvSpPr/>
      </dsp:nvSpPr>
      <dsp:spPr>
        <a:xfrm>
          <a:off x="6113690" y="2415384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1330-159E-4494-98A9-B2A5389D7A02}">
      <dsp:nvSpPr>
        <dsp:cNvPr id="0" name=""/>
        <dsp:cNvSpPr/>
      </dsp:nvSpPr>
      <dsp:spPr>
        <a:xfrm rot="5400000">
          <a:off x="6231403" y="3439388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3127B-6D02-4C8C-B09F-C6F602151474}">
      <dsp:nvSpPr>
        <dsp:cNvPr id="0" name=""/>
        <dsp:cNvSpPr/>
      </dsp:nvSpPr>
      <dsp:spPr>
        <a:xfrm>
          <a:off x="6051997" y="2936037"/>
          <a:ext cx="785626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 dirty="0"/>
            <a:t>Matrix System Method</a:t>
          </a:r>
          <a:br>
            <a:rPr lang="en-IN" sz="600" b="1" i="0" kern="1200" dirty="0"/>
          </a:br>
          <a:r>
            <a:rPr lang="en-IN" sz="600" b="1" i="0" kern="1200" dirty="0"/>
            <a:t>Curve Fit Method and Comparison</a:t>
          </a:r>
          <a:endParaRPr lang="en-US" sz="600" b="1" kern="1200" dirty="0"/>
        </a:p>
      </dsp:txBody>
      <dsp:txXfrm>
        <a:off x="6077393" y="2961433"/>
        <a:ext cx="734834" cy="469347"/>
      </dsp:txXfrm>
    </dsp:sp>
    <dsp:sp modelId="{00FCF12C-FFBA-4198-80F9-A76ED77B3E9C}">
      <dsp:nvSpPr>
        <dsp:cNvPr id="0" name=""/>
        <dsp:cNvSpPr/>
      </dsp:nvSpPr>
      <dsp:spPr>
        <a:xfrm>
          <a:off x="6857545" y="2999672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813C1-90FB-4382-9C2C-59FA1BBED8EE}">
      <dsp:nvSpPr>
        <dsp:cNvPr id="0" name=""/>
        <dsp:cNvSpPr/>
      </dsp:nvSpPr>
      <dsp:spPr>
        <a:xfrm rot="5400000">
          <a:off x="6932724" y="4023677"/>
          <a:ext cx="441420" cy="5025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4E9B0-5F96-4364-A264-14446B100D9F}">
      <dsp:nvSpPr>
        <dsp:cNvPr id="0" name=""/>
        <dsp:cNvSpPr/>
      </dsp:nvSpPr>
      <dsp:spPr>
        <a:xfrm>
          <a:off x="6815774" y="3534354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 dirty="0"/>
            <a:t>Saving Results</a:t>
          </a:r>
          <a:endParaRPr lang="en-US" sz="600" b="1" kern="1200" dirty="0"/>
        </a:p>
      </dsp:txBody>
      <dsp:txXfrm>
        <a:off x="6841170" y="3559750"/>
        <a:ext cx="692299" cy="469347"/>
      </dsp:txXfrm>
    </dsp:sp>
    <dsp:sp modelId="{94CF48FB-9E3D-4348-893A-2AFCDE77B3EE}">
      <dsp:nvSpPr>
        <dsp:cNvPr id="0" name=""/>
        <dsp:cNvSpPr/>
      </dsp:nvSpPr>
      <dsp:spPr>
        <a:xfrm>
          <a:off x="7558866" y="3583961"/>
          <a:ext cx="540453" cy="42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E400C-2F05-4C69-98E8-AE0829A2FFB6}">
      <dsp:nvSpPr>
        <dsp:cNvPr id="0" name=""/>
        <dsp:cNvSpPr/>
      </dsp:nvSpPr>
      <dsp:spPr>
        <a:xfrm>
          <a:off x="7429581" y="4127475"/>
          <a:ext cx="743091" cy="52013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i="0" kern="1200" dirty="0"/>
            <a:t>Conclusion</a:t>
          </a:r>
          <a:endParaRPr lang="en-IN" sz="600" kern="1200" dirty="0"/>
        </a:p>
      </dsp:txBody>
      <dsp:txXfrm>
        <a:off x="7454977" y="4152871"/>
        <a:ext cx="692299" cy="469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8020F-16DE-47F2-9F00-6582BF3FBCED}">
      <dsp:nvSpPr>
        <dsp:cNvPr id="0" name=""/>
        <dsp:cNvSpPr/>
      </dsp:nvSpPr>
      <dsp:spPr>
        <a:xfrm>
          <a:off x="2799533" y="904322"/>
          <a:ext cx="1093721" cy="3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19"/>
              </a:lnTo>
              <a:lnTo>
                <a:pt x="1093721" y="189819"/>
              </a:lnTo>
              <a:lnTo>
                <a:pt x="1093721" y="3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796F0-7FD1-431D-838A-23A7E3DB2E62}">
      <dsp:nvSpPr>
        <dsp:cNvPr id="0" name=""/>
        <dsp:cNvSpPr/>
      </dsp:nvSpPr>
      <dsp:spPr>
        <a:xfrm>
          <a:off x="1705811" y="904322"/>
          <a:ext cx="1093721" cy="379638"/>
        </a:xfrm>
        <a:custGeom>
          <a:avLst/>
          <a:gdLst/>
          <a:ahLst/>
          <a:cxnLst/>
          <a:rect l="0" t="0" r="0" b="0"/>
          <a:pathLst>
            <a:path>
              <a:moveTo>
                <a:pt x="1093721" y="0"/>
              </a:moveTo>
              <a:lnTo>
                <a:pt x="1093721" y="189819"/>
              </a:lnTo>
              <a:lnTo>
                <a:pt x="0" y="189819"/>
              </a:lnTo>
              <a:lnTo>
                <a:pt x="0" y="3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3F181-40A4-4E27-AB60-37F511D689CD}">
      <dsp:nvSpPr>
        <dsp:cNvPr id="0" name=""/>
        <dsp:cNvSpPr/>
      </dsp:nvSpPr>
      <dsp:spPr>
        <a:xfrm>
          <a:off x="1895631" y="420"/>
          <a:ext cx="1807803" cy="90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Microscopy</a:t>
          </a:r>
          <a:endParaRPr lang="en-IN" sz="2700" kern="1200" dirty="0"/>
        </a:p>
      </dsp:txBody>
      <dsp:txXfrm>
        <a:off x="1895631" y="420"/>
        <a:ext cx="1807803" cy="903901"/>
      </dsp:txXfrm>
    </dsp:sp>
    <dsp:sp modelId="{C3810D2D-C31F-459F-B479-10F59D89F1EB}">
      <dsp:nvSpPr>
        <dsp:cNvPr id="0" name=""/>
        <dsp:cNvSpPr/>
      </dsp:nvSpPr>
      <dsp:spPr>
        <a:xfrm>
          <a:off x="801909" y="1283960"/>
          <a:ext cx="1807803" cy="90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IR</a:t>
          </a:r>
          <a:endParaRPr lang="en-IN" sz="2700" kern="1200" dirty="0"/>
        </a:p>
      </dsp:txBody>
      <dsp:txXfrm>
        <a:off x="801909" y="1283960"/>
        <a:ext cx="1807803" cy="903901"/>
      </dsp:txXfrm>
    </dsp:sp>
    <dsp:sp modelId="{6E6000BC-AF00-4086-BCDC-D040486E2940}">
      <dsp:nvSpPr>
        <dsp:cNvPr id="0" name=""/>
        <dsp:cNvSpPr/>
      </dsp:nvSpPr>
      <dsp:spPr>
        <a:xfrm>
          <a:off x="2989352" y="1283960"/>
          <a:ext cx="1807803" cy="90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Optical</a:t>
          </a:r>
          <a:endParaRPr lang="en-IN" sz="2700" kern="1200" dirty="0"/>
        </a:p>
      </dsp:txBody>
      <dsp:txXfrm>
        <a:off x="2989352" y="1283960"/>
        <a:ext cx="1807803" cy="90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ME-SE/EST-I | 05.03.2025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2025.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hyperlink" Target="https://www.bosch.com/research/research-fields/automation/research-on-intelligent-sensors-and-hmi-technologies/mems-sensors-building-a-world-with-intelligent-objects/#:~:text=Bosch%20is%20a%20global%20market%20leader%20in%20MEMS,%E2%80%9CBosch%20Process%2C%E2%80%9D%20our%20researchers%20shaped%20modern%20sensor%20engineering.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0576-43DF-E7A7-0E4F-B69542610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Tasks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FCDB-F1D0-B3B3-2A31-B17A10F0731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89593" y="3764100"/>
            <a:ext cx="7132831" cy="1254369"/>
          </a:xfrm>
        </p:spPr>
        <p:txBody>
          <a:bodyPr/>
          <a:lstStyle/>
          <a:p>
            <a:r>
              <a:rPr lang="de-DE" dirty="0"/>
              <a:t>-</a:t>
            </a:r>
            <a:r>
              <a:rPr lang="en-US" dirty="0"/>
              <a:t>Sathyajith Shanthkumar (15/10/2024-15/04/2025)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90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610E883-63A7-9252-1844-AB95EF70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95" y="3565601"/>
            <a:ext cx="2628651" cy="196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05DBAF-7770-CFA7-DB59-766BAE4D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7" y="3565602"/>
            <a:ext cx="2377440" cy="1967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448E43-10E7-1753-7DEE-E9F68AF0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95" y="1036800"/>
            <a:ext cx="2628651" cy="2389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BAB95-4637-E588-3CE0-A0AE0F80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07E4-C5F7-43E5-754D-40EBBA1107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Quality assurance for a bonding using python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0619C-9DD5-F65A-48A2-EE658AFD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8FEC21-FBAE-62A8-0FE4-965E914A492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801836" y="1036800"/>
            <a:ext cx="2377440" cy="2389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22592-6E7A-C250-3792-40C1E3EDE948}"/>
              </a:ext>
            </a:extLst>
          </p:cNvPr>
          <p:cNvSpPr txBox="1"/>
          <p:nvPr/>
        </p:nvSpPr>
        <p:spPr>
          <a:xfrm>
            <a:off x="6353605" y="1036800"/>
            <a:ext cx="4271133" cy="44965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 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Indicates the initial and final position after bond pads</a:t>
            </a: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dirty="0">
                <a:solidFill>
                  <a:srgbClr val="000000"/>
                </a:solidFill>
              </a:rPr>
              <a:t>Image 2</a:t>
            </a:r>
            <a:r>
              <a:rPr lang="en-US" kern="0" dirty="0">
                <a:solidFill>
                  <a:srgbClr val="000000"/>
                </a:solidFill>
              </a:rPr>
              <a:t>: Indicates the direction of displacement</a:t>
            </a: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Indicates the direction of displacement in two points</a:t>
            </a:r>
          </a:p>
          <a:p>
            <a:pPr marR="0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dirty="0">
                <a:solidFill>
                  <a:srgbClr val="000000"/>
                </a:solidFill>
              </a:rPr>
              <a:t>Image 4</a:t>
            </a:r>
            <a:r>
              <a:rPr lang="en-US" kern="0" dirty="0">
                <a:solidFill>
                  <a:srgbClr val="000000"/>
                </a:solidFill>
              </a:rPr>
              <a:t>: Indicates the rotation of different wafer under observation</a:t>
            </a:r>
          </a:p>
          <a:p>
            <a:pPr marL="582587" lvl="1" indent="-17145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kern="0" dirty="0">
                <a:solidFill>
                  <a:srgbClr val="000000"/>
                </a:solidFill>
              </a:rPr>
              <a:t>Python modules used: </a:t>
            </a:r>
            <a:r>
              <a:rPr lang="en-IN" sz="1200" kern="0" dirty="0" err="1">
                <a:solidFill>
                  <a:srgbClr val="000000"/>
                </a:solidFill>
              </a:rPr>
              <a:t>Numpy</a:t>
            </a:r>
            <a:r>
              <a:rPr lang="en-IN" sz="1200" kern="0" dirty="0">
                <a:solidFill>
                  <a:srgbClr val="000000"/>
                </a:solidFill>
              </a:rPr>
              <a:t>, pandas, matplotlib, seaborn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92D02-0114-F80C-1A00-984B937DEEB1}"/>
              </a:ext>
            </a:extLst>
          </p:cNvPr>
          <p:cNvSpPr txBox="1"/>
          <p:nvPr/>
        </p:nvSpPr>
        <p:spPr>
          <a:xfrm>
            <a:off x="855407" y="1079582"/>
            <a:ext cx="230075" cy="294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rPr>
              <a:t>1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77798-E516-1A5B-F80C-4E4AD98ACF43}"/>
              </a:ext>
            </a:extLst>
          </p:cNvPr>
          <p:cNvSpPr txBox="1"/>
          <p:nvPr/>
        </p:nvSpPr>
        <p:spPr>
          <a:xfrm>
            <a:off x="3391146" y="1039365"/>
            <a:ext cx="230075" cy="294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</a:rPr>
              <a:t>2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FA0B0-8DA0-6AD4-39AA-F426D5A02A81}"/>
              </a:ext>
            </a:extLst>
          </p:cNvPr>
          <p:cNvSpPr txBox="1"/>
          <p:nvPr/>
        </p:nvSpPr>
        <p:spPr>
          <a:xfrm>
            <a:off x="801836" y="3565602"/>
            <a:ext cx="230075" cy="294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rPr>
              <a:t>3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F1A4C-06E3-6932-FFC6-09FE52C093D5}"/>
              </a:ext>
            </a:extLst>
          </p:cNvPr>
          <p:cNvSpPr txBox="1"/>
          <p:nvPr/>
        </p:nvSpPr>
        <p:spPr>
          <a:xfrm>
            <a:off x="3375922" y="3565602"/>
            <a:ext cx="230075" cy="294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</a:rPr>
              <a:t>4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63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BCAF1A-6843-1FA5-5F55-606024FB8A42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05200" y="997315"/>
          <a:ext cx="10761701" cy="466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2C865E-6D6E-6A3F-4769-193F9409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562493"/>
            <a:ext cx="10558800" cy="388800"/>
          </a:xfrm>
        </p:spPr>
        <p:txBody>
          <a:bodyPr/>
          <a:lstStyle/>
          <a:p>
            <a:r>
              <a:rPr lang="en-US" dirty="0"/>
              <a:t>Process Flow and the respective modules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A705-E3E9-DC6F-71BF-27D4A3448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151153"/>
            <a:ext cx="10558800" cy="388800"/>
          </a:xfrm>
        </p:spPr>
        <p:txBody>
          <a:bodyPr/>
          <a:lstStyle/>
          <a:p>
            <a:r>
              <a:rPr lang="en-US" dirty="0"/>
              <a:t>Quality assurance for a bonding using python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B23BC-3845-11D5-CDDE-115651D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A059B-004C-6CEE-8BCC-081F3178982C}"/>
              </a:ext>
            </a:extLst>
          </p:cNvPr>
          <p:cNvSpPr txBox="1"/>
          <p:nvPr/>
        </p:nvSpPr>
        <p:spPr>
          <a:xfrm>
            <a:off x="7200991" y="1331538"/>
            <a:ext cx="3033963" cy="684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kern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</a:rPr>
              <a:t>Pandas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Used for data manipulation and analysis. It is used to create and manage data frames.</a:t>
            </a:r>
            <a:endParaRPr kumimoji="0" lang="en-IN" sz="10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C72EC-FC70-4761-7DFA-33892A969707}"/>
              </a:ext>
            </a:extLst>
          </p:cNvPr>
          <p:cNvSpPr txBox="1"/>
          <p:nvPr/>
        </p:nvSpPr>
        <p:spPr>
          <a:xfrm>
            <a:off x="477040" y="2020801"/>
            <a:ext cx="2233209" cy="78763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kern="0" normalizeH="0" baseline="0" noProof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</a:rPr>
              <a:t>Numpy</a:t>
            </a:r>
            <a:endParaRPr kumimoji="0" lang="en-US" sz="18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Used for numerical computations. It is used to perform calculations like square roots and trigonometric functions.</a:t>
            </a:r>
            <a:endParaRPr kumimoji="0" lang="en-IN" sz="9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84C3-3239-3820-0EA8-A7BC332B4BB7}"/>
              </a:ext>
            </a:extLst>
          </p:cNvPr>
          <p:cNvSpPr txBox="1"/>
          <p:nvPr/>
        </p:nvSpPr>
        <p:spPr>
          <a:xfrm>
            <a:off x="1253201" y="3377888"/>
            <a:ext cx="2453826" cy="8478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kern="0" normalizeH="0" baseline="0" noProof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</a:rPr>
              <a:t>Matplotlib.pyplot</a:t>
            </a:r>
            <a:endParaRPr kumimoji="0" lang="en-US" sz="18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Used for plotting graphs and visualizations. It is used to plot displacement vectors and polar coordinates.</a:t>
            </a:r>
            <a:endParaRPr kumimoji="0" lang="en-IN" sz="10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5944F-C04E-10FC-C3FC-53CD91B69CC5}"/>
              </a:ext>
            </a:extLst>
          </p:cNvPr>
          <p:cNvSpPr txBox="1"/>
          <p:nvPr/>
        </p:nvSpPr>
        <p:spPr>
          <a:xfrm>
            <a:off x="8517924" y="3546717"/>
            <a:ext cx="2090599" cy="849097"/>
          </a:xfrm>
          <a:prstGeom prst="rect">
            <a:avLst/>
          </a:prstGeom>
          <a:ln>
            <a:solidFill>
              <a:srgbClr val="00884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kumimoji="0" lang="en-US" sz="1800" i="0" u="none" strike="noStrike" kern="0" normalizeH="0" baseline="0" noProof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</a:rPr>
              <a:t>cipy.optimize</a:t>
            </a:r>
            <a:endParaRPr kumimoji="0" lang="en-US" sz="18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Used for optimization algorithms. It is used for curve fitting to calculate misalignment parameters.</a:t>
            </a:r>
            <a:endParaRPr kumimoji="0" lang="en-IN" sz="9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D774A-1DC9-C15D-D8DE-9ED79A04123F}"/>
              </a:ext>
            </a:extLst>
          </p:cNvPr>
          <p:cNvSpPr txBox="1"/>
          <p:nvPr/>
        </p:nvSpPr>
        <p:spPr>
          <a:xfrm>
            <a:off x="1384334" y="4576841"/>
            <a:ext cx="2075557" cy="85065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kern="0" normalizeH="0" baseline="0" noProof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</a:rPr>
              <a:t>Openpyxl</a:t>
            </a:r>
            <a:endParaRPr kumimoji="0" lang="en-US" sz="18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Used for reading and writing Excel files. It is used to save the results of calculations to Excel files.</a:t>
            </a:r>
            <a:endParaRPr kumimoji="0" lang="en-IN" sz="900" i="0" u="none" strike="noStrike" kern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C2DE5B-B2C8-FC38-626A-DF42885184CB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661708" y="961862"/>
            <a:ext cx="1002484" cy="311004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7700FB4-9040-7185-D9DB-085197AA49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07027" y="3801810"/>
            <a:ext cx="1777785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15104D6-AC36-3635-D2AE-527BBE5C275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10249" y="2414616"/>
            <a:ext cx="1392194" cy="224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2864BB-34F7-CA77-E9FA-6389D88D7590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477039" y="2414615"/>
            <a:ext cx="5783717" cy="1981199"/>
          </a:xfrm>
          <a:prstGeom prst="bentConnector3">
            <a:avLst>
              <a:gd name="adj1" fmla="val -395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F75F76-A296-2E1B-B47F-7547429039D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59891" y="4964574"/>
            <a:ext cx="3525795" cy="37593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2621192-45E6-9210-2D5C-6D586463473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7051598" y="3971266"/>
            <a:ext cx="1466327" cy="223890"/>
          </a:xfrm>
          <a:prstGeom prst="bentConnector3">
            <a:avLst>
              <a:gd name="adj1" fmla="val 50000"/>
            </a:avLst>
          </a:prstGeom>
          <a:ln>
            <a:solidFill>
              <a:srgbClr val="0088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208D1C8-19FB-55B7-80B4-147CE982EFA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215733" y="1673590"/>
            <a:ext cx="2985258" cy="1634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0782-9C3A-9F87-1D25-BF65548E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771250"/>
            <a:ext cx="10558800" cy="388800"/>
          </a:xfrm>
        </p:spPr>
        <p:txBody>
          <a:bodyPr/>
          <a:lstStyle/>
          <a:p>
            <a:r>
              <a:rPr lang="en-US" dirty="0"/>
              <a:t>Step-by-Step Procedure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9ECF-DDDC-F6AE-E371-4A22BE0E3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Quality assurance for a bonding using python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1057-A1B9-087A-E9DB-E6CD16B9E3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425600"/>
            <a:ext cx="10558800" cy="424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Import Libraries: Demonstrates the ability to identify and import necessary libraries for data processing, visualization, numerical computations, and optimization.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Data Importation: Shows skills in reading and processing data from external files, specifically handling CSV files and selecting relevant data segments.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Misalignment Calculation: Involves applying mathematical operations to compute specific values (X and Y misalignment) and adding these as new data columns.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Data Organization: Illustrates the creation of structured data storage, organizing data into dictionaries for efficient access and manipulation.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Visualization: Highlights the ability to create detailed visual representations of data, including plotting vectors and polar coordinates to illustrate misalignment.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EC51E-D5B6-0A80-4282-0EBF55F9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0575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AFB-66BC-8B70-9972-1A3567DC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777600"/>
            <a:ext cx="10558800" cy="388800"/>
          </a:xfrm>
        </p:spPr>
        <p:txBody>
          <a:bodyPr/>
          <a:lstStyle/>
          <a:p>
            <a:r>
              <a:rPr lang="en-US" dirty="0"/>
              <a:t>Step-by-Step Procedure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B772-EB58-90DC-B1BF-C390F01525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Quality assurance for a bonding using python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92A1-1577-241C-412F-E92D0711A9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425600"/>
            <a:ext cx="10558800" cy="424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Matrix System Method: Demonstrates the use of mathematical modeling and optimization techniques to solve for misalignment parameters using a matrix system and least squares method.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Curve Fit Method: Shows proficiency in applying curve fitting techniques to model and solve for misalignment parameters, ensuring accurate results.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Comparison and Analysis: Involves comparing results from different methods, analyzing their accuracy, and understanding the implications of the findings.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Saving Results: Demonstrates skills in exporting processed data and results to external files, specifically saving to Excel for further analysis and reporting.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Conclusion: Summarizes the overall process, emphasizing the logical flow and the integration of various coding skills to achieve the final outcome.</a:t>
            </a:r>
            <a:endParaRPr lang="en-IN" sz="1400" dirty="0"/>
          </a:p>
          <a:p>
            <a:pPr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BCB27-9A8B-68DF-A22F-1C789A3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7791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3E5D-C259-2909-517B-AC37A70DB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Clean Room Tasks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B7168E-CB43-D469-9B79-C1D8B7782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66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4A3FF-CB22-279F-1F5F-35115058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738906"/>
            <a:ext cx="10558800" cy="388800"/>
          </a:xfrm>
        </p:spPr>
        <p:txBody>
          <a:bodyPr/>
          <a:lstStyle/>
          <a:p>
            <a:r>
              <a:rPr lang="de-DE" dirty="0" err="1"/>
              <a:t>Resist</a:t>
            </a:r>
            <a:r>
              <a:rPr lang="de-DE" dirty="0"/>
              <a:t> Stripping and Surface Scanning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E09CE-A2D5-E510-135F-97C3A0E06B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Clean Room Tasks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446EC3-3162-3743-8655-8A9F80EAB5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6294" y="1281224"/>
            <a:ext cx="10136611" cy="424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Resist Stripping: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Wafers are placed in a chamber and exposed to plasma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Generally used to remove photoresist from the wafer surface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Ensures that the following wafer layer is clean for further processing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Surfscan</a:t>
            </a:r>
            <a:r>
              <a:rPr lang="en-US" dirty="0"/>
              <a:t> (</a:t>
            </a:r>
            <a:r>
              <a:rPr lang="en-US" dirty="0" err="1"/>
              <a:t>Surfacescanning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Surfscan</a:t>
            </a:r>
            <a:r>
              <a:rPr lang="en-US" dirty="0"/>
              <a:t> tools are used for surface inspection of semiconductor wafers, crucial for maintaining high yield and quality in semiconductor manufacturing.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laser scanning is used to identify particles, scratches, and other surface anomalies.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data collected helps in monitoring the manufacturing process</a:t>
            </a:r>
          </a:p>
        </p:txBody>
      </p:sp>
    </p:spTree>
    <p:extLst>
      <p:ext uri="{BB962C8B-B14F-4D97-AF65-F5344CB8AC3E}">
        <p14:creationId xmlns:p14="http://schemas.microsoft.com/office/powerpoint/2010/main" val="20313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4A3FF-CB22-279F-1F5F-35115058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 angle </a:t>
            </a:r>
            <a:r>
              <a:rPr lang="de-DE" dirty="0" err="1"/>
              <a:t>measurement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1E09CE-A2D5-E510-135F-97C3A0E06B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Clean Room Tasks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F1A84B-E029-A825-F0FD-C4277135A4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11337" y="2746407"/>
            <a:ext cx="6258288" cy="263595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FCAD9-B6DF-925A-5F18-44AFECF4DCE5}"/>
              </a:ext>
            </a:extLst>
          </p:cNvPr>
          <p:cNvSpPr txBox="1"/>
          <p:nvPr/>
        </p:nvSpPr>
        <p:spPr>
          <a:xfrm>
            <a:off x="609601" y="1172481"/>
            <a:ext cx="4176294" cy="13191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Used to determine Hydrophobic Properties</a:t>
            </a:r>
          </a:p>
          <a:p>
            <a:pPr marL="285750" indent="-28575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Water droplet behavior on the wafer surface determines hydrophobicity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60A16-E993-93AC-A45C-2072105FF71E}"/>
              </a:ext>
            </a:extLst>
          </p:cNvPr>
          <p:cNvSpPr txBox="1"/>
          <p:nvPr/>
        </p:nvSpPr>
        <p:spPr>
          <a:xfrm>
            <a:off x="581565" y="2945052"/>
            <a:ext cx="4232366" cy="2437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kern="0" dirty="0">
                <a:solidFill>
                  <a:srgbClr val="000000"/>
                </a:solidFill>
              </a:rPr>
              <a:t>Task: </a:t>
            </a:r>
          </a:p>
          <a:p>
            <a:pPr marL="696887" lvl="1" indent="-28575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Record the contact angles for different materials and develop a python script to visualize them.</a:t>
            </a:r>
          </a:p>
          <a:p>
            <a:pPr marL="696887" lvl="1" indent="-28575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Analyze the material properties using these measurements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BA63E-86E9-F5FC-9C35-00A4F1E4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47" y="234492"/>
            <a:ext cx="2126067" cy="2384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D7021-5113-2A01-2CBD-ECA22913E2CD}"/>
              </a:ext>
            </a:extLst>
          </p:cNvPr>
          <p:cNvSpPr txBox="1"/>
          <p:nvPr/>
        </p:nvSpPr>
        <p:spPr>
          <a:xfrm>
            <a:off x="8499140" y="2225972"/>
            <a:ext cx="1860884" cy="2620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Figure 1 : Contact angle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measurement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</a:t>
            </a: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600" kern="0" dirty="0" err="1">
                <a:solidFill>
                  <a:srgbClr val="000000"/>
                </a:solidFill>
              </a:rPr>
              <a:t>Credits</a:t>
            </a:r>
            <a:r>
              <a:rPr lang="de-DE" sz="600" kern="0" dirty="0">
                <a:solidFill>
                  <a:srgbClr val="000000"/>
                </a:solidFill>
              </a:rPr>
              <a:t>: https://www.kruss-scientific.com</a:t>
            </a:r>
            <a:endParaRPr kumimoji="0" lang="en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ED4F6-62E0-2379-03A9-EDD57CBCC6AD}"/>
              </a:ext>
            </a:extLst>
          </p:cNvPr>
          <p:cNvSpPr txBox="1"/>
          <p:nvPr/>
        </p:nvSpPr>
        <p:spPr>
          <a:xfrm>
            <a:off x="7614653" y="5298035"/>
            <a:ext cx="2745371" cy="2620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Figure 2 : The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indicates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 </a:t>
            </a:r>
            <a:r>
              <a:rPr lang="de-DE" sz="600" kern="0" dirty="0">
                <a:solidFill>
                  <a:srgbClr val="000000"/>
                </a:solidFill>
              </a:rPr>
              <a:t>w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ater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droplet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on a </a:t>
            </a:r>
            <a:r>
              <a:rPr kumimoji="0" lang="de-DE" sz="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wafer</a:t>
            </a:r>
            <a:r>
              <a:rPr kumimoji="0" lang="de-DE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de-DE" sz="600" kern="0" dirty="0">
                <a:solidFill>
                  <a:srgbClr val="000000"/>
                </a:solidFill>
              </a:rPr>
              <a:t>X </a:t>
            </a:r>
            <a:r>
              <a:rPr lang="de-DE" sz="600" kern="0" dirty="0" err="1">
                <a:solidFill>
                  <a:srgbClr val="000000"/>
                </a:solidFill>
              </a:rPr>
              <a:t>is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the</a:t>
            </a:r>
            <a:r>
              <a:rPr lang="de-DE" sz="600" kern="0" dirty="0">
                <a:solidFill>
                  <a:srgbClr val="000000"/>
                </a:solidFill>
              </a:rPr>
              <a:t> angle cast </a:t>
            </a:r>
            <a:r>
              <a:rPr lang="de-DE" sz="600" kern="0" dirty="0" err="1">
                <a:solidFill>
                  <a:srgbClr val="000000"/>
                </a:solidFill>
              </a:rPr>
              <a:t>by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the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droplet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circumference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with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respect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to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the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wafer</a:t>
            </a:r>
            <a:r>
              <a:rPr lang="de-DE" sz="600" kern="0" dirty="0">
                <a:solidFill>
                  <a:srgbClr val="000000"/>
                </a:solidFill>
              </a:rPr>
              <a:t> </a:t>
            </a:r>
            <a:r>
              <a:rPr lang="de-DE" sz="600" kern="0" dirty="0" err="1">
                <a:solidFill>
                  <a:srgbClr val="000000"/>
                </a:solidFill>
              </a:rPr>
              <a:t>surface</a:t>
            </a:r>
            <a:r>
              <a:rPr lang="de-DE" sz="600" kern="0" dirty="0">
                <a:solidFill>
                  <a:srgbClr val="000000"/>
                </a:solidFill>
              </a:rPr>
              <a:t>.</a:t>
            </a:r>
            <a:endParaRPr kumimoji="0" lang="en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9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24AC-5666-4B10-4ECC-270B9FC5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49" y="762914"/>
            <a:ext cx="10558800" cy="388800"/>
          </a:xfrm>
        </p:spPr>
        <p:txBody>
          <a:bodyPr/>
          <a:lstStyle/>
          <a:p>
            <a:r>
              <a:rPr lang="en-US" dirty="0"/>
              <a:t>Microscopy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F8CD-864D-1A9B-F273-A1E2CF8D23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249" y="312195"/>
            <a:ext cx="10558800" cy="388800"/>
          </a:xfrm>
        </p:spPr>
        <p:txBody>
          <a:bodyPr/>
          <a:lstStyle/>
          <a:p>
            <a:r>
              <a:rPr lang="en-IN" dirty="0"/>
              <a:t>Clean Room Tasks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2DAD45-1FB3-5B9A-CF14-6EB78694342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7553395"/>
              </p:ext>
            </p:extLst>
          </p:nvPr>
        </p:nvGraphicFramePr>
        <p:xfrm>
          <a:off x="5616649" y="897022"/>
          <a:ext cx="5599066" cy="2188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417C4-CF70-A1F3-311A-02778977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903AF-1140-2D54-7188-F8BB87D0E6E8}"/>
              </a:ext>
            </a:extLst>
          </p:cNvPr>
          <p:cNvSpPr txBox="1"/>
          <p:nvPr/>
        </p:nvSpPr>
        <p:spPr>
          <a:xfrm>
            <a:off x="383724" y="1696033"/>
            <a:ext cx="5663252" cy="2859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Inspection using Infrared (IR) Microscopy and optical microscopy</a:t>
            </a:r>
          </a:p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IR Microscopy principle: IR light passes through the wafer to identify internal structures.</a:t>
            </a:r>
          </a:p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Inspect wafers for irregularities, alignment marks, and lithography steps.</a:t>
            </a:r>
          </a:p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L="285750" marR="0" indent="-285750" algn="l" defTabSz="91440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22235-77BB-5BAC-8585-8F88A508B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3334330"/>
            <a:ext cx="2259222" cy="180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DBAF2-E73D-3C35-6C7D-A14BDD23EC4D}"/>
              </a:ext>
            </a:extLst>
          </p:cNvPr>
          <p:cNvSpPr txBox="1"/>
          <p:nvPr/>
        </p:nvSpPr>
        <p:spPr>
          <a:xfrm>
            <a:off x="6287691" y="5218581"/>
            <a:ext cx="1997759" cy="3386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 captured using IR Microscopy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A2F61-0B68-A24E-781C-BAA37B1B8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78" y="3318114"/>
            <a:ext cx="2259222" cy="1807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FDA6C6-8C46-39AD-064A-2FBFBFA64106}"/>
              </a:ext>
            </a:extLst>
          </p:cNvPr>
          <p:cNvSpPr txBox="1"/>
          <p:nvPr/>
        </p:nvSpPr>
        <p:spPr>
          <a:xfrm>
            <a:off x="8635509" y="5259638"/>
            <a:ext cx="1997759" cy="4067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 captured using Optical Microscopy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044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78E4-7B7D-4B36-3125-F24BBB25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5" y="630547"/>
            <a:ext cx="10558800" cy="388800"/>
          </a:xfrm>
        </p:spPr>
        <p:txBody>
          <a:bodyPr/>
          <a:lstStyle/>
          <a:p>
            <a:r>
              <a:rPr lang="en-US" dirty="0"/>
              <a:t>Ellipsometry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8D6C-E9C5-8EA7-C25B-33F1A6442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345" y="226118"/>
            <a:ext cx="10558800" cy="388800"/>
          </a:xfrm>
        </p:spPr>
        <p:txBody>
          <a:bodyPr/>
          <a:lstStyle/>
          <a:p>
            <a:r>
              <a:rPr lang="en-IN" dirty="0"/>
              <a:t>Clean Room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871-766D-12BD-F254-95BE0B1FDA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345" y="1394039"/>
            <a:ext cx="5559874" cy="4240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Primarily used to determine the thickness of a material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Helps in the determination of material composition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Task: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Conduct ellipsometry on different wafers and develop a python scrip to visualize the results of the experiment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Analyze the results to determine which process step is suitable for production.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6FA80-9370-7819-2A4C-7CFB92C0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FBB64-DD6D-C115-74C5-D614159AAB41}"/>
              </a:ext>
            </a:extLst>
          </p:cNvPr>
          <p:cNvSpPr txBox="1"/>
          <p:nvPr/>
        </p:nvSpPr>
        <p:spPr>
          <a:xfrm>
            <a:off x="7981406" y="4760528"/>
            <a:ext cx="248194" cy="242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X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54578-8DD2-F284-2AC6-148D4BF72B89}"/>
              </a:ext>
            </a:extLst>
          </p:cNvPr>
          <p:cNvSpPr txBox="1"/>
          <p:nvPr/>
        </p:nvSpPr>
        <p:spPr>
          <a:xfrm>
            <a:off x="9291283" y="4760528"/>
            <a:ext cx="248194" cy="2264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332F3-1E0E-1EF7-F339-C30CC2FDD8A0}"/>
              </a:ext>
            </a:extLst>
          </p:cNvPr>
          <p:cNvSpPr txBox="1"/>
          <p:nvPr/>
        </p:nvSpPr>
        <p:spPr>
          <a:xfrm>
            <a:off x="7303367" y="5116282"/>
            <a:ext cx="3140670" cy="38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Image: Example of the results plotting using the python script</a:t>
            </a:r>
            <a:endParaRPr kumimoji="0" lang="en-IN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D9426-FB66-D9D6-0158-01BEFB6ADD17}"/>
              </a:ext>
            </a:extLst>
          </p:cNvPr>
          <p:cNvSpPr txBox="1"/>
          <p:nvPr/>
        </p:nvSpPr>
        <p:spPr>
          <a:xfrm rot="16200000">
            <a:off x="6805029" y="2300062"/>
            <a:ext cx="1128990" cy="3222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Thickness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BC8C0C-35DF-6A70-75D3-A82A0109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45" y="404240"/>
            <a:ext cx="2380811" cy="43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96CD-6D3F-0590-1D0F-D3CFB5BFCC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Git version control and update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D82F30-A2BC-A593-492D-30271FE0C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C452-17EE-9E73-CCD1-9CD28C5E1E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0990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BB2D5-378B-A725-6F4B-853060075A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152253"/>
            <a:ext cx="10558800" cy="388800"/>
          </a:xfrm>
        </p:spPr>
        <p:txBody>
          <a:bodyPr/>
          <a:lstStyle/>
          <a:p>
            <a:r>
              <a:rPr lang="en-US" sz="4400" dirty="0"/>
              <a:t>Contents</a:t>
            </a:r>
            <a:endParaRPr lang="en-IN" sz="4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4F830E-0E24-4932-889B-1E177425D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15805"/>
              </p:ext>
            </p:extLst>
          </p:nvPr>
        </p:nvGraphicFramePr>
        <p:xfrm>
          <a:off x="2709342" y="602768"/>
          <a:ext cx="5550516" cy="496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0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EA48BD-E19D-92E4-CEFE-2B0E9D8BF6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Git version control and update</a:t>
            </a:r>
            <a:r>
              <a:rPr lang="de-DE" dirty="0"/>
              <a:t>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83949-8BB1-F074-60FB-DF4795EB2E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40926"/>
            <a:ext cx="10558800" cy="424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Gained a fundamental understanding of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including version control, branching, and collaboration.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Task Description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Refactored code</a:t>
            </a:r>
            <a:r>
              <a:rPr lang="en-US" dirty="0"/>
              <a:t> across all branches of a particular repository.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Converted </a:t>
            </a:r>
            <a:r>
              <a:rPr lang="en-US" b="1" dirty="0" err="1"/>
              <a:t>Jupyter</a:t>
            </a:r>
            <a:r>
              <a:rPr lang="en-US" b="1" dirty="0"/>
              <a:t> Notebook (.</a:t>
            </a:r>
            <a:r>
              <a:rPr lang="en-US" b="1" dirty="0" err="1"/>
              <a:t>ipynb</a:t>
            </a:r>
            <a:r>
              <a:rPr lang="en-US" b="1" dirty="0"/>
              <a:t>)</a:t>
            </a:r>
            <a:r>
              <a:rPr lang="en-US" dirty="0"/>
              <a:t> files to </a:t>
            </a:r>
            <a:r>
              <a:rPr lang="en-US" b="1" dirty="0"/>
              <a:t>Python (.</a:t>
            </a:r>
            <a:r>
              <a:rPr lang="en-US" b="1" dirty="0" err="1"/>
              <a:t>py</a:t>
            </a:r>
            <a:r>
              <a:rPr lang="en-US" b="1" dirty="0"/>
              <a:t>)</a:t>
            </a:r>
            <a:r>
              <a:rPr lang="en-US" dirty="0"/>
              <a:t>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Cleaned the code</a:t>
            </a:r>
            <a:r>
              <a:rPr lang="en-US" dirty="0"/>
              <a:t>: Removed unnecessary metadata, redundant cells, and non-functional parts of the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Ensured the Python files are </a:t>
            </a:r>
            <a:r>
              <a:rPr lang="en-US" b="1" dirty="0"/>
              <a:t>run-ready</a:t>
            </a:r>
            <a:r>
              <a:rPr lang="en-US" dirty="0"/>
              <a:t> and compatible with the existing codebase.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Tools Learned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Git &amp; GitHub</a:t>
            </a:r>
            <a:r>
              <a:rPr lang="en-US" dirty="0"/>
              <a:t>: Version control, creating branches, committing changes, pushing updates, and resolving merge conflicts.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Beyond Compare</a:t>
            </a:r>
            <a:r>
              <a:rPr lang="en-US" dirty="0"/>
              <a:t>: Used for file comparison and </a:t>
            </a:r>
            <a:r>
              <a:rPr lang="en-US" b="1" dirty="0"/>
              <a:t>merge conflict resolution</a:t>
            </a:r>
            <a:r>
              <a:rPr lang="en-US" dirty="0"/>
              <a:t>, ensuring accurate code integration.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2D3EFF-8AB7-A9E5-359C-5C887E8E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700063"/>
            <a:ext cx="10558800" cy="388800"/>
          </a:xfrm>
        </p:spPr>
        <p:txBody>
          <a:bodyPr/>
          <a:lstStyle/>
          <a:p>
            <a:r>
              <a:rPr lang="en-US" dirty="0"/>
              <a:t>Understanding Version Control and Code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8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96CD-6D3F-0590-1D0F-D3CFB5BFCC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D82F30-A2BC-A593-492D-30271FE0C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C452-17EE-9E73-CCD1-9CD28C5E1E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7869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3E38-AD3A-2304-E38A-77C2BE6F81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412" y="244910"/>
            <a:ext cx="10558800" cy="388800"/>
          </a:xfrm>
        </p:spPr>
        <p:txBody>
          <a:bodyPr/>
          <a:lstStyle/>
          <a:p>
            <a:r>
              <a:rPr lang="en-US" dirty="0"/>
              <a:t>Conclusion and key takeaways</a:t>
            </a:r>
            <a:r>
              <a:rPr lang="de-DE" dirty="0"/>
              <a:t>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1763-4DB9-310E-1A94-8416E487DB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9628" y="1235979"/>
            <a:ext cx="10558800" cy="428663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</a:rPr>
              <a:t>Internship Experience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Six-month internship at the Engineering Sensor Technology Center, focusing on sensor manufacturing and development.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</a:rPr>
              <a:t>Python Script Development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Automated data processes, efficient organization, documentation and visualization using Python libraries.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</a:rPr>
              <a:t>Quality Management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Implemented quality control and assurance for bonding steps using Python.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</a:rPr>
              <a:t>Clean Room Tasks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Conducted multiple </a:t>
            </a:r>
            <a:r>
              <a:rPr lang="en-US" dirty="0">
                <a:solidFill>
                  <a:srgbClr val="242424"/>
                </a:solidFill>
              </a:rPr>
              <a:t>laboratory </a:t>
            </a:r>
            <a:r>
              <a:rPr lang="en-US" b="0" i="0" dirty="0">
                <a:solidFill>
                  <a:srgbClr val="242424"/>
                </a:solidFill>
                <a:effectLst/>
              </a:rPr>
              <a:t>tasks, including resist stripping, surface scanning, and IR/Optical microscopy.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42424"/>
                </a:solidFill>
                <a:effectLst/>
              </a:rPr>
              <a:t>Git Version Control</a:t>
            </a:r>
            <a:r>
              <a:rPr lang="en-US" b="0" i="0" dirty="0">
                <a:solidFill>
                  <a:srgbClr val="242424"/>
                </a:solidFill>
                <a:effectLst/>
              </a:rPr>
              <a:t>: Gained proficiency in Git and GitHub for version control and collaboration.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0EA63-8817-2FC8-89D0-37E688BC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773611-77B2-93E8-82E5-60CB4113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r>
              <a:rPr lang="de-DE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17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485501-CDB2-F648-E787-BAA112A7AE19}"/>
              </a:ext>
            </a:extLst>
          </p:cNvPr>
          <p:cNvGrpSpPr/>
          <p:nvPr/>
        </p:nvGrpSpPr>
        <p:grpSpPr>
          <a:xfrm>
            <a:off x="5601169" y="3119563"/>
            <a:ext cx="3680570" cy="639684"/>
            <a:chOff x="6717288" y="1498015"/>
            <a:chExt cx="1852680" cy="119916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556D57-CE55-F82B-0165-DA6CD9A50D32}"/>
                </a:ext>
              </a:extLst>
            </p:cNvPr>
            <p:cNvSpPr/>
            <p:nvPr/>
          </p:nvSpPr>
          <p:spPr>
            <a:xfrm>
              <a:off x="6717288" y="1498015"/>
              <a:ext cx="1852680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ADBD12-A1B3-70E7-B208-AF55B2EECECF}"/>
                </a:ext>
              </a:extLst>
            </p:cNvPr>
            <p:cNvSpPr txBox="1"/>
            <p:nvPr/>
          </p:nvSpPr>
          <p:spPr>
            <a:xfrm>
              <a:off x="6717288" y="1498015"/>
              <a:ext cx="1852680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IN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Improved quality control processes.</a:t>
              </a:r>
              <a:endParaRPr lang="en-IN" sz="1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US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Applied advanced data analysis methods.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81484D-9DED-91A8-F320-58D9D9C38A7E}"/>
              </a:ext>
            </a:extLst>
          </p:cNvPr>
          <p:cNvGrpSpPr/>
          <p:nvPr/>
        </p:nvGrpSpPr>
        <p:grpSpPr>
          <a:xfrm>
            <a:off x="5601169" y="1492156"/>
            <a:ext cx="3680570" cy="639684"/>
            <a:chOff x="6629164" y="13770"/>
            <a:chExt cx="1865038" cy="1199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DDB3E2-2E97-A129-915A-42E9976076A3}"/>
                </a:ext>
              </a:extLst>
            </p:cNvPr>
            <p:cNvSpPr/>
            <p:nvPr/>
          </p:nvSpPr>
          <p:spPr>
            <a:xfrm>
              <a:off x="6629164" y="13770"/>
              <a:ext cx="1865038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9998F0-AA05-E835-62C6-A8AD111B0CAD}"/>
                </a:ext>
              </a:extLst>
            </p:cNvPr>
            <p:cNvSpPr txBox="1"/>
            <p:nvPr/>
          </p:nvSpPr>
          <p:spPr>
            <a:xfrm>
              <a:off x="6629164" y="13770"/>
              <a:ext cx="1865038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IN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Developed end-to-end automation scripts.</a:t>
              </a:r>
              <a:endParaRPr lang="en-IN" sz="1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IN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Enhanced data visualization technique.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1ADECD-7681-8EE2-26C4-C129D8C5EFD9}"/>
              </a:ext>
            </a:extLst>
          </p:cNvPr>
          <p:cNvGrpSpPr/>
          <p:nvPr/>
        </p:nvGrpSpPr>
        <p:grpSpPr>
          <a:xfrm>
            <a:off x="5609051" y="4720375"/>
            <a:ext cx="3820351" cy="931808"/>
            <a:chOff x="6667830" y="3042630"/>
            <a:chExt cx="1798753" cy="11991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9A5F00-7D2C-EBA3-0B4D-0EE22582207D}"/>
                </a:ext>
              </a:extLst>
            </p:cNvPr>
            <p:cNvSpPr/>
            <p:nvPr/>
          </p:nvSpPr>
          <p:spPr>
            <a:xfrm>
              <a:off x="6667830" y="3042630"/>
              <a:ext cx="1798753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A66615-135F-07B7-5043-874894CD5F4B}"/>
                </a:ext>
              </a:extLst>
            </p:cNvPr>
            <p:cNvSpPr txBox="1"/>
            <p:nvPr/>
          </p:nvSpPr>
          <p:spPr>
            <a:xfrm>
              <a:off x="6667830" y="3042630"/>
              <a:ext cx="1798753" cy="1199169"/>
            </a:xfrm>
            <a:prstGeom prst="rect">
              <a:avLst/>
            </a:prstGeom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US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Gained expertise in libraries such as pandas, NumPy, and matplotlib.</a:t>
              </a:r>
              <a:endParaRPr lang="en-IN" sz="1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lvl="1" indent="-28575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</a:pPr>
              <a:r>
                <a:rPr lang="en-US" sz="1400" b="0" i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Learned effective version control with Git and GitHub.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7CF578-CFA6-1256-B6B8-169AA2B8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414-D92B-1C97-6E75-AD61BBA99F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Conclusion and key takeaways: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4D5E6-9F17-FA16-3BE6-AD59B311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33CCF6-28ED-686F-D262-7B623C352F29}"/>
              </a:ext>
            </a:extLst>
          </p:cNvPr>
          <p:cNvSpPr/>
          <p:nvPr/>
        </p:nvSpPr>
        <p:spPr>
          <a:xfrm>
            <a:off x="948808" y="2368351"/>
            <a:ext cx="2129557" cy="214210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DA1184-61BF-C40D-E4B4-98B2D2D3AF7C}"/>
              </a:ext>
            </a:extLst>
          </p:cNvPr>
          <p:cNvGrpSpPr/>
          <p:nvPr/>
        </p:nvGrpSpPr>
        <p:grpSpPr>
          <a:xfrm>
            <a:off x="4339767" y="1212414"/>
            <a:ext cx="1243358" cy="1199169"/>
            <a:chOff x="5321125" y="13770"/>
            <a:chExt cx="1243358" cy="119916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709682-D8EC-20DB-7461-A192947F5E7C}"/>
                </a:ext>
              </a:extLst>
            </p:cNvPr>
            <p:cNvSpPr/>
            <p:nvPr/>
          </p:nvSpPr>
          <p:spPr>
            <a:xfrm>
              <a:off x="5321125" y="13770"/>
              <a:ext cx="1243358" cy="119916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46AC95E9-2237-65BE-8686-7EC7E6F36A04}"/>
                </a:ext>
              </a:extLst>
            </p:cNvPr>
            <p:cNvSpPr txBox="1"/>
            <p:nvPr/>
          </p:nvSpPr>
          <p:spPr>
            <a:xfrm>
              <a:off x="5503211" y="189384"/>
              <a:ext cx="879186" cy="84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i="0" kern="12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Practical application of engineering and programming skills</a:t>
              </a:r>
              <a:endParaRPr lang="en-IN" sz="1000" b="0" kern="12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AAA1DB-F2A1-81E0-A131-8094FA965733}"/>
              </a:ext>
            </a:extLst>
          </p:cNvPr>
          <p:cNvGrpSpPr/>
          <p:nvPr/>
        </p:nvGrpSpPr>
        <p:grpSpPr>
          <a:xfrm>
            <a:off x="4339767" y="2839822"/>
            <a:ext cx="1243358" cy="1199169"/>
            <a:chOff x="5407189" y="1498015"/>
            <a:chExt cx="1235120" cy="119916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1AC9DF-33FA-C792-F774-3FEF0705D33B}"/>
                </a:ext>
              </a:extLst>
            </p:cNvPr>
            <p:cNvSpPr/>
            <p:nvPr/>
          </p:nvSpPr>
          <p:spPr>
            <a:xfrm>
              <a:off x="5407189" y="1498015"/>
              <a:ext cx="1235120" cy="119916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F68EFBE0-9A9B-D5C3-C298-D4CA5E2C0FBE}"/>
                </a:ext>
              </a:extLst>
            </p:cNvPr>
            <p:cNvSpPr txBox="1"/>
            <p:nvPr/>
          </p:nvSpPr>
          <p:spPr>
            <a:xfrm>
              <a:off x="5588068" y="1673629"/>
              <a:ext cx="873362" cy="84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i="0" kern="12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Enhanced understanding of sensor technology and quality management</a:t>
              </a:r>
              <a:endParaRPr lang="en-IN" sz="1000" b="0" kern="12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74013F-CB18-B3C9-5476-5FE6AAF3CDAE}"/>
              </a:ext>
            </a:extLst>
          </p:cNvPr>
          <p:cNvGrpSpPr/>
          <p:nvPr/>
        </p:nvGrpSpPr>
        <p:grpSpPr>
          <a:xfrm>
            <a:off x="4339767" y="4467231"/>
            <a:ext cx="1243358" cy="1199169"/>
            <a:chOff x="5348743" y="3042630"/>
            <a:chExt cx="1199169" cy="119916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1108D9-BB18-6F08-5FB1-38BA3C976437}"/>
                </a:ext>
              </a:extLst>
            </p:cNvPr>
            <p:cNvSpPr/>
            <p:nvPr/>
          </p:nvSpPr>
          <p:spPr>
            <a:xfrm>
              <a:off x="5348743" y="3042630"/>
              <a:ext cx="1199169" cy="119916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D93A8BDF-D385-9E7E-5D1F-71BA273C708F}"/>
                </a:ext>
              </a:extLst>
            </p:cNvPr>
            <p:cNvSpPr txBox="1"/>
            <p:nvPr/>
          </p:nvSpPr>
          <p:spPr>
            <a:xfrm>
              <a:off x="5524357" y="3218244"/>
              <a:ext cx="847941" cy="84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1000" b="0" i="0" kern="12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Improved proficiency in Python scripting and version control tools.</a:t>
              </a:r>
              <a:endParaRPr lang="en-IN" sz="1000" b="0" kern="12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E4CFB-358E-A567-2033-5AFBB1F964B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078365" y="1811999"/>
            <a:ext cx="1261402" cy="1627407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A4B9E8-BB0D-F08F-B25E-2D89B770DB48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3078365" y="3439406"/>
            <a:ext cx="1261402" cy="1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F35403-9B3B-2BB7-2DF6-C910C28202C6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3078365" y="3439406"/>
            <a:ext cx="1261402" cy="1627410"/>
          </a:xfrm>
          <a:prstGeom prst="straightConnector1">
            <a:avLst/>
          </a:prstGeom>
          <a:ln w="190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9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0267C-6695-2BB7-3D0F-634F5D42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DA71D-9216-A367-BD3F-161620CCC1C1}"/>
              </a:ext>
            </a:extLst>
          </p:cNvPr>
          <p:cNvSpPr txBox="1"/>
          <p:nvPr/>
        </p:nvSpPr>
        <p:spPr>
          <a:xfrm>
            <a:off x="1655064" y="2203704"/>
            <a:ext cx="7872984" cy="2807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Thank you</a:t>
            </a:r>
            <a:r>
              <a:rPr kumimoji="0" lang="de-DE" sz="9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!</a:t>
            </a:r>
            <a:endParaRPr kumimoji="0" lang="en-IN" sz="9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69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F93800-C99F-0883-E6FA-EA979493DD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783594-16BA-7AD5-B001-76BA271EE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2CE00-5D5E-7489-CCFB-54DD97F7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4C6D-6072-F186-E0FA-736CE7B827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456B6-8A3B-071F-6FCD-33A4DE11C8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7398"/>
            <a:ext cx="6856007" cy="4416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Bosch is a global market leader in MEMS sensors, with over 10 billion sensors produced to date </a:t>
            </a:r>
            <a:r>
              <a:rPr lang="en-US" dirty="0">
                <a:hlinkClick r:id="rId2"/>
              </a:rPr>
              <a:t>[1]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Revolutionary technology from Bosch</a:t>
            </a:r>
            <a:r>
              <a:rPr lang="de-DE" dirty="0"/>
              <a:t>:</a:t>
            </a:r>
            <a:r>
              <a:rPr lang="en-US" dirty="0"/>
              <a:t> With the invention of the “Bosch Process,” the company’s researchers shaped modern sensor engineering</a:t>
            </a:r>
            <a:r>
              <a:rPr lang="en-US" dirty="0">
                <a:hlinkClick r:id="rId2"/>
              </a:rPr>
              <a:t> [1]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Internship Department: Engineering Sensor Technology Center.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Manufacturing processes of next-generation, state-of-the-art sensors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and enhancement of sensors currently in use</a:t>
            </a:r>
          </a:p>
          <a:p>
            <a:pPr>
              <a:lnSpc>
                <a:spcPct val="150000"/>
              </a:lnSpc>
            </a:pPr>
            <a:r>
              <a:rPr lang="en-US" dirty="0"/>
              <a:t>Internship duration: 6 Months (15/10/2024-15/04/2025)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026" name="Picture 2" descr="MEMS sensors in a hand">
            <a:extLst>
              <a:ext uri="{FF2B5EF4-FFF2-40B4-BE49-F238E27FC236}">
                <a16:creationId xmlns:a16="http://schemas.microsoft.com/office/drawing/2014/main" id="{B02164DB-436B-421F-F582-F5F86E9F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58" y="2013858"/>
            <a:ext cx="1075418" cy="10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06ACA-3618-9D63-176D-F9960EEC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40795"/>
            <a:ext cx="3372600" cy="21368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CD0B740-95FA-5A28-673A-1B3D79E88308}"/>
              </a:ext>
            </a:extLst>
          </p:cNvPr>
          <p:cNvGrpSpPr/>
          <p:nvPr/>
        </p:nvGrpSpPr>
        <p:grpSpPr>
          <a:xfrm>
            <a:off x="7061207" y="3937480"/>
            <a:ext cx="3702793" cy="1195735"/>
            <a:chOff x="7352404" y="3690748"/>
            <a:chExt cx="3411596" cy="11957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C3208-BD85-50C8-E14E-61E02A50EAD4}"/>
                </a:ext>
              </a:extLst>
            </p:cNvPr>
            <p:cNvSpPr txBox="1"/>
            <p:nvPr/>
          </p:nvSpPr>
          <p:spPr>
            <a:xfrm>
              <a:off x="7816050" y="3690748"/>
              <a:ext cx="2484304" cy="192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kern="0" cap="none" spc="0" normalizeH="0" baseline="0" noProof="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AREAS OF </a:t>
              </a:r>
              <a:r>
                <a:rPr lang="de-DE" sz="1000" kern="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000000"/>
                  </a:solidFill>
                </a:rPr>
                <a:t>S</a:t>
              </a:r>
              <a:r>
                <a:rPr kumimoji="0" lang="de-DE" sz="1000" b="0" i="0" u="none" strike="noStrike" kern="0" cap="none" spc="0" normalizeH="0" baseline="0" noProof="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ENSOR APPLICATION </a:t>
              </a:r>
              <a:r>
                <a:rPr kumimoji="0" lang="de-DE" sz="1000" b="0" i="0" u="none" strike="noStrike" kern="0" cap="none" spc="0" normalizeH="0" baseline="0" noProof="0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hlinkClick r:id="rId2"/>
                </a:rPr>
                <a:t>[1]</a:t>
              </a:r>
              <a:endParaRPr kumimoji="0" lang="en-IN" sz="1000" b="0" i="0" u="none" strike="noStrike" kern="0" cap="none" spc="0" normalizeH="0" baseline="0" noProof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A9B23B-2373-9656-28F8-DDF1F0E33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3706" y="4272940"/>
              <a:ext cx="700294" cy="602024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6EF9AA1-2B91-5FFD-5706-A4C5C67D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4207" y="4284457"/>
              <a:ext cx="582394" cy="602025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5D1791-F4D6-987A-6D17-FA92D90E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9467" y="4284457"/>
              <a:ext cx="758489" cy="602025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80A789-5C3D-FAB7-331A-5653D418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2404" y="4272941"/>
              <a:ext cx="599958" cy="613542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FC2BEBA-C987-A611-2006-56F58FDD6A92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16200000" flipH="1">
              <a:off x="9541330" y="3400416"/>
              <a:ext cx="389397" cy="1355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94B3123-2DC4-A581-C768-1E0B0765CCCC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rot="5400000">
              <a:off x="8160594" y="3375333"/>
              <a:ext cx="389398" cy="140581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5122030-1752-EB85-C488-17C01A610D85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8618000" y="3844254"/>
              <a:ext cx="400914" cy="47949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3D56F7A-E3AD-8099-12C5-95BC0807F3FA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16200000" flipH="1">
              <a:off x="9091346" y="3850399"/>
              <a:ext cx="400914" cy="4672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456CEA-DF1D-F449-45CF-882566BAA27B}"/>
              </a:ext>
            </a:extLst>
          </p:cNvPr>
          <p:cNvSpPr txBox="1"/>
          <p:nvPr/>
        </p:nvSpPr>
        <p:spPr>
          <a:xfrm>
            <a:off x="8233221" y="3422926"/>
            <a:ext cx="2696352" cy="1471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Figure 1: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Few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sensors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manufactured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at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bosch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de-DE" sz="700" kern="0" dirty="0">
                <a:solidFill>
                  <a:srgbClr val="000000"/>
                </a:solidFill>
                <a:hlinkClick r:id="rId2"/>
              </a:rPr>
              <a:t>[1]</a:t>
            </a: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985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F75A0B-4723-9062-BADA-F7379B7A4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data filtering, automation and visualization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124C7E-C91E-5B36-09EB-13DB1B387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16E5D-0C87-E30D-A26A-9746753A27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279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E8B3-7394-2556-2E23-951D67F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and Automation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764BD-DBFC-1E39-B3B9-CF1C0D65D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Script Development: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D2B0E-7EC7-1D44-E00D-6181331A6C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425600"/>
            <a:ext cx="10558800" cy="424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End-to-End Automation: Automating data extraction, aggregation, and organization across multiple files using libraries like pandas and NumPy, saving time and effort.</a:t>
            </a:r>
          </a:p>
          <a:p>
            <a:pPr>
              <a:lnSpc>
                <a:spcPct val="150000"/>
              </a:lnSpc>
            </a:pPr>
            <a:r>
              <a:rPr lang="en-US" dirty="0"/>
              <a:t>Data Filtering &amp; Aggregation: Automatically filters and calculates key metrics like averages, standard deviations, and other essential statistics.</a:t>
            </a:r>
          </a:p>
          <a:p>
            <a:pPr>
              <a:lnSpc>
                <a:spcPct val="150000"/>
              </a:lnSpc>
            </a:pPr>
            <a:r>
              <a:rPr lang="en-US" dirty="0"/>
              <a:t>Efficient Data Organization: Organizes the extracted data into structured collections, for more efficient access and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Automated Output and documentation: Results are automatically saved into a well-structured Excel file, with each dataset clearly labeled for easy reference and future use.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F837-21DB-D9B6-5E26-A9EC8E75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6728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F83-6163-B8E5-1ED0-9E9B1D14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EBC1-86D2-74D8-9B24-7B38392799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Python Script Development: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3FF30-9D2D-E179-698C-E9E8613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CECBA-C693-5123-6169-0A111C98193A}"/>
              </a:ext>
            </a:extLst>
          </p:cNvPr>
          <p:cNvSpPr txBox="1"/>
          <p:nvPr/>
        </p:nvSpPr>
        <p:spPr>
          <a:xfrm>
            <a:off x="412407" y="4028090"/>
            <a:ext cx="9906123" cy="1411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Some of the different types of data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visualistion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done using python is shown above. The type </a:t>
            </a:r>
            <a:r>
              <a:rPr lang="en-US" sz="1600" kern="0" dirty="0">
                <a:solidFill>
                  <a:srgbClr val="000000"/>
                </a:solidFill>
              </a:rPr>
              <a:t>of plot is based on the task specification.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 the graphs/charts are done using matplotlib or seaborn modules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Boxplot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600" kern="0" dirty="0">
                <a:solidFill>
                  <a:srgbClr val="000000"/>
                </a:solidFill>
              </a:rPr>
              <a:t>Scatterplot</a:t>
            </a:r>
          </a:p>
          <a:p>
            <a:pPr marL="342900" marR="0" indent="-34290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Histogram</a:t>
            </a:r>
            <a:b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AF0D8-6759-F91C-B31F-8431794E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5" y="1208933"/>
            <a:ext cx="4118028" cy="243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C77ED-A080-5A61-9A4A-85A6FE25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74" y="1208933"/>
            <a:ext cx="2806844" cy="2430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366D2E-5451-2E6B-AEF3-89C67FF6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84" y="1208933"/>
            <a:ext cx="2622977" cy="24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5E144-6FAD-3EBA-E11C-50C557C54D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Quality management for a bonding step using python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3810B8-6B34-90C8-F260-33E415FBC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987D0-C985-C74A-52C6-D91713BB57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1793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006EB-A00D-306A-C8C3-92BCC0B8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05BFC0-2A29-826B-D736-B3B0DA15BE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Quality assurance for a bonding using python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F77D72-D5AD-5CE6-9E47-8E40CDFD84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4104" y="1296000"/>
            <a:ext cx="10469895" cy="1313516"/>
          </a:xfrm>
        </p:spPr>
        <p:txBody>
          <a:bodyPr/>
          <a:lstStyle/>
          <a:p>
            <a:r>
              <a:rPr lang="de-DE" dirty="0"/>
              <a:t>Bond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after </a:t>
            </a:r>
            <a:r>
              <a:rPr lang="de-DE" dirty="0" err="1"/>
              <a:t>bonding</a:t>
            </a:r>
            <a:endParaRPr lang="de-DE" dirty="0"/>
          </a:p>
          <a:p>
            <a:r>
              <a:rPr lang="de-DE" dirty="0"/>
              <a:t>Bond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IR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bonding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/>
              <a:t>2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: 1.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 2.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8C02-9046-46B7-40A5-0FEB2892F34E}"/>
              </a:ext>
            </a:extLst>
          </p:cNvPr>
          <p:cNvSpPr txBox="1"/>
          <p:nvPr/>
        </p:nvSpPr>
        <p:spPr>
          <a:xfrm>
            <a:off x="336885" y="2735305"/>
            <a:ext cx="1085516" cy="310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Two point: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85D1A-6D53-5B61-1EDE-E57BE98F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3234274"/>
            <a:ext cx="4725460" cy="2129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9E705-B76E-5E69-1A2A-3972AA5C79BC}"/>
              </a:ext>
            </a:extLst>
          </p:cNvPr>
          <p:cNvSpPr txBox="1"/>
          <p:nvPr/>
        </p:nvSpPr>
        <p:spPr>
          <a:xfrm>
            <a:off x="5547894" y="2775289"/>
            <a:ext cx="949158" cy="310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Full map: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4A0105-CAFD-4227-D1CA-F9E9421C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26" y="3307156"/>
            <a:ext cx="2586257" cy="1822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61CB3-8587-16A1-2E42-C4EA7C0DB938}"/>
              </a:ext>
            </a:extLst>
          </p:cNvPr>
          <p:cNvSpPr txBox="1"/>
          <p:nvPr/>
        </p:nvSpPr>
        <p:spPr>
          <a:xfrm>
            <a:off x="7994316" y="3462319"/>
            <a:ext cx="2379580" cy="16677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Where: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xmis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displacement of the wafer on x-axis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ymis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displacement of the wafer on y-axis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el-G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α,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rotation of the wafer at point 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projected on x-axis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</a:t>
            </a:r>
            <a:r>
              <a:rPr kumimoji="0" lang="el-G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α,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rotation of the wafer at point 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projected on y-axis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xbow,i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fct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, deformation of the wafer projected on x-axis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Ybow,i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fct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IN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, deformation of the wafer projected on y-axis </a:t>
            </a:r>
          </a:p>
          <a:p>
            <a:pPr algn="ctr" fontAlgn="auto">
              <a:spcBef>
                <a:spcPts val="500"/>
              </a:spcBef>
              <a:spcAft>
                <a:spcPts val="0"/>
              </a:spcAft>
            </a:pPr>
            <a:r>
              <a:rPr lang="el-GR" sz="800" kern="0" dirty="0">
                <a:solidFill>
                  <a:srgbClr val="000000"/>
                </a:solidFill>
              </a:rPr>
              <a:t>Δ</a:t>
            </a:r>
            <a:r>
              <a:rPr lang="de-DE" sz="800" kern="0" dirty="0" err="1">
                <a:solidFill>
                  <a:srgbClr val="000000"/>
                </a:solidFill>
              </a:rPr>
              <a:t>x,i</a:t>
            </a:r>
            <a:r>
              <a:rPr lang="de-DE" sz="800" kern="0" dirty="0">
                <a:solidFill>
                  <a:srgbClr val="000000"/>
                </a:solidFill>
              </a:rPr>
              <a:t> = </a:t>
            </a:r>
            <a:r>
              <a:rPr lang="de-DE" sz="800" kern="0" dirty="0" err="1">
                <a:solidFill>
                  <a:srgbClr val="000000"/>
                </a:solidFill>
              </a:rPr>
              <a:t>xmis</a:t>
            </a:r>
            <a:r>
              <a:rPr lang="de-DE" sz="800" kern="0" dirty="0">
                <a:solidFill>
                  <a:srgbClr val="000000"/>
                </a:solidFill>
              </a:rPr>
              <a:t> + x</a:t>
            </a:r>
            <a:r>
              <a:rPr lang="el-GR" sz="800" kern="0" dirty="0">
                <a:solidFill>
                  <a:srgbClr val="000000"/>
                </a:solidFill>
              </a:rPr>
              <a:t>α</a:t>
            </a:r>
            <a:r>
              <a:rPr lang="de-DE" sz="800" kern="0" dirty="0">
                <a:solidFill>
                  <a:srgbClr val="000000"/>
                </a:solidFill>
              </a:rPr>
              <a:t>,i + </a:t>
            </a:r>
            <a:r>
              <a:rPr lang="de-DE" sz="800" kern="0" dirty="0" err="1">
                <a:solidFill>
                  <a:srgbClr val="000000"/>
                </a:solidFill>
              </a:rPr>
              <a:t>xbow,i</a:t>
            </a:r>
            <a:endParaRPr lang="de-DE" sz="800" kern="0" dirty="0">
              <a:solidFill>
                <a:srgbClr val="000000"/>
              </a:solidFill>
            </a:endParaRPr>
          </a:p>
          <a:p>
            <a:pPr algn="ctr" fontAlgn="auto">
              <a:spcBef>
                <a:spcPts val="500"/>
              </a:spcBef>
              <a:spcAft>
                <a:spcPts val="0"/>
              </a:spcAft>
            </a:pPr>
            <a:r>
              <a:rPr kumimoji="0" lang="el-G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Δ</a:t>
            </a:r>
            <a:r>
              <a:rPr lang="de-DE" sz="800" kern="0" dirty="0">
                <a:solidFill>
                  <a:srgbClr val="000000"/>
                </a:solidFill>
              </a:rPr>
              <a:t>y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,i = </a:t>
            </a:r>
            <a:r>
              <a:rPr lang="de-DE" sz="800" kern="0" dirty="0">
                <a:solidFill>
                  <a:srgbClr val="000000"/>
                </a:solidFill>
              </a:rPr>
              <a:t>y</a:t>
            </a: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mis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+ y</a:t>
            </a:r>
            <a:r>
              <a:rPr kumimoji="0" lang="el-G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α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,i + </a:t>
            </a:r>
            <a:r>
              <a:rPr lang="de-DE" sz="800" kern="0" dirty="0">
                <a:solidFill>
                  <a:srgbClr val="000000"/>
                </a:solidFill>
              </a:rPr>
              <a:t>y</a:t>
            </a:r>
            <a:r>
              <a:rPr kumimoji="0" lang="de-DE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bow,i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</a:pPr>
            <a:endParaRPr lang="de-DE" sz="800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4845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ME-SE/EST-I</OrgInhalt>
      <Wert>ME-SE/EST-I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2025. Alle Rechte vorbehalten, auch bzgl. jeder Verfügung, Verwertung, Reproduktion, Bearbeitung, Weitergabe sowie für den Fall von Schutzrechtsanmeldungen.</OrgInhalt>
      <Wert>© Robert Bosch GmbH 2025.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05.03.2025</OrgInhalt>
      <Wert>05.03.2025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1576</Words>
  <Application>Microsoft Office PowerPoint</Application>
  <PresentationFormat>Custom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Bosch Office Sans</vt:lpstr>
      <vt:lpstr>Calibri</vt:lpstr>
      <vt:lpstr>Segoe UI</vt:lpstr>
      <vt:lpstr>Symbol</vt:lpstr>
      <vt:lpstr>Wingdings</vt:lpstr>
      <vt:lpstr>Bosch 2024</vt:lpstr>
      <vt:lpstr>Internship Tasks Overview</vt:lpstr>
      <vt:lpstr>PowerPoint Presentation</vt:lpstr>
      <vt:lpstr>00</vt:lpstr>
      <vt:lpstr>Overview</vt:lpstr>
      <vt:lpstr>01</vt:lpstr>
      <vt:lpstr>Data filtering and Automation</vt:lpstr>
      <vt:lpstr>Data Visualization</vt:lpstr>
      <vt:lpstr>02</vt:lpstr>
      <vt:lpstr>Description</vt:lpstr>
      <vt:lpstr>Results</vt:lpstr>
      <vt:lpstr>Process Flow and the respective modules used</vt:lpstr>
      <vt:lpstr>Step-by-Step Procedure </vt:lpstr>
      <vt:lpstr>Step-by-Step Procedure</vt:lpstr>
      <vt:lpstr>03</vt:lpstr>
      <vt:lpstr>Resist Stripping and Surface Scanning </vt:lpstr>
      <vt:lpstr>Contact angle measurement</vt:lpstr>
      <vt:lpstr>Microscopy</vt:lpstr>
      <vt:lpstr>Ellipsometry</vt:lpstr>
      <vt:lpstr>04</vt:lpstr>
      <vt:lpstr>Understanding Version Control and Code Optimization</vt:lpstr>
      <vt:lpstr>05</vt:lpstr>
      <vt:lpstr>Conclusion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Tasks Overview</dc:title>
  <dc:creator>FIXED-TERM Shanthkumar Sathyajith (ME-SE/EST-I)</dc:creator>
  <cp:lastModifiedBy>FIXED-TERM Shanthkumar Sathyajith (ME-SE/EST-I)</cp:lastModifiedBy>
  <cp:revision>12</cp:revision>
  <dcterms:created xsi:type="dcterms:W3CDTF">2025-03-05T09:39:44Z</dcterms:created>
  <dcterms:modified xsi:type="dcterms:W3CDTF">2025-04-07T13:46:10Z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