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5651-1337-100F-2B1E-7993D2399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86050" y="1122363"/>
            <a:ext cx="1677352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Fake news detection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using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nlp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405A5-7728-BFCD-5A62-00EA794B8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6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925F-359D-71AA-84F2-38131DFE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275" y="47564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A945-64AE-F053-9F10-7057AED4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Problem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The spread of fake news and misinformation on social media platforms and news websites is a significant problem that can have real-world consequences, including public panic, distrust, and even violence.</a:t>
            </a:r>
          </a:p>
          <a:p>
            <a:pPr algn="l"/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To develop a robust NLP-based fake news detection system that can automatically classify news articles or social media posts as either "real" or "fake" based on their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ACAB-778D-1FF7-E29F-55D66434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288" y="64709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CD5-1003-D461-B9FD-DC1BA87A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project involves the following steps: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Collection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Gather a large dataset of labeled news articles or social media posts, with clear indications of their authenticity (real or fake).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Preprocessing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Clean and preprocess the text data, including tasks like text normalization, tokenization, and removal of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stopwords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and special characters.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Feature Extraction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Extract relevant features from the text, such as TF-IDF vectors, word embeddings (e.g., Word2Vec,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GloVe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), or BERT embeddings.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Choose an appropriate NLP model for fake news detection. Common choices include traditional machine learning models (e.g., Random Forest, Support Vector Machines) or deep learning models (e.g., LSTM, BERT).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43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F65-A0BF-F092-CCE9-BF95109D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63" y="618518"/>
            <a:ext cx="7461247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CD92-8C2F-472F-9BF4-D3BCD3D1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For this project, let's consider using a deep learning model like BERT (Bidirectional Encoder Representations from Transformers) for fake news detection: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Input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Preprocessed text data (e.g., news articles or social media posts).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Model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A pre-trained BERT model fine-tuned on the labeled dataset for binary classification (real or fake).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Output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Binary classification output indicating whether the input text is real or fake news.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71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17C2-53F7-C972-39AE-A740B8A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313" y="56136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training: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AB4F-071A-46D1-976D-D2FD5D38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Splitting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Split the dataset into training, validation, and test sets.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Model Initialization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Load a pre-trained BERT model.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Fine-Tuning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Fine-tune the BERT model on the training data using binary cross-entropy loss.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Optimize hyperparameters, including learning rate, batch size, and dropout rates, using the validation 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Model Evaluation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Evaluate the model on the test set using metrics such as accuracy, precision, recall, F1-score, and ROC-AUC.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Analyze confusion matrices to understand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67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5FF3-8808-CC04-97BF-3255D3F5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2" y="770917"/>
            <a:ext cx="7246936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9221-227B-6542-BECB-FA597621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Develop Python scripts or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Jupyter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notebooks for data preprocessing, feature extraction, model training,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 necessary functions for data loading, model building,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Ensure code modularity and documentation for easy maintenance.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63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1D55-BF71-478C-F8BD-59EC741D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618518"/>
            <a:ext cx="7246936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B28B-41E5-5056-1DC9-B36668FD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user-friendly web-based interface for users to interact with the fake news detection system: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Input: Users can enter text or upload news articles or social media posts.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Output: Display the classification result (real or fake) along with confidence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Design an intuitive and responsive user interface using frameworks like Flask, Django, or React.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59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1C4A-9E3D-6046-AC6F-D5B12E3A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38" y="489930"/>
            <a:ext cx="951864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154F-9C47-C6A4-BDCF-FB930E1B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Summarize the project's goals and objectives.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significance of fake news detection in today's digital 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chosen architecture and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the model's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Reflect on challenges encountered during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Suggest potential improvements or future work, such as incorporating real-time data and improving model interpretability.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57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563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Circuit</vt:lpstr>
      <vt:lpstr>Fake news detection  using nlp</vt:lpstr>
      <vt:lpstr>Problem statement:</vt:lpstr>
      <vt:lpstr>Project overview:</vt:lpstr>
      <vt:lpstr>Architecture:</vt:lpstr>
      <vt:lpstr>Model training:</vt:lpstr>
      <vt:lpstr>Development:</vt:lpstr>
      <vt:lpstr>User interface: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using nlp</dc:title>
  <dc:creator>CSE</dc:creator>
  <cp:lastModifiedBy>CSE</cp:lastModifiedBy>
  <cp:revision>1</cp:revision>
  <dcterms:created xsi:type="dcterms:W3CDTF">2023-09-27T04:14:00Z</dcterms:created>
  <dcterms:modified xsi:type="dcterms:W3CDTF">2023-09-27T04:26:32Z</dcterms:modified>
</cp:coreProperties>
</file>