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Analysis-PortfolioProject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A2A92B8-8544-44CE-B4D9-DE45EBBC8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Customer Analysis- Portfolio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31C524-ACFA-DF0E-44EB-1B0C741B8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 per state">
            <a:extLst>
              <a:ext uri="{FF2B5EF4-FFF2-40B4-BE49-F238E27FC236}">
                <a16:creationId xmlns:a16="http://schemas.microsoft.com/office/drawing/2014/main" id="{F041DAA5-E2B5-41B3-8885-7800C00F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5" y="0"/>
            <a:ext cx="11574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nthWise Revenue">
            <a:extLst>
              <a:ext uri="{FF2B5EF4-FFF2-40B4-BE49-F238E27FC236}">
                <a16:creationId xmlns:a16="http://schemas.microsoft.com/office/drawing/2014/main" id="{90DB6078-94FE-4751-8CDE-6FDC0794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84" y="0"/>
            <a:ext cx="5238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geWise Sales Analysis">
            <a:extLst>
              <a:ext uri="{FF2B5EF4-FFF2-40B4-BE49-F238E27FC236}">
                <a16:creationId xmlns:a16="http://schemas.microsoft.com/office/drawing/2014/main" id="{771DCADC-8434-4EDE-B750-A53F9A2DD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74" y="0"/>
            <a:ext cx="4182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antity-Discount Correlation">
            <a:extLst>
              <a:ext uri="{FF2B5EF4-FFF2-40B4-BE49-F238E27FC236}">
                <a16:creationId xmlns:a16="http://schemas.microsoft.com/office/drawing/2014/main" id="{2542D76A-586B-435D-9FE1-99E12623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03" y="0"/>
            <a:ext cx="8437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venue percentage per Region">
            <a:extLst>
              <a:ext uri="{FF2B5EF4-FFF2-40B4-BE49-F238E27FC236}">
                <a16:creationId xmlns:a16="http://schemas.microsoft.com/office/drawing/2014/main" id="{56C8CA4C-2AA6-4225-A20E-AF61DD88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04"/>
            <a:ext cx="12192000" cy="64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venue per category">
            <a:extLst>
              <a:ext uri="{FF2B5EF4-FFF2-40B4-BE49-F238E27FC236}">
                <a16:creationId xmlns:a16="http://schemas.microsoft.com/office/drawing/2014/main" id="{DC38AB64-833F-48DC-8D82-4166CA2F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741"/>
            <a:ext cx="12192000" cy="31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">
            <a:extLst>
              <a:ext uri="{FF2B5EF4-FFF2-40B4-BE49-F238E27FC236}">
                <a16:creationId xmlns:a16="http://schemas.microsoft.com/office/drawing/2014/main" id="{6C5D2E20-05C3-4732-979C-02203D1A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Analysis- Portfolio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Analysis- Portfolio Project</dc:title>
  <dc:creator/>
  <cp:lastModifiedBy>Sathyam Kakodkar</cp:lastModifiedBy>
  <cp:revision>1</cp:revision>
  <dcterms:created xsi:type="dcterms:W3CDTF">2023-06-10T06:55:24Z</dcterms:created>
  <dcterms:modified xsi:type="dcterms:W3CDTF">2023-06-10T06:56:52Z</dcterms:modified>
</cp:coreProperties>
</file>