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MySQLProject_1685793044272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C3AF40F-C95C-4AF1-A8AB-D3BB8FFF6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MySQL Project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hart 1">
            <a:extLst>
              <a:ext uri="{FF2B5EF4-FFF2-40B4-BE49-F238E27FC236}">
                <a16:creationId xmlns:a16="http://schemas.microsoft.com/office/drawing/2014/main" id="{D91B90B8-AF91-4346-843E-EF1CF8F3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040"/>
            <a:ext cx="12192000" cy="53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hart 2">
            <a:extLst>
              <a:ext uri="{FF2B5EF4-FFF2-40B4-BE49-F238E27FC236}">
                <a16:creationId xmlns:a16="http://schemas.microsoft.com/office/drawing/2014/main" id="{10DCF7F0-0095-4A39-BA04-DDE5439B9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1960"/>
            <a:ext cx="1203960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hart 3">
            <a:extLst>
              <a:ext uri="{FF2B5EF4-FFF2-40B4-BE49-F238E27FC236}">
                <a16:creationId xmlns:a16="http://schemas.microsoft.com/office/drawing/2014/main" id="{B25D3127-17E7-4439-84CF-79FAAD949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040"/>
            <a:ext cx="12192000" cy="53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hart 4">
            <a:extLst>
              <a:ext uri="{FF2B5EF4-FFF2-40B4-BE49-F238E27FC236}">
                <a16:creationId xmlns:a16="http://schemas.microsoft.com/office/drawing/2014/main" id="{F0CF04F1-21EB-4B7F-8D7F-BB7F5FF9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441960"/>
            <a:ext cx="666750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MySQL 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Project</dc:title>
  <dc:creator/>
  <cp:lastModifiedBy>Sathyam Kakodkar</cp:lastModifiedBy>
  <cp:revision>1</cp:revision>
  <dcterms:created xsi:type="dcterms:W3CDTF">2023-06-14T18:39:54Z</dcterms:created>
  <dcterms:modified xsi:type="dcterms:W3CDTF">2023-06-14T18:42:33Z</dcterms:modified>
</cp:coreProperties>
</file>