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257" r:id="rId3"/>
    <p:sldId id="303" r:id="rId4"/>
    <p:sldId id="304" r:id="rId5"/>
    <p:sldId id="305" r:id="rId6"/>
    <p:sldId id="306" r:id="rId7"/>
    <p:sldId id="309" r:id="rId8"/>
    <p:sldId id="307" r:id="rId9"/>
    <p:sldId id="310" r:id="rId10"/>
    <p:sldId id="311" r:id="rId11"/>
    <p:sldId id="258" r:id="rId12"/>
    <p:sldId id="259" r:id="rId13"/>
    <p:sldId id="260" r:id="rId14"/>
    <p:sldId id="261" r:id="rId15"/>
    <p:sldId id="262" r:id="rId16"/>
    <p:sldId id="263" r:id="rId17"/>
    <p:sldId id="265" r:id="rId18"/>
    <p:sldId id="266" r:id="rId19"/>
    <p:sldId id="282" r:id="rId20"/>
    <p:sldId id="283" r:id="rId21"/>
    <p:sldId id="270" r:id="rId22"/>
    <p:sldId id="273" r:id="rId23"/>
    <p:sldId id="312" r:id="rId24"/>
    <p:sldId id="316" r:id="rId25"/>
    <p:sldId id="317" r:id="rId26"/>
    <p:sldId id="318" r:id="rId27"/>
    <p:sldId id="319" r:id="rId28"/>
    <p:sldId id="320" r:id="rId29"/>
    <p:sldId id="321" r:id="rId30"/>
    <p:sldId id="322" r:id="rId31"/>
    <p:sldId id="323" r:id="rId32"/>
    <p:sldId id="325" r:id="rId33"/>
    <p:sldId id="326" r:id="rId34"/>
    <p:sldId id="327" r:id="rId35"/>
    <p:sldId id="330" r:id="rId36"/>
    <p:sldId id="329" r:id="rId37"/>
    <p:sldId id="276" r:id="rId38"/>
    <p:sldId id="277" r:id="rId39"/>
    <p:sldId id="286" r:id="rId40"/>
    <p:sldId id="278" r:id="rId41"/>
    <p:sldId id="285"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287" r:id="rId55"/>
    <p:sldId id="281" r:id="rId56"/>
    <p:sldId id="288" r:id="rId57"/>
    <p:sldId id="302" r:id="rId5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76" d="100"/>
          <a:sy n="76" d="100"/>
        </p:scale>
        <p:origin x="90" y="7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1143000" y="685800"/>
            <a:ext cx="4572000" cy="3429000"/>
          </a:xfrm>
          <a:prstGeom prst="rect">
            <a:avLst/>
          </a:prstGeom>
        </p:spPr>
        <p:txBody>
          <a:bodyPr/>
          <a:lstStyle/>
          <a:p>
            <a:endParaRPr/>
          </a:p>
        </p:txBody>
      </p:sp>
      <p:sp>
        <p:nvSpPr>
          <p:cNvPr id="132" name="Shape 13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912287903"/>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sz="1200" dirty="0" smtClean="0"/>
              <a:t>Writing programs is a very creative activity. We write the programs for many purpose which helps us to automate the task.</a:t>
            </a:r>
          </a:p>
          <a:p>
            <a:pPr algn="just"/>
            <a:endParaRPr lang="en-US" sz="1200" dirty="0" smtClean="0"/>
          </a:p>
          <a:p>
            <a:pPr algn="just"/>
            <a:r>
              <a:rPr lang="en-US" sz="1200" dirty="0" smtClean="0"/>
              <a:t>We are surrounded in our daily lives with computers ranging from PC, laptops to cell phones. We can think of these computers as our “personal assistants” </a:t>
            </a:r>
            <a:r>
              <a:rPr lang="en-US" sz="1200" dirty="0" smtClean="0">
                <a:solidFill>
                  <a:srgbClr val="6600CC"/>
                </a:solidFill>
                <a:latin typeface="Vrinda" pitchFamily="34" charset="0"/>
                <a:cs typeface="Vrinda" pitchFamily="34" charset="0"/>
              </a:rPr>
              <a:t>which takes care of our day to day tasks.</a:t>
            </a:r>
            <a:endParaRPr lang="en-US" sz="1200" dirty="0" smtClean="0"/>
          </a:p>
          <a:p>
            <a:pPr algn="just"/>
            <a:endParaRPr lang="en-US" sz="1200" dirty="0" smtClean="0"/>
          </a:p>
          <a:p>
            <a:pPr algn="just"/>
            <a:r>
              <a:rPr lang="en-US" sz="1200" dirty="0" smtClean="0"/>
              <a:t>The hardware of computers is built in such a manner which continuously ask us the question, “What would you like me to do next". Programmer add a set of applications to the hardware and instruct the hardware to</a:t>
            </a:r>
            <a:r>
              <a:rPr lang="en-US" sz="1200" baseline="0" dirty="0" smtClean="0"/>
              <a:t> do specific task. </a:t>
            </a:r>
            <a:endParaRPr lang="en-US" sz="120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5091714-3304-44AF-AABA-9711959465C3}" type="slidenum">
              <a:rPr lang="en-US" smtClean="0"/>
              <a:t>3</a:t>
            </a:fld>
            <a:endParaRPr lang="en-US" dirty="0"/>
          </a:p>
        </p:txBody>
      </p:sp>
    </p:spTree>
    <p:extLst>
      <p:ext uri="{BB962C8B-B14F-4D97-AF65-F5344CB8AC3E}">
        <p14:creationId xmlns:p14="http://schemas.microsoft.com/office/powerpoint/2010/main" val="2202085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IN" sz="1200" b="0" i="0" kern="1200" dirty="0" smtClean="0">
                <a:solidFill>
                  <a:schemeClr val="tx1"/>
                </a:solidFill>
                <a:effectLst/>
                <a:latin typeface="+mn-lt"/>
                <a:ea typeface="+mn-ea"/>
                <a:cs typeface="+mn-cs"/>
              </a:rPr>
              <a:t>Arithmetic operators :</a:t>
            </a:r>
          </a:p>
          <a:p>
            <a:pPr fontAlgn="base"/>
            <a:endParaRPr lang="en-IN" sz="1200" b="0" i="0" kern="1200" dirty="0" smtClean="0">
              <a:solidFill>
                <a:schemeClr val="tx1"/>
              </a:solidFill>
              <a:effectLst/>
              <a:latin typeface="+mn-lt"/>
              <a:ea typeface="+mn-ea"/>
              <a:cs typeface="+mn-cs"/>
            </a:endParaRPr>
          </a:p>
          <a:p>
            <a:pPr fontAlgn="base"/>
            <a:r>
              <a:rPr lang="en-IN" sz="1200" b="0" i="0" kern="1200" dirty="0" smtClean="0">
                <a:solidFill>
                  <a:schemeClr val="tx1"/>
                </a:solidFill>
                <a:effectLst/>
                <a:latin typeface="+mn-lt"/>
                <a:ea typeface="+mn-ea"/>
                <a:cs typeface="+mn-cs"/>
              </a:rPr>
              <a:t>Arithmetic operators are used to perform mathematical operations like addition, subtraction, multiplication etc.</a:t>
            </a:r>
          </a:p>
          <a:p>
            <a:endParaRPr lang="en-IN"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5091714-3304-44AF-AABA-9711959465C3}" type="slidenum">
              <a:rPr lang="en-US" smtClean="0"/>
              <a:pPr/>
              <a:t>29</a:t>
            </a:fld>
            <a:endParaRPr lang="en-US"/>
          </a:p>
        </p:txBody>
      </p:sp>
    </p:spTree>
    <p:extLst>
      <p:ext uri="{BB962C8B-B14F-4D97-AF65-F5344CB8AC3E}">
        <p14:creationId xmlns:p14="http://schemas.microsoft.com/office/powerpoint/2010/main" val="3341014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IN" sz="1200" b="0" i="0" kern="1200" dirty="0" smtClean="0">
                <a:solidFill>
                  <a:schemeClr val="tx1"/>
                </a:solidFill>
                <a:effectLst/>
                <a:latin typeface="+mn-lt"/>
                <a:ea typeface="+mn-ea"/>
                <a:cs typeface="+mn-cs"/>
              </a:rPr>
              <a:t>Comparison operators :</a:t>
            </a:r>
            <a:r>
              <a:rPr lang="en-IN" sz="1200" b="0"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Comparison operators are used to compare values. It either returns True or False according to the condition.</a:t>
            </a:r>
          </a:p>
          <a:p>
            <a:pPr fontAlgn="base"/>
            <a:endParaRPr lang="en-IN" sz="1200" b="0" i="0" kern="1200" dirty="0" smtClean="0">
              <a:solidFill>
                <a:schemeClr val="tx1"/>
              </a:solidFill>
              <a:effectLst/>
              <a:latin typeface="+mn-lt"/>
              <a:ea typeface="+mn-ea"/>
              <a:cs typeface="+mn-cs"/>
              <a:sym typeface="Gill Sans" charset="0"/>
            </a:endParaRPr>
          </a:p>
          <a:p>
            <a:pPr fontAlgn="base"/>
            <a:r>
              <a:rPr lang="en-US" sz="1200" dirty="0" smtClean="0">
                <a:solidFill>
                  <a:srgbClr val="6600CC"/>
                </a:solidFill>
                <a:latin typeface="Vrinda" pitchFamily="34" charset="0"/>
                <a:cs typeface="Vrinda" pitchFamily="34" charset="0"/>
                <a:sym typeface="Gill Sans" charset="0"/>
              </a:rPr>
              <a:t>Boolean expressions using comparison operators  evaluate to - True / False - Yes / No.</a:t>
            </a:r>
          </a:p>
          <a:p>
            <a:endParaRPr lang="en-IN"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5091714-3304-44AF-AABA-9711959465C3}" type="slidenum">
              <a:rPr lang="en-US" smtClean="0"/>
              <a:pPr/>
              <a:t>30</a:t>
            </a:fld>
            <a:endParaRPr lang="en-US"/>
          </a:p>
        </p:txBody>
      </p:sp>
    </p:spTree>
    <p:extLst>
      <p:ext uri="{BB962C8B-B14F-4D97-AF65-F5344CB8AC3E}">
        <p14:creationId xmlns:p14="http://schemas.microsoft.com/office/powerpoint/2010/main" val="91493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Logical Operators</a:t>
            </a:r>
            <a:r>
              <a:rPr lang="en-IN" sz="1200" b="0" i="0" kern="1200" baseline="0" dirty="0" smtClean="0">
                <a:solidFill>
                  <a:schemeClr val="tx1"/>
                </a:solidFill>
                <a:effectLst/>
                <a:latin typeface="+mn-lt"/>
                <a:ea typeface="+mn-ea"/>
                <a:cs typeface="+mn-cs"/>
              </a:rPr>
              <a:t> :</a:t>
            </a:r>
          </a:p>
          <a:p>
            <a:endParaRPr lang="en-IN" sz="1200" b="0" i="0" kern="1200" baseline="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There are three logical operators supported by Python language and, or , not.</a:t>
            </a:r>
          </a:p>
          <a:p>
            <a:r>
              <a:rPr lang="en-IN" sz="1200" b="0" i="0" kern="1200" dirty="0" smtClean="0">
                <a:solidFill>
                  <a:schemeClr val="tx1"/>
                </a:solidFill>
                <a:effectLst/>
                <a:latin typeface="+mn-lt"/>
                <a:ea typeface="+mn-ea"/>
                <a:cs typeface="+mn-cs"/>
              </a:rPr>
              <a:t> </a:t>
            </a:r>
            <a:endParaRPr lang="en-GB" dirty="0" smtClean="0">
              <a:latin typeface="Courier New" panose="02070309020205020404" pitchFamily="49" charset="0"/>
            </a:endParaRPr>
          </a:p>
          <a:p>
            <a:pPr>
              <a:lnSpc>
                <a:spcPct val="103000"/>
              </a:lnSpc>
            </a:pPr>
            <a:r>
              <a:rPr lang="en-GB" dirty="0" smtClean="0">
                <a:latin typeface="Courier New" panose="02070309020205020404" pitchFamily="49" charset="0"/>
              </a:rPr>
              <a:t>if condition1 and condition2:    </a:t>
            </a:r>
          </a:p>
          <a:p>
            <a:pPr>
              <a:lnSpc>
                <a:spcPct val="103000"/>
              </a:lnSpc>
            </a:pPr>
            <a:r>
              <a:rPr lang="en-GB" dirty="0" smtClean="0">
                <a:latin typeface="Courier New" panose="02070309020205020404" pitchFamily="49" charset="0"/>
              </a:rPr>
              <a:t>  action1</a:t>
            </a:r>
          </a:p>
          <a:p>
            <a:r>
              <a:rPr lang="en-GB" dirty="0" smtClean="0">
                <a:solidFill>
                  <a:srgbClr val="008000"/>
                </a:solidFill>
              </a:rPr>
              <a:t># if both  condition1 and condition2 are true, execute action1</a:t>
            </a:r>
          </a:p>
          <a:p>
            <a:pPr>
              <a:lnSpc>
                <a:spcPct val="103000"/>
              </a:lnSpc>
            </a:pPr>
            <a:r>
              <a:rPr lang="en-GB" dirty="0" smtClean="0">
                <a:latin typeface="Courier New" panose="02070309020205020404" pitchFamily="49" charset="0"/>
              </a:rPr>
              <a:t>if condition1 or condition2:  </a:t>
            </a:r>
          </a:p>
          <a:p>
            <a:pPr>
              <a:lnSpc>
                <a:spcPct val="103000"/>
              </a:lnSpc>
            </a:pPr>
            <a:r>
              <a:rPr lang="en-GB" dirty="0" smtClean="0">
                <a:latin typeface="Courier New" panose="02070309020205020404" pitchFamily="49" charset="0"/>
              </a:rPr>
              <a:t>  action2</a:t>
            </a:r>
          </a:p>
          <a:p>
            <a:r>
              <a:rPr lang="en-GB" dirty="0" smtClean="0">
                <a:solidFill>
                  <a:srgbClr val="008000"/>
                </a:solidFill>
              </a:rPr>
              <a:t># if either condition1 or condition2 is true, execute action2</a:t>
            </a:r>
            <a:endParaRPr lang="en-GB" dirty="0" smtClean="0">
              <a:solidFill>
                <a:srgbClr val="0000FF"/>
              </a:solidFill>
            </a:endParaRPr>
          </a:p>
          <a:p>
            <a:endParaRPr lang="en-GB" dirty="0" smtClean="0">
              <a:solidFill>
                <a:srgbClr val="0000FF"/>
              </a:solidFill>
            </a:endParaRPr>
          </a:p>
          <a:p>
            <a:r>
              <a:rPr lang="en-GB" dirty="0" smtClean="0">
                <a:solidFill>
                  <a:srgbClr val="0000FF"/>
                </a:solidFill>
              </a:rPr>
              <a:t>Example:</a:t>
            </a:r>
          </a:p>
          <a:p>
            <a:pPr>
              <a:lnSpc>
                <a:spcPct val="103000"/>
              </a:lnSpc>
            </a:pPr>
            <a:r>
              <a:rPr lang="en-GB" dirty="0" smtClean="0">
                <a:latin typeface="Courier New" panose="02070309020205020404" pitchFamily="49" charset="0"/>
              </a:rPr>
              <a:t>&gt;&gt;&gt; x = 2; y = 3; L = [0,1,2]</a:t>
            </a:r>
          </a:p>
          <a:p>
            <a:pPr>
              <a:lnSpc>
                <a:spcPct val="103000"/>
              </a:lnSpc>
            </a:pPr>
            <a:r>
              <a:rPr lang="en-GB" dirty="0" smtClean="0">
                <a:latin typeface="Courier New" panose="02070309020205020404" pitchFamily="49" charset="0"/>
              </a:rPr>
              <a:t>&gt;&gt;&gt; if (1&lt;x&lt;=3 and 4&gt;y&gt;=2) or (1==1 or 0!=1) or 1 in L:</a:t>
            </a:r>
          </a:p>
          <a:p>
            <a:pPr>
              <a:lnSpc>
                <a:spcPct val="103000"/>
              </a:lnSpc>
            </a:pPr>
            <a:r>
              <a:rPr lang="en-GB" dirty="0" smtClean="0">
                <a:latin typeface="Courier New" panose="02070309020205020404" pitchFamily="49" charset="0"/>
              </a:rPr>
              <a:t>...   print 'Hello world'</a:t>
            </a:r>
          </a:p>
          <a:p>
            <a:pPr>
              <a:lnSpc>
                <a:spcPct val="103000"/>
              </a:lnSpc>
            </a:pPr>
            <a:r>
              <a:rPr lang="en-GB" dirty="0" smtClean="0">
                <a:latin typeface="Courier New" panose="02070309020205020404" pitchFamily="49" charset="0"/>
              </a:rPr>
              <a:t>...</a:t>
            </a:r>
          </a:p>
          <a:p>
            <a:pPr>
              <a:lnSpc>
                <a:spcPct val="103000"/>
              </a:lnSpc>
            </a:pPr>
            <a:r>
              <a:rPr lang="en-GB" dirty="0" smtClean="0">
                <a:latin typeface="Courier New" panose="02070309020205020404" pitchFamily="49" charset="0"/>
              </a:rPr>
              <a:t>Hello world</a:t>
            </a:r>
          </a:p>
          <a:p>
            <a:pPr>
              <a:lnSpc>
                <a:spcPct val="103000"/>
              </a:lnSpc>
            </a:pPr>
            <a:r>
              <a:rPr lang="en-GB" dirty="0" smtClean="0">
                <a:latin typeface="Courier New" panose="02070309020205020404" pitchFamily="49" charset="0"/>
              </a:rPr>
              <a:t>&gt;&gt;&gt;</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5091714-3304-44AF-AABA-9711959465C3}" type="slidenum">
              <a:rPr lang="en-US" smtClean="0"/>
              <a:pPr/>
              <a:t>31</a:t>
            </a:fld>
            <a:endParaRPr lang="en-US"/>
          </a:p>
        </p:txBody>
      </p:sp>
    </p:spTree>
    <p:extLst>
      <p:ext uri="{BB962C8B-B14F-4D97-AF65-F5344CB8AC3E}">
        <p14:creationId xmlns:p14="http://schemas.microsoft.com/office/powerpoint/2010/main" val="2165225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Operator precedence decides</a:t>
            </a:r>
            <a:r>
              <a:rPr lang="en-IN" sz="1200" b="0" i="0" kern="1200" baseline="0" dirty="0" smtClean="0">
                <a:solidFill>
                  <a:schemeClr val="tx1"/>
                </a:solidFill>
                <a:effectLst/>
                <a:latin typeface="+mn-lt"/>
                <a:ea typeface="+mn-ea"/>
                <a:cs typeface="+mn-cs"/>
              </a:rPr>
              <a:t> on</a:t>
            </a:r>
            <a:r>
              <a:rPr lang="en-IN" sz="1200" b="0" i="0" kern="1200" dirty="0" smtClean="0">
                <a:solidFill>
                  <a:schemeClr val="tx1"/>
                </a:solidFill>
                <a:effectLst/>
                <a:latin typeface="+mn-lt"/>
                <a:ea typeface="+mn-ea"/>
                <a:cs typeface="+mn-cs"/>
              </a:rPr>
              <a:t> how an expression is evaluated</a:t>
            </a:r>
            <a:r>
              <a:rPr lang="en-IN" sz="1200" b="0" i="0" kern="1200" baseline="0" dirty="0" smtClean="0">
                <a:solidFill>
                  <a:schemeClr val="tx1"/>
                </a:solidFill>
                <a:effectLst/>
                <a:latin typeface="+mn-lt"/>
                <a:ea typeface="+mn-ea"/>
                <a:cs typeface="+mn-cs"/>
              </a:rPr>
              <a:t> during program execution.</a:t>
            </a:r>
            <a:endParaRPr lang="en-IN"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5091714-3304-44AF-AABA-9711959465C3}" type="slidenum">
              <a:rPr lang="en-US" smtClean="0"/>
              <a:t>32</a:t>
            </a:fld>
            <a:endParaRPr lang="en-US"/>
          </a:p>
        </p:txBody>
      </p:sp>
    </p:spTree>
    <p:extLst>
      <p:ext uri="{BB962C8B-B14F-4D97-AF65-F5344CB8AC3E}">
        <p14:creationId xmlns:p14="http://schemas.microsoft.com/office/powerpoint/2010/main" val="2602993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IN" sz="1200" b="0" i="0" kern="1200" dirty="0" smtClean="0">
                <a:solidFill>
                  <a:schemeClr val="tx1"/>
                </a:solidFill>
                <a:effectLst/>
                <a:latin typeface="+mn-lt"/>
                <a:ea typeface="+mn-ea"/>
                <a:cs typeface="+mn-cs"/>
              </a:rPr>
              <a:t>Associativity</a:t>
            </a:r>
          </a:p>
          <a:p>
            <a:pPr fontAlgn="base"/>
            <a:endParaRPr lang="en-IN" sz="1200" b="0" i="0" kern="1200" dirty="0" smtClean="0">
              <a:solidFill>
                <a:schemeClr val="tx1"/>
              </a:solidFill>
              <a:effectLst/>
              <a:latin typeface="+mn-lt"/>
              <a:ea typeface="+mn-ea"/>
              <a:cs typeface="+mn-cs"/>
            </a:endParaRPr>
          </a:p>
          <a:p>
            <a:pPr fontAlgn="base"/>
            <a:r>
              <a:rPr lang="en-IN" sz="1200" b="0" i="0" kern="1200" dirty="0" smtClean="0">
                <a:solidFill>
                  <a:schemeClr val="tx1"/>
                </a:solidFill>
                <a:effectLst/>
                <a:latin typeface="+mn-lt"/>
                <a:ea typeface="+mn-ea"/>
                <a:cs typeface="+mn-cs"/>
              </a:rPr>
              <a:t>Associativity is the order in which an expression is evaluated that has multiple operator of the same precedence. Almost all the operators have left-to-right associativity. </a:t>
            </a:r>
          </a:p>
          <a:p>
            <a:endParaRPr lang="en-IN"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5091714-3304-44AF-AABA-9711959465C3}" type="slidenum">
              <a:rPr lang="en-US" smtClean="0"/>
              <a:t>33</a:t>
            </a:fld>
            <a:endParaRPr lang="en-US"/>
          </a:p>
        </p:txBody>
      </p:sp>
    </p:spTree>
    <p:extLst>
      <p:ext uri="{BB962C8B-B14F-4D97-AF65-F5344CB8AC3E}">
        <p14:creationId xmlns:p14="http://schemas.microsoft.com/office/powerpoint/2010/main" val="2538211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600" b="1" dirty="0" smtClean="0"/>
              <a:t>Solution:</a:t>
            </a:r>
          </a:p>
          <a:p>
            <a:endParaRPr lang="en-US" sz="1600" dirty="0" smtClean="0"/>
          </a:p>
          <a:p>
            <a:r>
              <a:rPr lang="en-US" sz="1200" dirty="0" smtClean="0"/>
              <a:t>In order to do this activity, you need to perform the following tasks:</a:t>
            </a:r>
          </a:p>
          <a:p>
            <a:pPr marL="342900" lvl="0" indent="-342900">
              <a:buFont typeface="+mj-lt"/>
              <a:buAutoNum type="arabicPeriod"/>
            </a:pPr>
            <a:r>
              <a:rPr lang="en-US" sz="1200" dirty="0" smtClean="0"/>
              <a:t>Create a Python empty project.</a:t>
            </a:r>
          </a:p>
          <a:p>
            <a:pPr marL="342900" lvl="0" indent="-342900">
              <a:buFont typeface="+mj-lt"/>
              <a:buAutoNum type="arabicPeriod"/>
            </a:pPr>
            <a:r>
              <a:rPr lang="en-US" sz="1200" dirty="0" smtClean="0"/>
              <a:t>Use </a:t>
            </a:r>
            <a:r>
              <a:rPr lang="en-US" sz="1200" b="1" dirty="0" smtClean="0"/>
              <a:t>F=C*9/5+32,</a:t>
            </a:r>
            <a:r>
              <a:rPr lang="en-US" sz="1200" dirty="0" smtClean="0"/>
              <a:t> to calculate the temperature in Fahrenheit.</a:t>
            </a:r>
          </a:p>
          <a:p>
            <a:r>
              <a:rPr lang="en-US" sz="1600" dirty="0" smtClean="0"/>
              <a:t> </a:t>
            </a:r>
          </a:p>
          <a:p>
            <a:r>
              <a:rPr lang="en-US" sz="1600" b="1" dirty="0" smtClean="0"/>
              <a:t>Task 1</a:t>
            </a:r>
            <a:r>
              <a:rPr lang="en-US" sz="1600" dirty="0" smtClean="0"/>
              <a:t>: Create a Python empty project:</a:t>
            </a:r>
          </a:p>
          <a:p>
            <a:r>
              <a:rPr lang="en-US" sz="1200" dirty="0" smtClean="0"/>
              <a:t>Step 1: Open </a:t>
            </a:r>
            <a:r>
              <a:rPr lang="en-US" sz="1200" b="1" dirty="0" smtClean="0"/>
              <a:t>NetBeans 8.0.2</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2: Click </a:t>
            </a:r>
            <a:r>
              <a:rPr lang="en-US" sz="1200" b="1" dirty="0" smtClean="0"/>
              <a:t>File</a:t>
            </a:r>
            <a:r>
              <a:rPr lang="en-US" sz="1200" dirty="0" smtClean="0"/>
              <a:t> menu.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3: Select </a:t>
            </a:r>
            <a:r>
              <a:rPr lang="en-US" sz="1200" b="1" dirty="0" smtClean="0"/>
              <a:t>New Project</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 4:</a:t>
            </a:r>
            <a:r>
              <a:rPr lang="en-US" sz="1200" dirty="0" smtClean="0"/>
              <a:t> Select </a:t>
            </a:r>
            <a:r>
              <a:rPr lang="en-US" sz="1200" b="1" dirty="0" smtClean="0"/>
              <a:t>Python</a:t>
            </a:r>
            <a:r>
              <a:rPr lang="en-US" sz="1200" dirty="0" smtClean="0"/>
              <a:t> from Categories list and </a:t>
            </a:r>
            <a:r>
              <a:rPr lang="en-US" sz="1200" b="1" dirty="0" smtClean="0"/>
              <a:t>Python Project</a:t>
            </a:r>
            <a:r>
              <a:rPr lang="en-US" sz="1200" dirty="0" smtClean="0"/>
              <a:t> from Projects list.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5: Click </a:t>
            </a:r>
            <a:r>
              <a:rPr lang="en-US" sz="1200" b="1" dirty="0" smtClean="0"/>
              <a:t>Next</a:t>
            </a:r>
            <a:r>
              <a:rPr lang="en-US" sz="1200" dirty="0" smtClean="0"/>
              <a:t> button.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6: On New Python Project dialog box set the Project Name as </a:t>
            </a:r>
            <a:r>
              <a:rPr lang="en-US" sz="1200" b="1" dirty="0" smtClean="0"/>
              <a:t>CR_Session02_Exercise02</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a:t>
            </a:r>
            <a:r>
              <a:rPr lang="en-US" sz="1200" b="0" baseline="0" dirty="0" smtClean="0"/>
              <a:t> 7:</a:t>
            </a:r>
            <a:r>
              <a:rPr lang="en-US" sz="1200" dirty="0" smtClean="0"/>
              <a:t> Select project Location by clicking </a:t>
            </a:r>
            <a:r>
              <a:rPr lang="en-US" sz="1200" b="1" dirty="0" smtClean="0"/>
              <a:t>Browse</a:t>
            </a:r>
            <a:r>
              <a:rPr lang="en-US" sz="1200" dirty="0" smtClean="0"/>
              <a:t> button.</a:t>
            </a:r>
          </a:p>
          <a:p>
            <a:r>
              <a:rPr lang="en-US" sz="1050" dirty="0" smtClean="0"/>
              <a:t>Step</a:t>
            </a:r>
            <a:r>
              <a:rPr lang="en-US" sz="1050" baseline="0" dirty="0" smtClean="0"/>
              <a:t> 8</a:t>
            </a:r>
            <a:r>
              <a:rPr lang="en-US" sz="1050" dirty="0" smtClean="0"/>
              <a:t>: Click </a:t>
            </a:r>
            <a:r>
              <a:rPr lang="en-US" sz="1050" b="1" dirty="0" smtClean="0"/>
              <a:t>Finish</a:t>
            </a:r>
            <a:r>
              <a:rPr lang="en-US" sz="1050" dirty="0" smtClean="0"/>
              <a:t> button.</a:t>
            </a:r>
          </a:p>
          <a:p>
            <a:endParaRPr lang="en-US" sz="1050" dirty="0" smtClean="0"/>
          </a:p>
          <a:p>
            <a:pPr lvl="0"/>
            <a:r>
              <a:rPr lang="en-US" sz="1200" b="1" dirty="0" smtClean="0"/>
              <a:t>Task 2</a:t>
            </a:r>
            <a:r>
              <a:rPr lang="en-US" sz="1200" dirty="0" smtClean="0"/>
              <a:t>: Use </a:t>
            </a:r>
            <a:r>
              <a:rPr lang="en-US" sz="1200" b="1" dirty="0" smtClean="0"/>
              <a:t>F=C*9/5+32</a:t>
            </a:r>
            <a:r>
              <a:rPr lang="en-US" sz="1200" dirty="0" smtClean="0"/>
              <a:t>, to calculate the temperature in Fahrenheit:</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 1: Type the following code:</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200" dirty="0" smtClean="0">
              <a:latin typeface="+mn-lt"/>
            </a:endParaRP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	</a:t>
            </a:r>
            <a:r>
              <a:rPr lang="en-US" altLang="en-US" sz="1200" dirty="0" err="1" smtClean="0">
                <a:latin typeface="+mn-lt"/>
              </a:rPr>
              <a:t>inp</a:t>
            </a:r>
            <a:r>
              <a:rPr lang="en-US" altLang="en-US" sz="1200" dirty="0" smtClean="0">
                <a:latin typeface="+mn-lt"/>
              </a:rPr>
              <a:t> = </a:t>
            </a:r>
            <a:r>
              <a:rPr lang="en-US" altLang="en-US" sz="1200" dirty="0" err="1" smtClean="0">
                <a:latin typeface="+mn-lt"/>
              </a:rPr>
              <a:t>raw_input</a:t>
            </a:r>
            <a:r>
              <a:rPr lang="en-US" altLang="en-US" sz="1200" dirty="0" smtClean="0">
                <a:latin typeface="+mn-lt"/>
              </a:rPr>
              <a:t>('Enter Celsius Temperature: ') </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	</a:t>
            </a:r>
            <a:r>
              <a:rPr lang="en-US" altLang="en-US" sz="1200" dirty="0" err="1" smtClean="0">
                <a:latin typeface="+mn-lt"/>
              </a:rPr>
              <a:t>cel</a:t>
            </a:r>
            <a:r>
              <a:rPr lang="en-US" altLang="en-US" sz="1200" dirty="0" smtClean="0">
                <a:latin typeface="+mn-lt"/>
              </a:rPr>
              <a:t> = float(</a:t>
            </a:r>
            <a:r>
              <a:rPr lang="en-US" altLang="en-US" sz="1200" dirty="0" err="1" smtClean="0">
                <a:latin typeface="+mn-lt"/>
              </a:rPr>
              <a:t>inp</a:t>
            </a:r>
            <a:r>
              <a:rPr lang="en-US" altLang="en-US" sz="1200" dirty="0" smtClean="0">
                <a:latin typeface="+mn-lt"/>
              </a:rPr>
              <a:t>)</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	</a:t>
            </a:r>
            <a:r>
              <a:rPr lang="en-US" altLang="en-US" sz="1200" dirty="0" err="1" smtClean="0">
                <a:latin typeface="+mn-lt"/>
              </a:rPr>
              <a:t>fahr</a:t>
            </a:r>
            <a:r>
              <a:rPr lang="en-US" altLang="en-US" sz="1200" dirty="0" smtClean="0">
                <a:latin typeface="+mn-lt"/>
              </a:rPr>
              <a:t> = ( </a:t>
            </a:r>
            <a:r>
              <a:rPr lang="en-US" altLang="en-US" sz="1200" dirty="0" err="1" smtClean="0">
                <a:latin typeface="+mn-lt"/>
              </a:rPr>
              <a:t>cel</a:t>
            </a:r>
            <a:r>
              <a:rPr lang="en-US" altLang="en-US" sz="1200" dirty="0" smtClean="0">
                <a:latin typeface="+mn-lt"/>
              </a:rPr>
              <a:t> * 9.0 ) / 5.0 + 32.0</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	print(</a:t>
            </a:r>
            <a:r>
              <a:rPr lang="en-US" altLang="en-US" sz="1200" dirty="0" err="1" smtClean="0">
                <a:latin typeface="+mn-lt"/>
              </a:rPr>
              <a:t>fahr</a:t>
            </a:r>
            <a:r>
              <a:rPr lang="en-US" altLang="en-US" sz="1200" dirty="0" smtClean="0">
                <a:latin typeface="+mn-lt"/>
              </a:rPr>
              <a:t>)</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200" dirty="0" smtClean="0">
              <a:latin typeface="+mn-lt"/>
            </a:endParaRP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a:t>
            </a:r>
            <a:r>
              <a:rPr lang="en-US" altLang="en-US" sz="1200" baseline="0" dirty="0" smtClean="0">
                <a:latin typeface="+mn-lt"/>
              </a:rPr>
              <a:t> 2</a:t>
            </a:r>
            <a:r>
              <a:rPr lang="en-US" altLang="en-US" sz="1200" dirty="0" smtClean="0">
                <a:latin typeface="+mn-lt"/>
              </a:rPr>
              <a:t>: Run the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sz="1200" dirty="0" smtClean="0"/>
          </a:p>
          <a:p>
            <a:endParaRPr lang="en-US" sz="1200" dirty="0" smtClean="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5091714-3304-44AF-AABA-9711959465C3}" type="slidenum">
              <a:rPr lang="en-US" smtClean="0"/>
              <a:t>36</a:t>
            </a:fld>
            <a:endParaRPr lang="en-US"/>
          </a:p>
        </p:txBody>
      </p:sp>
    </p:spTree>
    <p:extLst>
      <p:ext uri="{BB962C8B-B14F-4D97-AF65-F5344CB8AC3E}">
        <p14:creationId xmlns:p14="http://schemas.microsoft.com/office/powerpoint/2010/main" val="643709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dirty="0"/>
              <a:t>As a programmer, our job is to use and coordinate each of these </a:t>
            </a:r>
            <a:r>
              <a:rPr lang="en-US" dirty="0" smtClean="0"/>
              <a:t>components </a:t>
            </a:r>
            <a:r>
              <a:rPr lang="en-US" dirty="0"/>
              <a:t>to solve the problem </a:t>
            </a:r>
            <a:r>
              <a:rPr lang="en-US" dirty="0" smtClean="0"/>
              <a:t>and get the </a:t>
            </a:r>
            <a:r>
              <a:rPr lang="en-US" dirty="0"/>
              <a:t>solution. </a:t>
            </a:r>
          </a:p>
          <a:p>
            <a:pPr algn="just"/>
            <a:endParaRPr lang="en-US" dirty="0"/>
          </a:p>
          <a:p>
            <a:pPr algn="just"/>
            <a:r>
              <a:rPr lang="en-US" dirty="0"/>
              <a:t>As a programmer we will mostly be “talking” to the CPU and telling it what to do next. Sometimes we will </a:t>
            </a:r>
            <a:r>
              <a:rPr lang="en-US" dirty="0" smtClean="0"/>
              <a:t>instruct </a:t>
            </a:r>
            <a:r>
              <a:rPr lang="en-US" dirty="0"/>
              <a:t>the CPU to use the main memory</a:t>
            </a:r>
            <a:r>
              <a:rPr lang="en-US" dirty="0" smtClean="0"/>
              <a:t>, secondary </a:t>
            </a:r>
            <a:r>
              <a:rPr lang="en-US" dirty="0"/>
              <a:t>memory, network, or the input/output devices.</a:t>
            </a:r>
          </a:p>
          <a:p>
            <a:pPr algn="just"/>
            <a:endParaRPr lang="en-US" dirty="0"/>
          </a:p>
          <a:p>
            <a:pPr algn="just"/>
            <a:r>
              <a:rPr lang="en-US" dirty="0"/>
              <a:t>We need to be the person who answers the CPU’s “What next?” question. So instead, we must write down our instructions in advance. We call these stored instructions a program and the act of writing these </a:t>
            </a:r>
            <a:r>
              <a:rPr lang="en-US" dirty="0" smtClean="0"/>
              <a:t>instructions is programming.</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5091714-3304-44AF-AABA-9711959465C3}" type="slidenum">
              <a:rPr lang="en-US" smtClean="0"/>
              <a:t>5</a:t>
            </a:fld>
            <a:endParaRPr lang="en-US"/>
          </a:p>
        </p:txBody>
      </p:sp>
    </p:spTree>
    <p:extLst>
      <p:ext uri="{BB962C8B-B14F-4D97-AF65-F5344CB8AC3E}">
        <p14:creationId xmlns:p14="http://schemas.microsoft.com/office/powerpoint/2010/main" val="1350430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dirty="0"/>
              <a:t>We will try to turn you into a person who is skilled in programming. </a:t>
            </a:r>
            <a:r>
              <a:rPr lang="en-US" dirty="0" smtClean="0"/>
              <a:t>At </a:t>
            </a:r>
            <a:r>
              <a:rPr lang="en-US" dirty="0"/>
              <a:t>the end you will be a </a:t>
            </a:r>
            <a:r>
              <a:rPr lang="en-US" dirty="0" smtClean="0"/>
              <a:t>programmer</a:t>
            </a:r>
            <a:r>
              <a:rPr lang="en-US" baseline="0" dirty="0" smtClean="0"/>
              <a:t> with </a:t>
            </a:r>
            <a:r>
              <a:rPr lang="en-US" dirty="0" smtClean="0"/>
              <a:t>the </a:t>
            </a:r>
            <a:r>
              <a:rPr lang="en-US" dirty="0"/>
              <a:t>skills to look at </a:t>
            </a:r>
            <a:r>
              <a:rPr lang="en-US" dirty="0" smtClean="0"/>
              <a:t>any</a:t>
            </a:r>
            <a:r>
              <a:rPr lang="en-US" baseline="0" dirty="0" smtClean="0"/>
              <a:t> </a:t>
            </a:r>
            <a:r>
              <a:rPr lang="en-US" dirty="0" smtClean="0"/>
              <a:t>data/information and </a:t>
            </a:r>
            <a:r>
              <a:rPr lang="en-US" dirty="0"/>
              <a:t>develop a program to solve the problem</a:t>
            </a:r>
            <a:r>
              <a:rPr lang="en-US" dirty="0" smtClean="0"/>
              <a:t>.</a:t>
            </a:r>
          </a:p>
          <a:p>
            <a:pPr algn="just"/>
            <a:endParaRPr lang="en-US" dirty="0" smtClean="0"/>
          </a:p>
          <a:p>
            <a:pPr algn="just"/>
            <a:r>
              <a:rPr lang="en-US" dirty="0"/>
              <a:t>We need two skills to be a programmer.</a:t>
            </a:r>
          </a:p>
          <a:p>
            <a:pPr algn="just"/>
            <a:endParaRPr lang="en-US" dirty="0"/>
          </a:p>
          <a:p>
            <a:pPr algn="just"/>
            <a:r>
              <a:rPr lang="en-US" dirty="0"/>
              <a:t>First, we need to know the programming language Python. We need to know the vocabulary and the grammar. We need to be able to spell the words in this new language properly and know how to construct well formed “sentences” in this new language.</a:t>
            </a:r>
          </a:p>
          <a:p>
            <a:pPr algn="just"/>
            <a:endParaRPr lang="en-US" dirty="0"/>
          </a:p>
          <a:p>
            <a:pPr algn="just"/>
            <a:r>
              <a:rPr lang="en-US" dirty="0"/>
              <a:t>Second, we need to “tell a story”. In writing a story, we combine words and sentences to convey an idea to the reader. There is a skill and art </a:t>
            </a:r>
            <a:r>
              <a:rPr lang="en-US" dirty="0" smtClean="0"/>
              <a:t>in constructing </a:t>
            </a:r>
            <a:r>
              <a:rPr lang="en-US" dirty="0"/>
              <a:t>the story. In programming, our program is the story and the problem we are trying to solve is the idea</a:t>
            </a:r>
            <a:r>
              <a:rPr lang="en-US" dirty="0" smtClean="0"/>
              <a:t>.</a:t>
            </a:r>
          </a:p>
          <a:p>
            <a:pPr algn="just"/>
            <a:endParaRPr lang="en-US" dirty="0"/>
          </a:p>
          <a:p>
            <a:pPr algn="just"/>
            <a:r>
              <a:rPr lang="en-US" dirty="0"/>
              <a:t>We will learn the vocabulary and sentences of Python quickly. It will take longer for us to be able to write coherent program to solve a new problem. First we write simple program then slowly we will write complex program over time. </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5091714-3304-44AF-AABA-9711959465C3}" type="slidenum">
              <a:rPr lang="en-US" smtClean="0"/>
              <a:t>6</a:t>
            </a:fld>
            <a:endParaRPr lang="en-US" dirty="0"/>
          </a:p>
        </p:txBody>
      </p:sp>
    </p:spTree>
    <p:extLst>
      <p:ext uri="{BB962C8B-B14F-4D97-AF65-F5344CB8AC3E}">
        <p14:creationId xmlns:p14="http://schemas.microsoft.com/office/powerpoint/2010/main" val="2476908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dirty="0"/>
              <a:t>We will learn these reserved words and how they are used in forth coming session. We will now focus on Python language only. Our sentence starts with reserved word print followed by a string of text of our choosing enclosed in a single quotes.</a:t>
            </a:r>
          </a:p>
          <a:p>
            <a:endParaRPr lang="en-US" dirty="0"/>
          </a:p>
          <a:p>
            <a:r>
              <a:rPr lang="en-US" dirty="0"/>
              <a:t>A simple example of Python message</a:t>
            </a:r>
          </a:p>
          <a:p>
            <a:endParaRPr lang="en-US" dirty="0"/>
          </a:p>
          <a:p>
            <a:r>
              <a:rPr lang="en-US" dirty="0"/>
              <a:t>print ("Hello World")</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5091714-3304-44AF-AABA-9711959465C3}" type="slidenum">
              <a:rPr lang="en-US" smtClean="0"/>
              <a:t>23</a:t>
            </a:fld>
            <a:endParaRPr lang="en-US" dirty="0"/>
          </a:p>
        </p:txBody>
      </p:sp>
    </p:spTree>
    <p:extLst>
      <p:ext uri="{BB962C8B-B14F-4D97-AF65-F5344CB8AC3E}">
        <p14:creationId xmlns:p14="http://schemas.microsoft.com/office/powerpoint/2010/main" val="35337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990600" indent="-396875">
              <a:lnSpc>
                <a:spcPct val="90000"/>
              </a:lnSpc>
              <a:spcBef>
                <a:spcPct val="20000"/>
              </a:spcBef>
              <a:buClr>
                <a:schemeClr val="accent1"/>
              </a:buClr>
              <a:buFont typeface="Arial" pitchFamily="34" charset="0"/>
              <a:buChar char="•"/>
            </a:pPr>
            <a:r>
              <a:rPr lang="en-US" sz="1200" dirty="0" smtClean="0">
                <a:solidFill>
                  <a:srgbClr val="6600CC"/>
                </a:solidFill>
                <a:latin typeface="Vrinda" pitchFamily="34" charset="0"/>
                <a:cs typeface="Vrinda" pitchFamily="34" charset="0"/>
              </a:rPr>
              <a:t>Fixed values used in programs such as numbers, letters, and strings are called as </a:t>
            </a:r>
            <a:r>
              <a:rPr lang="en-US" altLang="ja-JP" sz="1200" dirty="0" smtClean="0">
                <a:solidFill>
                  <a:srgbClr val="6600CC"/>
                </a:solidFill>
                <a:latin typeface="Vrinda" pitchFamily="34" charset="0"/>
                <a:cs typeface="Vrinda" pitchFamily="34" charset="0"/>
              </a:rPr>
              <a:t>constants.</a:t>
            </a:r>
          </a:p>
          <a:p>
            <a:pPr marL="990600" indent="-396875">
              <a:lnSpc>
                <a:spcPct val="90000"/>
              </a:lnSpc>
              <a:spcBef>
                <a:spcPct val="20000"/>
              </a:spcBef>
              <a:buClr>
                <a:schemeClr val="accent1"/>
              </a:buClr>
              <a:buFont typeface="Arial" pitchFamily="34" charset="0"/>
              <a:buChar char="•"/>
            </a:pPr>
            <a:r>
              <a:rPr lang="en-US" altLang="ja-JP" sz="1200" dirty="0" smtClean="0">
                <a:solidFill>
                  <a:srgbClr val="6600CC"/>
                </a:solidFill>
                <a:latin typeface="Vrinda" pitchFamily="34" charset="0"/>
                <a:cs typeface="Vrinda" pitchFamily="34" charset="0"/>
              </a:rPr>
              <a:t>Values of constants never change during program execution.</a:t>
            </a:r>
          </a:p>
          <a:p>
            <a:pPr marL="990600" indent="-396875">
              <a:lnSpc>
                <a:spcPct val="90000"/>
              </a:lnSpc>
              <a:spcBef>
                <a:spcPct val="20000"/>
              </a:spcBef>
              <a:buClr>
                <a:schemeClr val="accent1"/>
              </a:buClr>
              <a:buFont typeface="Arial" pitchFamily="34" charset="0"/>
              <a:buChar char="•"/>
            </a:pPr>
            <a:endParaRPr lang="en-US" altLang="ja-JP" sz="1200" dirty="0" smtClean="0">
              <a:solidFill>
                <a:srgbClr val="6600CC"/>
              </a:solidFill>
              <a:latin typeface="Vrinda" pitchFamily="34" charset="0"/>
              <a:cs typeface="Vrinda" pitchFamily="34" charset="0"/>
            </a:endParaRPr>
          </a:p>
          <a:p>
            <a:pPr marL="692150" indent="-285750">
              <a:buClr>
                <a:schemeClr val="accent1"/>
              </a:buClr>
            </a:pPr>
            <a:r>
              <a:rPr lang="en-US" sz="1200" dirty="0" smtClean="0"/>
              <a:t>A </a:t>
            </a:r>
            <a:r>
              <a:rPr lang="en-US" sz="1800" dirty="0" smtClean="0">
                <a:solidFill>
                  <a:srgbClr val="FF7F00"/>
                </a:solidFill>
              </a:rPr>
              <a:t>variable </a:t>
            </a:r>
            <a:r>
              <a:rPr lang="en-US" sz="1200" dirty="0" smtClean="0"/>
              <a:t>is a named place in the memory where a programmer can store data and later retrieve the data using the </a:t>
            </a:r>
            <a:r>
              <a:rPr lang="en-US" sz="1800" dirty="0" smtClean="0">
                <a:solidFill>
                  <a:srgbClr val="FF7F00"/>
                </a:solidFill>
              </a:rPr>
              <a:t>variable</a:t>
            </a:r>
            <a:r>
              <a:rPr lang="en-US" sz="1200" dirty="0" smtClean="0"/>
              <a:t> </a:t>
            </a:r>
            <a:r>
              <a:rPr lang="ja-JP" altLang="en-US" sz="1200" dirty="0" smtClean="0">
                <a:latin typeface="Arial" panose="020B0604020202020204" pitchFamily="34" charset="0"/>
              </a:rPr>
              <a:t>“</a:t>
            </a:r>
            <a:r>
              <a:rPr lang="en-US" altLang="ja-JP" sz="1200" dirty="0" smtClean="0"/>
              <a:t>name</a:t>
            </a:r>
            <a:r>
              <a:rPr lang="ja-JP" altLang="en-US" sz="1200" dirty="0" smtClean="0">
                <a:latin typeface="Arial" panose="020B0604020202020204" pitchFamily="34" charset="0"/>
              </a:rPr>
              <a:t>”</a:t>
            </a:r>
            <a:endParaRPr lang="en-US" altLang="ja-JP" sz="1200" dirty="0" smtClean="0"/>
          </a:p>
          <a:p>
            <a:pPr marL="692150" indent="-285750">
              <a:buClr>
                <a:schemeClr val="accent1"/>
              </a:buClr>
            </a:pPr>
            <a:r>
              <a:rPr lang="en-US" sz="1200" dirty="0" smtClean="0"/>
              <a:t>Programmers get to choose the names of the </a:t>
            </a:r>
            <a:r>
              <a:rPr lang="en-US" sz="1800" dirty="0" smtClean="0">
                <a:solidFill>
                  <a:srgbClr val="FF7F00"/>
                </a:solidFill>
              </a:rPr>
              <a:t>variables</a:t>
            </a:r>
          </a:p>
          <a:p>
            <a:pPr marL="692150" indent="-285750">
              <a:buClr>
                <a:schemeClr val="accent1"/>
              </a:buClr>
            </a:pPr>
            <a:r>
              <a:rPr lang="en-US" sz="1200" dirty="0" smtClean="0"/>
              <a:t>You can change the contents of a </a:t>
            </a:r>
            <a:r>
              <a:rPr lang="en-US" sz="1800" dirty="0" smtClean="0">
                <a:solidFill>
                  <a:srgbClr val="FF7F00"/>
                </a:solidFill>
              </a:rPr>
              <a:t>variable</a:t>
            </a:r>
            <a:r>
              <a:rPr lang="en-US" sz="1200" dirty="0" smtClean="0">
                <a:solidFill>
                  <a:srgbClr val="00FF00"/>
                </a:solidFill>
              </a:rPr>
              <a:t> </a:t>
            </a:r>
            <a:r>
              <a:rPr lang="en-US" sz="1200" dirty="0" smtClean="0"/>
              <a:t>in a later statement</a:t>
            </a:r>
          </a:p>
          <a:p>
            <a:pPr marL="990600" indent="-396875">
              <a:lnSpc>
                <a:spcPct val="90000"/>
              </a:lnSpc>
              <a:spcBef>
                <a:spcPct val="20000"/>
              </a:spcBef>
              <a:buClr>
                <a:schemeClr val="accent1"/>
              </a:buClr>
              <a:buFont typeface="Arial" pitchFamily="34" charset="0"/>
              <a:buChar char="•"/>
            </a:pPr>
            <a:endParaRPr lang="en-US" altLang="ja-JP" sz="1200" dirty="0" smtClean="0">
              <a:solidFill>
                <a:srgbClr val="6600CC"/>
              </a:solidFill>
              <a:latin typeface="Vrinda" pitchFamily="34" charset="0"/>
              <a:cs typeface="Vrinda" pitchFamily="34" charset="0"/>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5091714-3304-44AF-AABA-9711959465C3}" type="slidenum">
              <a:rPr lang="en-US" smtClean="0"/>
              <a:t>24</a:t>
            </a:fld>
            <a:endParaRPr lang="en-US"/>
          </a:p>
        </p:txBody>
      </p:sp>
    </p:spTree>
    <p:extLst>
      <p:ext uri="{BB962C8B-B14F-4D97-AF65-F5344CB8AC3E}">
        <p14:creationId xmlns:p14="http://schemas.microsoft.com/office/powerpoint/2010/main" val="37867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IN" dirty="0" smtClean="0"/>
              <a:t>Examples</a:t>
            </a:r>
            <a:r>
              <a:rPr lang="en-IN" baseline="0" dirty="0" smtClean="0"/>
              <a:t> of Variable naming conventions:</a:t>
            </a:r>
          </a:p>
          <a:p>
            <a:pPr lvl="0"/>
            <a:endParaRPr lang="en-IN" sz="1200" baseline="0" dirty="0" smtClean="0">
              <a:solidFill>
                <a:srgbClr val="00FF00"/>
              </a:solidFill>
              <a:sym typeface="Gill Sans" charset="0"/>
            </a:endParaRPr>
          </a:p>
          <a:p>
            <a:pPr marL="171450" lvl="0" indent="-171450">
              <a:buFont typeface="Arial" panose="020B0604020202020204" pitchFamily="34" charset="0"/>
              <a:buChar char="•"/>
            </a:pPr>
            <a:r>
              <a:rPr lang="en-US" sz="1200" dirty="0" smtClean="0">
                <a:solidFill>
                  <a:srgbClr val="00FF00"/>
                </a:solidFill>
                <a:sym typeface="Gill Sans" charset="0"/>
              </a:rPr>
              <a:t>Valid: </a:t>
            </a:r>
            <a:r>
              <a:rPr lang="en-US" sz="1200" dirty="0" smtClean="0">
                <a:sym typeface="Gill Sans" charset="0"/>
              </a:rPr>
              <a:t>   </a:t>
            </a:r>
            <a:r>
              <a:rPr lang="en-US" sz="1200" dirty="0" err="1" smtClean="0">
                <a:sym typeface="Gill Sans" charset="0"/>
              </a:rPr>
              <a:t>first_name</a:t>
            </a:r>
            <a:r>
              <a:rPr lang="en-US" sz="1200" dirty="0" smtClean="0">
                <a:sym typeface="Gill Sans" charset="0"/>
              </a:rPr>
              <a:t> ,   age,   </a:t>
            </a:r>
            <a:r>
              <a:rPr lang="en-US" sz="1200" dirty="0" err="1" smtClean="0">
                <a:sym typeface="Gill Sans" charset="0"/>
              </a:rPr>
              <a:t>num</a:t>
            </a:r>
            <a:r>
              <a:rPr lang="en-US" sz="1200" dirty="0" smtClean="0">
                <a:sym typeface="Gill Sans" charset="0"/>
              </a:rPr>
              <a:t>,    _speed.</a:t>
            </a:r>
          </a:p>
          <a:p>
            <a:pPr marL="171450" lvl="0" indent="-171450">
              <a:buFont typeface="Arial" panose="020B0604020202020204" pitchFamily="34" charset="0"/>
              <a:buChar char="•"/>
            </a:pPr>
            <a:r>
              <a:rPr lang="en-US" sz="1200" dirty="0" smtClean="0">
                <a:solidFill>
                  <a:srgbClr val="FF0000"/>
                </a:solidFill>
                <a:sym typeface="Gill Sans" charset="0"/>
              </a:rPr>
              <a:t>Invalid:</a:t>
            </a:r>
            <a:r>
              <a:rPr lang="en-US" sz="1200" dirty="0" smtClean="0">
                <a:sym typeface="Gill Sans" charset="0"/>
              </a:rPr>
              <a:t>       23spam ,    #sign,  var.12.</a:t>
            </a:r>
          </a:p>
          <a:p>
            <a:pPr marL="171450" lvl="0" indent="-171450">
              <a:buFont typeface="Arial" panose="020B0604020202020204" pitchFamily="34" charset="0"/>
              <a:buChar char="•"/>
            </a:pPr>
            <a:r>
              <a:rPr lang="en-US" sz="1200" dirty="0" smtClean="0">
                <a:solidFill>
                  <a:srgbClr val="FF00FF"/>
                </a:solidFill>
                <a:sym typeface="Gill Sans" charset="0"/>
              </a:rPr>
              <a:t>Different: </a:t>
            </a:r>
            <a:r>
              <a:rPr lang="en-US" sz="1200" baseline="0" dirty="0" smtClean="0">
                <a:solidFill>
                  <a:schemeClr val="tx1"/>
                </a:solidFill>
                <a:sym typeface="Gill Sans" charset="0"/>
              </a:rPr>
              <a:t> </a:t>
            </a:r>
            <a:r>
              <a:rPr lang="en-US" sz="1200" dirty="0" smtClean="0">
                <a:sym typeface="Gill Sans" charset="0"/>
              </a:rPr>
              <a:t>spam,   Spam,   SPAM.</a:t>
            </a:r>
          </a:p>
          <a:p>
            <a:pPr lvl="0"/>
            <a:endParaRPr lang="en-IN" baseline="0" dirty="0" smtClean="0"/>
          </a:p>
          <a:p>
            <a:pPr lvl="0"/>
            <a:endParaRPr lang="en-IN" baseline="0" dirty="0" smtClean="0"/>
          </a:p>
          <a:p>
            <a:pPr lvl="0"/>
            <a:endParaRPr lang="en-IN"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5091714-3304-44AF-AABA-9711959465C3}" type="slidenum">
              <a:rPr lang="en-US" smtClean="0"/>
              <a:t>25</a:t>
            </a:fld>
            <a:endParaRPr lang="en-US"/>
          </a:p>
        </p:txBody>
      </p:sp>
    </p:spTree>
    <p:extLst>
      <p:ext uri="{BB962C8B-B14F-4D97-AF65-F5344CB8AC3E}">
        <p14:creationId xmlns:p14="http://schemas.microsoft.com/office/powerpoint/2010/main" val="2805534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smtClean="0">
                <a:solidFill>
                  <a:srgbClr val="9900FF"/>
                </a:solidFill>
              </a:rPr>
              <a:t>The Python interpreter understand the above mentioned programs </a:t>
            </a:r>
            <a:r>
              <a:rPr lang="en-US" sz="1200" i="1" dirty="0" smtClean="0">
                <a:solidFill>
                  <a:srgbClr val="9900FF"/>
                </a:solidFill>
              </a:rPr>
              <a:t>exactly the same </a:t>
            </a:r>
            <a:r>
              <a:rPr lang="en-US" sz="1200" dirty="0" smtClean="0">
                <a:solidFill>
                  <a:srgbClr val="9900FF"/>
                </a:solidFill>
              </a:rPr>
              <a:t>but humans see and understand these programs quite differently. </a:t>
            </a:r>
          </a:p>
          <a:p>
            <a:pPr marL="0" indent="0">
              <a:buFont typeface="Arial" panose="020B0604020202020204" pitchFamily="34" charset="0"/>
              <a:buNone/>
            </a:pPr>
            <a:endParaRPr lang="en-US" sz="1200" dirty="0" smtClean="0">
              <a:solidFill>
                <a:srgbClr val="9900FF"/>
              </a:solidFill>
            </a:endParaRPr>
          </a:p>
          <a:p>
            <a:pPr marL="0" indent="0">
              <a:buFont typeface="Arial" panose="020B0604020202020204" pitchFamily="34" charset="0"/>
              <a:buNone/>
            </a:pPr>
            <a:r>
              <a:rPr lang="en-US" sz="1200" dirty="0" smtClean="0">
                <a:solidFill>
                  <a:srgbClr val="9900FF"/>
                </a:solidFill>
              </a:rPr>
              <a:t>Humans will most quickly understand the intent of the second program because the programmer has chosen variable names that reflect their intent regarding what data will be stored in each variable.</a:t>
            </a:r>
            <a:r>
              <a:rPr lang="en-US" sz="1200" baseline="0" dirty="0" smtClean="0">
                <a:solidFill>
                  <a:srgbClr val="9900FF"/>
                </a:solidFill>
              </a:rPr>
              <a:t> </a:t>
            </a:r>
            <a:r>
              <a:rPr lang="en-US" sz="1200" dirty="0" smtClean="0">
                <a:solidFill>
                  <a:srgbClr val="9900FF"/>
                </a:solidFill>
              </a:rPr>
              <a:t>We call these wisely chosen variable names “mnemonic variable names”. </a:t>
            </a:r>
          </a:p>
          <a:p>
            <a:endParaRPr lang="en-IN"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5091714-3304-44AF-AABA-9711959465C3}" type="slidenum">
              <a:rPr lang="en-US" smtClean="0"/>
              <a:t>26</a:t>
            </a:fld>
            <a:endParaRPr lang="en-US"/>
          </a:p>
        </p:txBody>
      </p:sp>
    </p:spTree>
    <p:extLst>
      <p:ext uri="{BB962C8B-B14F-4D97-AF65-F5344CB8AC3E}">
        <p14:creationId xmlns:p14="http://schemas.microsoft.com/office/powerpoint/2010/main" val="3832745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EE0000"/>
                </a:solidFill>
                <a:sym typeface="Gill Sans" charset="0"/>
              </a:rPr>
              <a:t>Sentences or Lines used in program are called as programming statements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EE0000"/>
              </a:solidFill>
              <a:sym typeface="Gill San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Gill Sans" charset="0"/>
              </a:rPr>
              <a:t>We assign a value to a variable using the </a:t>
            </a:r>
            <a:r>
              <a:rPr lang="en-US" dirty="0" smtClean="0">
                <a:solidFill>
                  <a:srgbClr val="FF7F00"/>
                </a:solidFill>
                <a:sym typeface="Gill Sans" charset="0"/>
              </a:rPr>
              <a:t>assignment</a:t>
            </a:r>
            <a:r>
              <a:rPr lang="en-US" dirty="0" smtClean="0">
                <a:sym typeface="Gill Sans" charset="0"/>
              </a:rPr>
              <a:t> statement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Gill Sans" charset="0"/>
              </a:rPr>
              <a:t>An </a:t>
            </a:r>
            <a:r>
              <a:rPr lang="en-US" dirty="0" smtClean="0">
                <a:solidFill>
                  <a:srgbClr val="FF7F00"/>
                </a:solidFill>
                <a:sym typeface="Gill Sans" charset="0"/>
              </a:rPr>
              <a:t>assignment statement</a:t>
            </a:r>
            <a:r>
              <a:rPr lang="en-US" dirty="0" smtClean="0">
                <a:sym typeface="Gill Sans" charset="0"/>
              </a:rPr>
              <a:t> consists of </a:t>
            </a:r>
            <a:r>
              <a:rPr lang="en-US" dirty="0" smtClean="0">
                <a:solidFill>
                  <a:srgbClr val="0005CA"/>
                </a:solidFill>
                <a:sym typeface="Gill Sans" charset="0"/>
              </a:rPr>
              <a:t>an expression on the right hand side </a:t>
            </a:r>
            <a:r>
              <a:rPr lang="en-US" dirty="0" smtClean="0">
                <a:sym typeface="Gill Sans" charset="0"/>
              </a:rPr>
              <a:t>and  a </a:t>
            </a:r>
            <a:r>
              <a:rPr lang="en-US" sz="1600" dirty="0" smtClean="0">
                <a:solidFill>
                  <a:srgbClr val="0005CA"/>
                </a:solidFill>
                <a:sym typeface="Gill Sans" charset="0"/>
              </a:rPr>
              <a:t>variable </a:t>
            </a:r>
            <a:r>
              <a:rPr lang="en-US" dirty="0" smtClean="0">
                <a:sym typeface="Gill Sans" charset="0"/>
              </a:rPr>
              <a:t>to store the result.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EE0000"/>
              </a:solidFill>
              <a:sym typeface="Gill San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5CA"/>
                </a:solidFill>
                <a:ea typeface="MS PGothic" panose="020B0600070205080204" pitchFamily="34" charset="-128"/>
              </a:rPr>
              <a:t>Example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0005CA"/>
              </a:solidFill>
              <a:ea typeface="MS PGothic" panose="020B060007020508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5CA"/>
                </a:solidFill>
                <a:ea typeface="MS PGothic" panose="020B0600070205080204" pitchFamily="34" charset="-128"/>
              </a:rPr>
              <a:t>x = 3.9   *   x   *   (  1   -   x  )</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5091714-3304-44AF-AABA-9711959465C3}" type="slidenum">
              <a:rPr lang="en-US" smtClean="0"/>
              <a:t>27</a:t>
            </a:fld>
            <a:endParaRPr lang="en-US"/>
          </a:p>
        </p:txBody>
      </p:sp>
    </p:spTree>
    <p:extLst>
      <p:ext uri="{BB962C8B-B14F-4D97-AF65-F5344CB8AC3E}">
        <p14:creationId xmlns:p14="http://schemas.microsoft.com/office/powerpoint/2010/main" val="71851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dirty="0" smtClean="0">
                <a:solidFill>
                  <a:srgbClr val="6600CC"/>
                </a:solidFill>
                <a:latin typeface="Vrinda" pitchFamily="34" charset="0"/>
                <a:cs typeface="Vrinda" pitchFamily="34" charset="0"/>
              </a:rPr>
              <a:t>Operators are used to manipulate the values of operands.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Example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Consider the expression 7 + 5 = 12. Here, 7 and 5 are called operands and + is called operator.</a:t>
            </a:r>
          </a:p>
          <a:p>
            <a:endParaRPr lang="en-IN" dirty="0" smtClean="0"/>
          </a:p>
          <a:p>
            <a:r>
              <a:rPr lang="en-IN" sz="1200" b="0" i="0" kern="1200" dirty="0" smtClean="0">
                <a:solidFill>
                  <a:schemeClr val="tx1"/>
                </a:solidFill>
                <a:effectLst/>
                <a:latin typeface="+mn-lt"/>
                <a:ea typeface="+mn-ea"/>
                <a:cs typeface="+mn-cs"/>
              </a:rPr>
              <a:t>Python supports various operators which are classified below:</a:t>
            </a:r>
          </a:p>
          <a:p>
            <a:endParaRPr lang="en-IN" dirty="0" smtClean="0"/>
          </a:p>
          <a:p>
            <a:pPr marL="742950" lvl="1" indent="-285750">
              <a:buFont typeface="Arial" panose="020B0604020202020204" pitchFamily="34" charset="0"/>
              <a:buChar char="•"/>
            </a:pPr>
            <a:r>
              <a:rPr lang="en-IN" dirty="0" smtClean="0">
                <a:solidFill>
                  <a:srgbClr val="6600CC"/>
                </a:solidFill>
                <a:latin typeface="Vrinda" pitchFamily="34" charset="0"/>
                <a:cs typeface="Vrinda" pitchFamily="34" charset="0"/>
              </a:rPr>
              <a:t>Arithmetic Operators.</a:t>
            </a:r>
          </a:p>
          <a:p>
            <a:pPr marL="742950" lvl="1" indent="-285750">
              <a:buFont typeface="Arial" panose="020B0604020202020204" pitchFamily="34" charset="0"/>
              <a:buChar char="•"/>
            </a:pPr>
            <a:r>
              <a:rPr lang="en-IN" dirty="0" smtClean="0">
                <a:solidFill>
                  <a:srgbClr val="6600CC"/>
                </a:solidFill>
                <a:latin typeface="Vrinda" pitchFamily="34" charset="0"/>
                <a:cs typeface="Vrinda" pitchFamily="34" charset="0"/>
              </a:rPr>
              <a:t>Comparison (Relational) Operators.</a:t>
            </a:r>
          </a:p>
          <a:p>
            <a:pPr marL="742950" lvl="1" indent="-285750">
              <a:buFont typeface="Arial" panose="020B0604020202020204" pitchFamily="34" charset="0"/>
              <a:buChar char="•"/>
            </a:pPr>
            <a:r>
              <a:rPr lang="en-IN" dirty="0" smtClean="0">
                <a:solidFill>
                  <a:srgbClr val="6600CC"/>
                </a:solidFill>
                <a:latin typeface="Vrinda" pitchFamily="34" charset="0"/>
                <a:cs typeface="Vrinda" pitchFamily="34" charset="0"/>
              </a:rPr>
              <a:t>Assignment Operators.</a:t>
            </a:r>
          </a:p>
          <a:p>
            <a:pPr marL="742950" lvl="1" indent="-285750">
              <a:buFont typeface="Arial" panose="020B0604020202020204" pitchFamily="34" charset="0"/>
              <a:buChar char="•"/>
            </a:pPr>
            <a:r>
              <a:rPr lang="en-IN" dirty="0" smtClean="0">
                <a:solidFill>
                  <a:srgbClr val="6600CC"/>
                </a:solidFill>
                <a:latin typeface="Vrinda" pitchFamily="34" charset="0"/>
                <a:cs typeface="Vrinda" pitchFamily="34" charset="0"/>
              </a:rPr>
              <a:t>Logical Operators.</a:t>
            </a:r>
          </a:p>
          <a:p>
            <a:endParaRPr lang="en-IN"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5091714-3304-44AF-AABA-9711959465C3}" type="slidenum">
              <a:rPr lang="en-US" smtClean="0"/>
              <a:t>28</a:t>
            </a:fld>
            <a:endParaRPr lang="en-US"/>
          </a:p>
        </p:txBody>
      </p:sp>
    </p:spTree>
    <p:extLst>
      <p:ext uri="{BB962C8B-B14F-4D97-AF65-F5344CB8AC3E}">
        <p14:creationId xmlns:p14="http://schemas.microsoft.com/office/powerpoint/2010/main" val="3233784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3"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14"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5" name="Shape 15"/>
          <p:cNvSpPr>
            <a:spLocks noGrp="1"/>
          </p:cNvSpPr>
          <p:nvPr>
            <p:ph type="title"/>
          </p:nvPr>
        </p:nvSpPr>
        <p:spPr>
          <a:xfrm>
            <a:off x="1524000" y="1122362"/>
            <a:ext cx="9144000" cy="2387601"/>
          </a:xfrm>
          <a:prstGeom prst="rect">
            <a:avLst/>
          </a:prstGeom>
        </p:spPr>
        <p:txBody>
          <a:bodyPr anchor="b"/>
          <a:lstStyle>
            <a:lvl1pPr algn="ctr">
              <a:defRPr sz="6000"/>
            </a:lvl1pPr>
          </a:lstStyle>
          <a:p>
            <a:r>
              <a:rPr lang="en-US" smtClean="0"/>
              <a:t>Click to edit Master title style</a:t>
            </a:r>
            <a:endParaRPr/>
          </a:p>
        </p:txBody>
      </p:sp>
      <p:sp>
        <p:nvSpPr>
          <p:cNvPr id="16" name="Shape 16"/>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pPr lvl="0"/>
            <a:r>
              <a:rPr lang="en-US" smtClean="0"/>
              <a:t>Click to edit Master text styles</a:t>
            </a:r>
          </a:p>
        </p:txBody>
      </p:sp>
      <p:sp>
        <p:nvSpPr>
          <p:cNvPr id="17" name="Shape 17"/>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110"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111"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12" name="Shape 112"/>
          <p:cNvSpPr>
            <a:spLocks noGrp="1"/>
          </p:cNvSpPr>
          <p:nvPr>
            <p:ph type="title"/>
          </p:nvPr>
        </p:nvSpPr>
        <p:spPr>
          <a:prstGeom prst="rect">
            <a:avLst/>
          </a:prstGeom>
        </p:spPr>
        <p:txBody>
          <a:bodyPr/>
          <a:lstStyle/>
          <a:p>
            <a:r>
              <a:rPr lang="en-US" smtClean="0"/>
              <a:t>Click to edit Master title style</a:t>
            </a:r>
            <a:endParaRPr/>
          </a:p>
        </p:txBody>
      </p:sp>
      <p:sp>
        <p:nvSpPr>
          <p:cNvPr id="113" name="Shape 113"/>
          <p:cNvSpPr>
            <a:spLocks noGrp="1"/>
          </p:cNvSpPr>
          <p:nvPr>
            <p:ph type="body" idx="1"/>
          </p:nvPr>
        </p:nvSpPr>
        <p:spPr>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4" name="Shape 114"/>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121"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122"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23" name="Shape 123"/>
          <p:cNvSpPr>
            <a:spLocks noGrp="1"/>
          </p:cNvSpPr>
          <p:nvPr>
            <p:ph type="title"/>
          </p:nvPr>
        </p:nvSpPr>
        <p:spPr>
          <a:xfrm>
            <a:off x="8724900" y="365125"/>
            <a:ext cx="2628900" cy="5811838"/>
          </a:xfrm>
          <a:prstGeom prst="rect">
            <a:avLst/>
          </a:prstGeom>
        </p:spPr>
        <p:txBody>
          <a:bodyPr/>
          <a:lstStyle/>
          <a:p>
            <a:r>
              <a:rPr lang="en-US" smtClean="0"/>
              <a:t>Click to edit Master title style</a:t>
            </a:r>
            <a:endParaRPr/>
          </a:p>
        </p:txBody>
      </p:sp>
      <p:sp>
        <p:nvSpPr>
          <p:cNvPr id="124" name="Shape 124"/>
          <p:cNvSpPr>
            <a:spLocks noGrp="1"/>
          </p:cNvSpPr>
          <p:nvPr>
            <p:ph type="body" idx="1"/>
          </p:nvPr>
        </p:nvSpPr>
        <p:spPr>
          <a:xfrm>
            <a:off x="838200" y="365125"/>
            <a:ext cx="77343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5" name="Shape 125"/>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Shape 24"/>
          <p:cNvSpPr>
            <a:spLocks noGrp="1"/>
          </p:cNvSpPr>
          <p:nvPr>
            <p:ph type="title"/>
          </p:nvPr>
        </p:nvSpPr>
        <p:spPr>
          <a:prstGeom prst="rect">
            <a:avLst/>
          </a:prstGeom>
        </p:spPr>
        <p:txBody>
          <a:bodyPr/>
          <a:lstStyle/>
          <a:p>
            <a:r>
              <a:rPr lang="en-US" smtClean="0"/>
              <a:t>Click to edit Master title style</a:t>
            </a:r>
            <a:endParaRPr/>
          </a:p>
        </p:txBody>
      </p:sp>
      <p:sp>
        <p:nvSpPr>
          <p:cNvPr id="25" name="Shape 25"/>
          <p:cNvSpPr>
            <a:spLocks noGrp="1"/>
          </p:cNvSpPr>
          <p:nvPr>
            <p:ph type="body" idx="1"/>
          </p:nvPr>
        </p:nvSpPr>
        <p:spPr>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6" name="Shape 26"/>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3"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34"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35" name="Shape 35"/>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a:p>
        </p:txBody>
      </p:sp>
      <p:sp>
        <p:nvSpPr>
          <p:cNvPr id="36" name="Shape 36"/>
          <p:cNvSpPr>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pPr lvl="0"/>
            <a:r>
              <a:rPr lang="en-US" smtClean="0"/>
              <a:t>Click to edit Master text styles</a:t>
            </a:r>
          </a:p>
        </p:txBody>
      </p:sp>
      <p:sp>
        <p:nvSpPr>
          <p:cNvPr id="37" name="Shape 37"/>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4"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45"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46" name="Shape 46"/>
          <p:cNvSpPr>
            <a:spLocks noGrp="1"/>
          </p:cNvSpPr>
          <p:nvPr>
            <p:ph type="title"/>
          </p:nvPr>
        </p:nvSpPr>
        <p:spPr>
          <a:prstGeom prst="rect">
            <a:avLst/>
          </a:prstGeom>
        </p:spPr>
        <p:txBody>
          <a:bodyPr/>
          <a:lstStyle/>
          <a:p>
            <a:r>
              <a:rPr lang="en-US" smtClean="0"/>
              <a:t>Click to edit Master title style</a:t>
            </a:r>
            <a:endParaRPr/>
          </a:p>
        </p:txBody>
      </p:sp>
      <p:sp>
        <p:nvSpPr>
          <p:cNvPr id="47" name="Shape 47"/>
          <p:cNvSpPr>
            <a:spLocks noGrp="1"/>
          </p:cNvSpPr>
          <p:nvPr>
            <p:ph type="body" sz="half" idx="1"/>
          </p:nvPr>
        </p:nvSpPr>
        <p:spPr>
          <a:xfrm>
            <a:off x="838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8" name="Shape 48"/>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55"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56"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57" name="Shape 57"/>
          <p:cNvSpPr>
            <a:spLocks noGrp="1"/>
          </p:cNvSpPr>
          <p:nvPr>
            <p:ph type="title"/>
          </p:nvPr>
        </p:nvSpPr>
        <p:spPr>
          <a:xfrm>
            <a:off x="839787" y="365125"/>
            <a:ext cx="10515601" cy="1325563"/>
          </a:xfrm>
          <a:prstGeom prst="rect">
            <a:avLst/>
          </a:prstGeom>
        </p:spPr>
        <p:txBody>
          <a:bodyPr/>
          <a:lstStyle/>
          <a:p>
            <a:r>
              <a:rPr lang="en-US" smtClean="0"/>
              <a:t>Click to edit Master title style</a:t>
            </a:r>
            <a:endParaRPr/>
          </a:p>
        </p:txBody>
      </p:sp>
      <p:sp>
        <p:nvSpPr>
          <p:cNvPr id="58" name="Shape 58"/>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stStyle>
          <a:p>
            <a:pPr lvl="0"/>
            <a:r>
              <a:rPr lang="en-US" smtClean="0"/>
              <a:t>Click to edit Master text styles</a:t>
            </a:r>
          </a:p>
        </p:txBody>
      </p:sp>
      <p:sp>
        <p:nvSpPr>
          <p:cNvPr id="59" name="Shape 59"/>
          <p:cNvSpPr>
            <a:spLocks noGrp="1"/>
          </p:cNvSpPr>
          <p:nvPr>
            <p:ph type="body" sz="quarter" idx="13"/>
          </p:nvPr>
        </p:nvSpPr>
        <p:spPr>
          <a:xfrm>
            <a:off x="6172200" y="1681163"/>
            <a:ext cx="5183188" cy="823913"/>
          </a:xfrm>
          <a:prstGeom prst="rect">
            <a:avLst/>
          </a:prstGeom>
        </p:spPr>
        <p:txBody>
          <a:bodyPr anchor="b"/>
          <a:lstStyle/>
          <a:p>
            <a:pPr marL="0" lvl="0" indent="0">
              <a:buSzTx/>
              <a:buFontTx/>
              <a:buNone/>
              <a:defRPr sz="2400" b="1"/>
            </a:pPr>
            <a:r>
              <a:rPr lang="en-US" smtClean="0"/>
              <a:t>Click to edit Master text styles</a:t>
            </a:r>
          </a:p>
        </p:txBody>
      </p:sp>
      <p:sp>
        <p:nvSpPr>
          <p:cNvPr id="60" name="Shape 6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7"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68"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69" name="Shape 69"/>
          <p:cNvSpPr>
            <a:spLocks noGrp="1"/>
          </p:cNvSpPr>
          <p:nvPr>
            <p:ph type="title"/>
          </p:nvPr>
        </p:nvSpPr>
        <p:spPr>
          <a:prstGeom prst="rect">
            <a:avLst/>
          </a:prstGeom>
        </p:spPr>
        <p:txBody>
          <a:bodyPr/>
          <a:lstStyle/>
          <a:p>
            <a:r>
              <a:rPr lang="en-US" smtClean="0"/>
              <a:t>Click to edit Master title style</a:t>
            </a:r>
            <a:endParaRPr/>
          </a:p>
        </p:txBody>
      </p:sp>
      <p:sp>
        <p:nvSpPr>
          <p:cNvPr id="70" name="Shape 7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77"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78"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79" name="Shape 79"/>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86"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87"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88" name="Shape 88"/>
          <p:cNvSpPr>
            <a:spLocks noGrp="1"/>
          </p:cNvSpPr>
          <p:nvPr>
            <p:ph type="title"/>
          </p:nvPr>
        </p:nvSpPr>
        <p:spPr>
          <a:xfrm>
            <a:off x="839787" y="457200"/>
            <a:ext cx="3932239" cy="1600200"/>
          </a:xfrm>
          <a:prstGeom prst="rect">
            <a:avLst/>
          </a:prstGeom>
        </p:spPr>
        <p:txBody>
          <a:bodyPr anchor="b"/>
          <a:lstStyle>
            <a:lvl1pPr>
              <a:defRPr sz="3200"/>
            </a:lvl1pPr>
          </a:lstStyle>
          <a:p>
            <a:r>
              <a:rPr lang="en-US" smtClean="0"/>
              <a:t>Click to edit Master title style</a:t>
            </a:r>
            <a:endParaRPr/>
          </a:p>
        </p:txBody>
      </p:sp>
      <p:sp>
        <p:nvSpPr>
          <p:cNvPr id="89" name="Shape 89"/>
          <p:cNvSpPr>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0" name="Shape 90"/>
          <p:cNvSpPr>
            <a:spLocks noGrp="1"/>
          </p:cNvSpPr>
          <p:nvPr>
            <p:ph type="body" sz="quarter" idx="13"/>
          </p:nvPr>
        </p:nvSpPr>
        <p:spPr>
          <a:xfrm>
            <a:off x="839787" y="2057400"/>
            <a:ext cx="3932239" cy="3811588"/>
          </a:xfrm>
          <a:prstGeom prst="rect">
            <a:avLst/>
          </a:prstGeom>
        </p:spPr>
        <p:txBody>
          <a:bodyPr/>
          <a:lstStyle/>
          <a:p>
            <a:pPr marL="0" lvl="0" indent="0">
              <a:buSzTx/>
              <a:buFontTx/>
              <a:buNone/>
              <a:defRPr sz="1600"/>
            </a:pPr>
            <a:r>
              <a:rPr lang="en-US" smtClean="0"/>
              <a:t>Click to edit Master text styles</a:t>
            </a:r>
          </a:p>
        </p:txBody>
      </p:sp>
      <p:sp>
        <p:nvSpPr>
          <p:cNvPr id="91" name="Shape 91"/>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98"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99"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00" name="Shape 100"/>
          <p:cNvSpPr>
            <a:spLocks noGrp="1"/>
          </p:cNvSpPr>
          <p:nvPr>
            <p:ph type="title"/>
          </p:nvPr>
        </p:nvSpPr>
        <p:spPr>
          <a:xfrm>
            <a:off x="839787" y="457200"/>
            <a:ext cx="3932239" cy="1600200"/>
          </a:xfrm>
          <a:prstGeom prst="rect">
            <a:avLst/>
          </a:prstGeom>
        </p:spPr>
        <p:txBody>
          <a:bodyPr anchor="b"/>
          <a:lstStyle>
            <a:lvl1pPr>
              <a:defRPr sz="3200"/>
            </a:lvl1pPr>
          </a:lstStyle>
          <a:p>
            <a:r>
              <a:rPr lang="en-US" smtClean="0"/>
              <a:t>Click to edit Master title style</a:t>
            </a:r>
            <a:endParaRPr/>
          </a:p>
        </p:txBody>
      </p:sp>
      <p:sp>
        <p:nvSpPr>
          <p:cNvPr id="101" name="Shape 101"/>
          <p:cNvSpPr>
            <a:spLocks noGrp="1"/>
          </p:cNvSpPr>
          <p:nvPr>
            <p:ph type="pic" sz="half" idx="13"/>
          </p:nvPr>
        </p:nvSpPr>
        <p:spPr>
          <a:xfrm>
            <a:off x="5183187" y="987425"/>
            <a:ext cx="6172201" cy="4873625"/>
          </a:xfrm>
          <a:prstGeom prst="rect">
            <a:avLst/>
          </a:prstGeom>
        </p:spPr>
        <p:txBody>
          <a:bodyPr lIns="91439" rIns="91439">
            <a:noAutofit/>
          </a:bodyPr>
          <a:lstStyle/>
          <a:p>
            <a:r>
              <a:rPr lang="en-US" smtClean="0"/>
              <a:t>Click icon to add picture</a:t>
            </a:r>
            <a:endParaRPr/>
          </a:p>
        </p:txBody>
      </p:sp>
      <p:sp>
        <p:nvSpPr>
          <p:cNvPr id="102" name="Shape 102"/>
          <p:cNvSpPr>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stStyle>
          <a:p>
            <a:pPr lvl="0"/>
            <a:r>
              <a:rPr lang="en-US" smtClean="0"/>
              <a:t>Click to edit Master text styles</a:t>
            </a:r>
          </a:p>
        </p:txBody>
      </p:sp>
      <p:sp>
        <p:nvSpPr>
          <p:cNvPr id="103" name="Shape 10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jpg"/>
          <p:cNvPicPr>
            <a:picLocks noChangeAspect="1"/>
          </p:cNvPicPr>
          <p:nvPr/>
        </p:nvPicPr>
        <p:blipFill>
          <a:blip r:embed="rId13" cstate="print">
            <a:extLst/>
          </a:blip>
          <a:srcRect l="79143" t="2714" r="2320" b="88143"/>
          <a:stretch>
            <a:fillRect/>
          </a:stretch>
        </p:blipFill>
        <p:spPr>
          <a:xfrm>
            <a:off x="9931399" y="-1"/>
            <a:ext cx="2197102" cy="812802"/>
          </a:xfrm>
          <a:prstGeom prst="rect">
            <a:avLst/>
          </a:prstGeom>
          <a:ln w="12700">
            <a:miter lim="400000"/>
          </a:ln>
        </p:spPr>
      </p:pic>
      <p:pic>
        <p:nvPicPr>
          <p:cNvPr id="3" name="image1.jpg"/>
          <p:cNvPicPr>
            <a:picLocks noChangeAspect="1"/>
          </p:cNvPicPr>
          <p:nvPr/>
        </p:nvPicPr>
        <p:blipFill>
          <a:blip r:embed="rId13" cstate="print">
            <a:extLst/>
          </a:blip>
          <a:srcRect t="97714"/>
          <a:stretch>
            <a:fillRect/>
          </a:stretch>
        </p:blipFill>
        <p:spPr>
          <a:xfrm>
            <a:off x="0" y="6636022"/>
            <a:ext cx="12192000" cy="209007"/>
          </a:xfrm>
          <a:prstGeom prst="rect">
            <a:avLst/>
          </a:prstGeom>
          <a:ln w="12700">
            <a:miter lim="400000"/>
          </a:ln>
        </p:spPr>
      </p:pic>
      <p:sp>
        <p:nvSpPr>
          <p:cNvPr id="4" name="Shape 4"/>
          <p:cNvSpPr>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rPr lang="en-US" smtClean="0"/>
              <a:t>Click to edit Master title style</a:t>
            </a:r>
            <a:endParaRPr/>
          </a:p>
        </p:txBody>
      </p:sp>
      <p:sp>
        <p:nvSpPr>
          <p:cNvPr id="5" name="Shape 5"/>
          <p:cNvSpPr>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hape 6"/>
          <p:cNvSpPr>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ctrTitle"/>
          </p:nvPr>
        </p:nvSpPr>
        <p:spPr>
          <a:prstGeom prst="rect">
            <a:avLst/>
          </a:prstGeom>
        </p:spPr>
        <p:txBody>
          <a:bodyPr/>
          <a:lstStyle/>
          <a:p>
            <a:r>
              <a:rPr b="1" dirty="0"/>
              <a:t>Python</a:t>
            </a:r>
          </a:p>
        </p:txBody>
      </p:sp>
      <p:sp>
        <p:nvSpPr>
          <p:cNvPr id="135" name="Shape 135"/>
          <p:cNvSpPr>
            <a:spLocks noGrp="1"/>
          </p:cNvSpPr>
          <p:nvPr>
            <p:ph type="subTitle" sz="quarter" idx="1"/>
          </p:nvPr>
        </p:nvSpPr>
        <p:spPr>
          <a:xfrm>
            <a:off x="1524000" y="3602037"/>
            <a:ext cx="9144000" cy="1655762"/>
          </a:xfrm>
          <a:prstGeom prst="rect">
            <a:avLst/>
          </a:prstGeom>
        </p:spPr>
        <p:txBody>
          <a:bodyPr>
            <a:normAutofit/>
          </a:bodyPr>
          <a:lstStyle/>
          <a:p>
            <a:r>
              <a:rPr sz="5400" smtClean="0"/>
              <a:t>Introduction</a:t>
            </a:r>
            <a:endParaRPr sz="54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77" y="1540701"/>
            <a:ext cx="1565754"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b="1" dirty="0" smtClean="0"/>
              <a:t>JavaScript</a:t>
            </a:r>
          </a:p>
          <a:p>
            <a:r>
              <a:rPr lang="en-US" sz="2400" b="1" dirty="0" smtClean="0"/>
              <a:t>Python</a:t>
            </a:r>
          </a:p>
          <a:p>
            <a:r>
              <a:rPr lang="en-US" sz="2400" b="1" dirty="0" smtClean="0"/>
              <a:t>Ruby </a:t>
            </a:r>
          </a:p>
          <a:p>
            <a:r>
              <a:rPr lang="en-US" sz="2400" b="1" dirty="0" smtClean="0"/>
              <a:t>Forth</a:t>
            </a:r>
            <a:endParaRPr kumimoji="0" lang="en-US" sz="2400" b="1" i="0" u="none" strike="noStrike" cap="none" spc="0" normalizeH="0" baseline="0" dirty="0">
              <a:ln>
                <a:noFill/>
              </a:ln>
              <a:solidFill>
                <a:srgbClr val="000000"/>
              </a:solidFill>
              <a:effectLst/>
              <a:uFillTx/>
              <a:sym typeface="Calibri"/>
            </a:endParaRPr>
          </a:p>
        </p:txBody>
      </p:sp>
      <p:sp>
        <p:nvSpPr>
          <p:cNvPr id="6" name="Rectangle 5"/>
          <p:cNvSpPr/>
          <p:nvPr/>
        </p:nvSpPr>
        <p:spPr>
          <a:xfrm>
            <a:off x="588723" y="789233"/>
            <a:ext cx="2791149" cy="400110"/>
          </a:xfrm>
          <a:prstGeom prst="rect">
            <a:avLst/>
          </a:prstGeom>
        </p:spPr>
        <p:txBody>
          <a:bodyPr wrap="none">
            <a:spAutoFit/>
          </a:bodyPr>
          <a:lstStyle/>
          <a:p>
            <a:r>
              <a:rPr lang="en-US" sz="2000" dirty="0">
                <a:solidFill>
                  <a:srgbClr val="222222"/>
                </a:solidFill>
                <a:latin typeface="Arial" panose="020B0604020202020204" pitchFamily="34" charset="0"/>
              </a:rPr>
              <a:t> </a:t>
            </a:r>
            <a:r>
              <a:rPr lang="en-US" sz="2000" b="1" dirty="0">
                <a:solidFill>
                  <a:srgbClr val="222222"/>
                </a:solidFill>
                <a:latin typeface="Arial" panose="020B0604020202020204" pitchFamily="34" charset="0"/>
              </a:rPr>
              <a:t>I</a:t>
            </a:r>
            <a:r>
              <a:rPr lang="en-US" sz="2000" b="1" dirty="0" smtClean="0">
                <a:solidFill>
                  <a:srgbClr val="222222"/>
                </a:solidFill>
                <a:latin typeface="Arial" panose="020B0604020202020204" pitchFamily="34" charset="0"/>
              </a:rPr>
              <a:t>nterpreted </a:t>
            </a:r>
            <a:r>
              <a:rPr lang="en-US" sz="2000" b="1" dirty="0">
                <a:solidFill>
                  <a:srgbClr val="222222"/>
                </a:solidFill>
                <a:latin typeface="Arial" panose="020B0604020202020204" pitchFamily="34" charset="0"/>
              </a:rPr>
              <a:t>language</a:t>
            </a:r>
            <a:endParaRPr lang="en-US" sz="2000" dirty="0"/>
          </a:p>
        </p:txBody>
      </p:sp>
      <p:sp>
        <p:nvSpPr>
          <p:cNvPr id="8" name="Rectangle 7"/>
          <p:cNvSpPr/>
          <p:nvPr/>
        </p:nvSpPr>
        <p:spPr>
          <a:xfrm>
            <a:off x="6567814" y="1158565"/>
            <a:ext cx="2801655" cy="2677656"/>
          </a:xfrm>
          <a:prstGeom prst="rect">
            <a:avLst/>
          </a:prstGeom>
        </p:spPr>
        <p:txBody>
          <a:bodyPr wrap="square">
            <a:spAutoFit/>
          </a:bodyPr>
          <a:lstStyle/>
          <a:p>
            <a:r>
              <a:rPr lang="en-US" sz="2400" b="1" dirty="0"/>
              <a:t>C</a:t>
            </a:r>
          </a:p>
          <a:p>
            <a:r>
              <a:rPr lang="en-US" sz="2400" b="1" dirty="0"/>
              <a:t>C++</a:t>
            </a:r>
          </a:p>
          <a:p>
            <a:r>
              <a:rPr lang="en-US" sz="2400" b="1" dirty="0"/>
              <a:t>Objective-C</a:t>
            </a:r>
          </a:p>
          <a:p>
            <a:r>
              <a:rPr lang="en-US" sz="2400" b="1" dirty="0"/>
              <a:t>Swift</a:t>
            </a:r>
          </a:p>
          <a:p>
            <a:r>
              <a:rPr lang="en-US" sz="2400" b="1" dirty="0"/>
              <a:t>D</a:t>
            </a:r>
          </a:p>
          <a:p>
            <a:r>
              <a:rPr lang="en-US" sz="2400" b="1" dirty="0"/>
              <a:t>C# (to </a:t>
            </a:r>
            <a:r>
              <a:rPr lang="en-US" sz="2400" b="1" dirty="0" err="1"/>
              <a:t>bytecode</a:t>
            </a:r>
            <a:r>
              <a:rPr lang="en-US" sz="2400" b="1" dirty="0"/>
              <a:t>)</a:t>
            </a:r>
          </a:p>
          <a:p>
            <a:r>
              <a:rPr lang="en-US" sz="2400" b="1" dirty="0"/>
              <a:t>Java (to </a:t>
            </a:r>
            <a:r>
              <a:rPr lang="en-US" sz="2400" b="1" dirty="0" err="1"/>
              <a:t>bytecode</a:t>
            </a:r>
            <a:r>
              <a:rPr lang="en-US" sz="2400" b="1" dirty="0"/>
              <a:t>)</a:t>
            </a:r>
          </a:p>
        </p:txBody>
      </p:sp>
      <p:sp>
        <p:nvSpPr>
          <p:cNvPr id="10" name="Rectangle 9"/>
          <p:cNvSpPr/>
          <p:nvPr/>
        </p:nvSpPr>
        <p:spPr>
          <a:xfrm>
            <a:off x="5985406" y="789233"/>
            <a:ext cx="2626040" cy="461665"/>
          </a:xfrm>
          <a:prstGeom prst="rect">
            <a:avLst/>
          </a:prstGeom>
        </p:spPr>
        <p:txBody>
          <a:bodyPr wrap="none">
            <a:spAutoFit/>
          </a:bodyPr>
          <a:lstStyle/>
          <a:p>
            <a:r>
              <a:rPr lang="en-US" sz="2400" b="1" dirty="0"/>
              <a:t>Compiled language</a:t>
            </a:r>
          </a:p>
        </p:txBody>
      </p:sp>
    </p:spTree>
    <p:extLst>
      <p:ext uri="{BB962C8B-B14F-4D97-AF65-F5344CB8AC3E}">
        <p14:creationId xmlns:p14="http://schemas.microsoft.com/office/powerpoint/2010/main" val="11132210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80">
                                          <p:stCondLst>
                                            <p:cond delay="0"/>
                                          </p:stCondLst>
                                        </p:cTn>
                                        <p:tgtEl>
                                          <p:spTgt spid="10"/>
                                        </p:tgtEl>
                                      </p:cBhvr>
                                    </p:animEffect>
                                    <p:anim calcmode="lin" valueType="num">
                                      <p:cBhvr>
                                        <p:cTn id="1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3" dur="26">
                                          <p:stCondLst>
                                            <p:cond delay="650"/>
                                          </p:stCondLst>
                                        </p:cTn>
                                        <p:tgtEl>
                                          <p:spTgt spid="10"/>
                                        </p:tgtEl>
                                      </p:cBhvr>
                                      <p:to x="100000" y="60000"/>
                                    </p:animScale>
                                    <p:animScale>
                                      <p:cBhvr>
                                        <p:cTn id="24" dur="166" decel="50000">
                                          <p:stCondLst>
                                            <p:cond delay="676"/>
                                          </p:stCondLst>
                                        </p:cTn>
                                        <p:tgtEl>
                                          <p:spTgt spid="10"/>
                                        </p:tgtEl>
                                      </p:cBhvr>
                                      <p:to x="100000" y="100000"/>
                                    </p:animScale>
                                    <p:animScale>
                                      <p:cBhvr>
                                        <p:cTn id="25" dur="26">
                                          <p:stCondLst>
                                            <p:cond delay="1312"/>
                                          </p:stCondLst>
                                        </p:cTn>
                                        <p:tgtEl>
                                          <p:spTgt spid="10"/>
                                        </p:tgtEl>
                                      </p:cBhvr>
                                      <p:to x="100000" y="80000"/>
                                    </p:animScale>
                                    <p:animScale>
                                      <p:cBhvr>
                                        <p:cTn id="26" dur="166" decel="50000">
                                          <p:stCondLst>
                                            <p:cond delay="1338"/>
                                          </p:stCondLst>
                                        </p:cTn>
                                        <p:tgtEl>
                                          <p:spTgt spid="10"/>
                                        </p:tgtEl>
                                      </p:cBhvr>
                                      <p:to x="100000" y="100000"/>
                                    </p:animScale>
                                    <p:animScale>
                                      <p:cBhvr>
                                        <p:cTn id="27" dur="26">
                                          <p:stCondLst>
                                            <p:cond delay="1642"/>
                                          </p:stCondLst>
                                        </p:cTn>
                                        <p:tgtEl>
                                          <p:spTgt spid="10"/>
                                        </p:tgtEl>
                                      </p:cBhvr>
                                      <p:to x="100000" y="90000"/>
                                    </p:animScale>
                                    <p:animScale>
                                      <p:cBhvr>
                                        <p:cTn id="28" dur="166" decel="50000">
                                          <p:stCondLst>
                                            <p:cond delay="1668"/>
                                          </p:stCondLst>
                                        </p:cTn>
                                        <p:tgtEl>
                                          <p:spTgt spid="10"/>
                                        </p:tgtEl>
                                      </p:cBhvr>
                                      <p:to x="100000" y="100000"/>
                                    </p:animScale>
                                    <p:animScale>
                                      <p:cBhvr>
                                        <p:cTn id="29" dur="26">
                                          <p:stCondLst>
                                            <p:cond delay="1808"/>
                                          </p:stCondLst>
                                        </p:cTn>
                                        <p:tgtEl>
                                          <p:spTgt spid="10"/>
                                        </p:tgtEl>
                                      </p:cBhvr>
                                      <p:to x="100000" y="95000"/>
                                    </p:animScale>
                                    <p:animScale>
                                      <p:cBhvr>
                                        <p:cTn id="30" dur="166" decel="50000">
                                          <p:stCondLst>
                                            <p:cond delay="1834"/>
                                          </p:stCondLst>
                                        </p:cTn>
                                        <p:tgtEl>
                                          <p:spTgt spid="10"/>
                                        </p:tgtEl>
                                      </p:cBhvr>
                                      <p:to x="100000" y="100000"/>
                                    </p:animScale>
                                  </p:childTnLst>
                                </p:cTn>
                              </p:par>
                              <p:par>
                                <p:cTn id="31" presetID="26"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80">
                                          <p:stCondLst>
                                            <p:cond delay="0"/>
                                          </p:stCondLst>
                                        </p:cTn>
                                        <p:tgtEl>
                                          <p:spTgt spid="8"/>
                                        </p:tgtEl>
                                      </p:cBhvr>
                                    </p:animEffect>
                                    <p:anim calcmode="lin" valueType="num">
                                      <p:cBhvr>
                                        <p:cTn id="3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9" dur="26">
                                          <p:stCondLst>
                                            <p:cond delay="650"/>
                                          </p:stCondLst>
                                        </p:cTn>
                                        <p:tgtEl>
                                          <p:spTgt spid="8"/>
                                        </p:tgtEl>
                                      </p:cBhvr>
                                      <p:to x="100000" y="60000"/>
                                    </p:animScale>
                                    <p:animScale>
                                      <p:cBhvr>
                                        <p:cTn id="40" dur="166" decel="50000">
                                          <p:stCondLst>
                                            <p:cond delay="676"/>
                                          </p:stCondLst>
                                        </p:cTn>
                                        <p:tgtEl>
                                          <p:spTgt spid="8"/>
                                        </p:tgtEl>
                                      </p:cBhvr>
                                      <p:to x="100000" y="100000"/>
                                    </p:animScale>
                                    <p:animScale>
                                      <p:cBhvr>
                                        <p:cTn id="41" dur="26">
                                          <p:stCondLst>
                                            <p:cond delay="1312"/>
                                          </p:stCondLst>
                                        </p:cTn>
                                        <p:tgtEl>
                                          <p:spTgt spid="8"/>
                                        </p:tgtEl>
                                      </p:cBhvr>
                                      <p:to x="100000" y="80000"/>
                                    </p:animScale>
                                    <p:animScale>
                                      <p:cBhvr>
                                        <p:cTn id="42" dur="166" decel="50000">
                                          <p:stCondLst>
                                            <p:cond delay="1338"/>
                                          </p:stCondLst>
                                        </p:cTn>
                                        <p:tgtEl>
                                          <p:spTgt spid="8"/>
                                        </p:tgtEl>
                                      </p:cBhvr>
                                      <p:to x="100000" y="100000"/>
                                    </p:animScale>
                                    <p:animScale>
                                      <p:cBhvr>
                                        <p:cTn id="43" dur="26">
                                          <p:stCondLst>
                                            <p:cond delay="1642"/>
                                          </p:stCondLst>
                                        </p:cTn>
                                        <p:tgtEl>
                                          <p:spTgt spid="8"/>
                                        </p:tgtEl>
                                      </p:cBhvr>
                                      <p:to x="100000" y="90000"/>
                                    </p:animScale>
                                    <p:animScale>
                                      <p:cBhvr>
                                        <p:cTn id="44" dur="166" decel="50000">
                                          <p:stCondLst>
                                            <p:cond delay="1668"/>
                                          </p:stCondLst>
                                        </p:cTn>
                                        <p:tgtEl>
                                          <p:spTgt spid="8"/>
                                        </p:tgtEl>
                                      </p:cBhvr>
                                      <p:to x="100000" y="100000"/>
                                    </p:animScale>
                                    <p:animScale>
                                      <p:cBhvr>
                                        <p:cTn id="45" dur="26">
                                          <p:stCondLst>
                                            <p:cond delay="1808"/>
                                          </p:stCondLst>
                                        </p:cTn>
                                        <p:tgtEl>
                                          <p:spTgt spid="8"/>
                                        </p:tgtEl>
                                      </p:cBhvr>
                                      <p:to x="100000" y="95000"/>
                                    </p:animScale>
                                    <p:animScale>
                                      <p:cBhvr>
                                        <p:cTn id="4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xfrm>
            <a:off x="838200" y="365125"/>
            <a:ext cx="10515600" cy="1325563"/>
          </a:xfrm>
          <a:prstGeom prst="rect">
            <a:avLst/>
          </a:prstGeom>
        </p:spPr>
        <p:txBody>
          <a:bodyPr/>
          <a:lstStyle/>
          <a:p>
            <a:r>
              <a:t>What is Python?</a:t>
            </a:r>
          </a:p>
        </p:txBody>
      </p:sp>
      <p:sp>
        <p:nvSpPr>
          <p:cNvPr id="141" name="Shape 141"/>
          <p:cNvSpPr>
            <a:spLocks noGrp="1"/>
          </p:cNvSpPr>
          <p:nvPr>
            <p:ph type="body" idx="1"/>
          </p:nvPr>
        </p:nvSpPr>
        <p:spPr>
          <a:xfrm>
            <a:off x="838200" y="1825625"/>
            <a:ext cx="10515600" cy="4351338"/>
          </a:xfrm>
          <a:prstGeom prst="rect">
            <a:avLst/>
          </a:prstGeom>
        </p:spPr>
        <p:txBody>
          <a:bodyPr/>
          <a:lstStyle/>
          <a:p>
            <a:r>
              <a:t>A very high level</a:t>
            </a:r>
            <a:r>
              <a:rPr/>
              <a:t>, </a:t>
            </a:r>
            <a:r>
              <a:rPr smtClean="0"/>
              <a:t>object-oriented </a:t>
            </a:r>
            <a:r>
              <a:t>language</a:t>
            </a:r>
          </a:p>
          <a:p>
            <a:r>
              <a:t>Easy to read and program with</a:t>
            </a:r>
          </a:p>
          <a:p>
            <a:r>
              <a:t>Similar to Perl but with powerful typing and </a:t>
            </a:r>
            <a:r>
              <a:rPr/>
              <a:t>object-oriented </a:t>
            </a:r>
            <a:r>
              <a:rPr smtClean="0"/>
              <a:t>features</a:t>
            </a:r>
            <a:endParaRPr lang="en-US" dirty="0" smtClean="0"/>
          </a:p>
          <a:p>
            <a:r>
              <a:rPr lang="en-US" dirty="0" smtClean="0"/>
              <a:t>Scripting Language</a:t>
            </a:r>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p:spPr>
        <p:txBody>
          <a:bodyPr/>
          <a:lstStyle/>
          <a:p>
            <a:r>
              <a:t>Key Features</a:t>
            </a:r>
          </a:p>
        </p:txBody>
      </p:sp>
      <p:sp>
        <p:nvSpPr>
          <p:cNvPr id="144" name="Shape 144"/>
          <p:cNvSpPr>
            <a:spLocks noGrp="1"/>
          </p:cNvSpPr>
          <p:nvPr>
            <p:ph type="body" idx="1"/>
          </p:nvPr>
        </p:nvSpPr>
        <p:spPr>
          <a:prstGeom prst="rect">
            <a:avLst/>
          </a:prstGeom>
        </p:spPr>
        <p:txBody>
          <a:bodyPr>
            <a:normAutofit/>
          </a:bodyPr>
          <a:lstStyle/>
          <a:p>
            <a:r>
              <a:t>Python focusses on readability</a:t>
            </a:r>
            <a:r>
              <a:rPr/>
              <a:t>, </a:t>
            </a:r>
            <a:r>
              <a:rPr lang="en-US" dirty="0" smtClean="0"/>
              <a:t>coherence</a:t>
            </a:r>
            <a:r>
              <a:rPr smtClean="0"/>
              <a:t>, simplicity</a:t>
            </a:r>
            <a:r>
              <a:rPr lang="en-US" dirty="0" smtClean="0"/>
              <a:t> </a:t>
            </a:r>
            <a:endParaRPr/>
          </a:p>
          <a:p>
            <a:r>
              <a:t>Python code </a:t>
            </a:r>
            <a:r>
              <a:rPr/>
              <a:t>is </a:t>
            </a:r>
            <a:r>
              <a:rPr lang="en-US" dirty="0" smtClean="0"/>
              <a:t>usually very compact</a:t>
            </a:r>
            <a:endParaRPr/>
          </a:p>
          <a:p>
            <a:r>
              <a:rPr/>
              <a:t>Python </a:t>
            </a:r>
            <a:r>
              <a:rPr lang="en-US" dirty="0" smtClean="0"/>
              <a:t>code </a:t>
            </a:r>
            <a:r>
              <a:rPr smtClean="0"/>
              <a:t>is </a:t>
            </a:r>
            <a:r>
              <a:t>portable across OS platforms</a:t>
            </a:r>
          </a:p>
          <a:p>
            <a:r>
              <a:rPr lang="en-US" dirty="0" smtClean="0"/>
              <a:t>H</a:t>
            </a:r>
            <a:r>
              <a:rPr smtClean="0"/>
              <a:t>uge </a:t>
            </a:r>
            <a:r>
              <a:t>collection </a:t>
            </a:r>
            <a:r>
              <a:rPr/>
              <a:t>of </a:t>
            </a:r>
            <a:r>
              <a:rPr smtClean="0"/>
              <a:t>libraries </a:t>
            </a:r>
            <a:r>
              <a:t>available for use </a:t>
            </a:r>
            <a:r>
              <a:rPr/>
              <a:t>by </a:t>
            </a:r>
            <a:r>
              <a:rPr smtClean="0"/>
              <a:t>developers</a:t>
            </a:r>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r>
              <a:t>About Python</a:t>
            </a:r>
          </a:p>
        </p:txBody>
      </p:sp>
      <p:sp>
        <p:nvSpPr>
          <p:cNvPr id="147" name="Shape 147"/>
          <p:cNvSpPr>
            <a:spLocks noGrp="1"/>
          </p:cNvSpPr>
          <p:nvPr>
            <p:ph type="body" idx="1"/>
          </p:nvPr>
        </p:nvSpPr>
        <p:spPr>
          <a:prstGeom prst="rect">
            <a:avLst/>
          </a:prstGeom>
        </p:spPr>
        <p:txBody>
          <a:bodyPr/>
          <a:lstStyle/>
          <a:p>
            <a:r>
              <a:t>Invented in the Netherlands in the early ‘90s by </a:t>
            </a:r>
            <a:r>
              <a:rPr i="1"/>
              <a:t>Guido van Rossum</a:t>
            </a:r>
            <a:r>
              <a:t>.</a:t>
            </a:r>
          </a:p>
          <a:p>
            <a:r>
              <a:t>Name after ‘Monty Python’, a comedy group, depicting its ‘fun’ philosophy</a:t>
            </a:r>
          </a:p>
          <a:p>
            <a:r>
              <a:t>Open source and interpreted language</a:t>
            </a:r>
          </a:p>
          <a:p>
            <a:r>
              <a:t>Considered a ‘scripting’ language, but is much more than that</a:t>
            </a:r>
          </a:p>
          <a:p>
            <a:r>
              <a:t>Scalable, object-oriented and functional</a:t>
            </a:r>
          </a:p>
          <a:p>
            <a:r>
              <a:t>Used by Google, increasingly popular</a:t>
            </a:r>
          </a:p>
          <a:p>
            <a:r>
              <a:rPr lang="en-US" dirty="0" smtClean="0"/>
              <a:t>Python knowledge is on high trending currently</a:t>
            </a:r>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title"/>
          </p:nvPr>
        </p:nvSpPr>
        <p:spPr>
          <a:prstGeom prst="rect">
            <a:avLst/>
          </a:prstGeom>
        </p:spPr>
        <p:txBody>
          <a:bodyPr/>
          <a:lstStyle/>
          <a:p>
            <a:r>
              <a:t>Users of Python</a:t>
            </a:r>
          </a:p>
        </p:txBody>
      </p:sp>
      <p:sp>
        <p:nvSpPr>
          <p:cNvPr id="150" name="Shape 150"/>
          <p:cNvSpPr>
            <a:spLocks noGrp="1"/>
          </p:cNvSpPr>
          <p:nvPr>
            <p:ph type="body" idx="1"/>
          </p:nvPr>
        </p:nvSpPr>
        <p:spPr>
          <a:prstGeom prst="rect">
            <a:avLst/>
          </a:prstGeom>
        </p:spPr>
        <p:txBody>
          <a:bodyPr/>
          <a:lstStyle/>
          <a:p>
            <a:pPr marL="212597" indent="-212597" defTabSz="850391">
              <a:spcBef>
                <a:spcPts val="900"/>
              </a:spcBef>
              <a:defRPr sz="2604"/>
            </a:pPr>
            <a:r>
              <a:t>YouTube: Originally written in Python and mysql</a:t>
            </a:r>
          </a:p>
          <a:p>
            <a:pPr marL="212597" indent="-212597" defTabSz="850391">
              <a:spcBef>
                <a:spcPts val="900"/>
              </a:spcBef>
              <a:defRPr sz="2604"/>
            </a:pPr>
            <a:r>
              <a:t>Yahoo!: Yahoo acquired Four11, whose address and mapping lookup services are implemented in Python</a:t>
            </a:r>
          </a:p>
          <a:p>
            <a:pPr marL="212597" indent="-212597" defTabSz="850391">
              <a:spcBef>
                <a:spcPts val="900"/>
              </a:spcBef>
              <a:defRPr sz="2604"/>
            </a:pPr>
            <a:r>
              <a:t>Yahoo! Maps uses Python</a:t>
            </a:r>
          </a:p>
          <a:p>
            <a:pPr marL="212597" indent="-212597" defTabSz="850391">
              <a:spcBef>
                <a:spcPts val="900"/>
              </a:spcBef>
              <a:defRPr sz="2604"/>
            </a:pPr>
            <a:r>
              <a:t>DropBox, a cloud based file hosting service runs on Python</a:t>
            </a:r>
          </a:p>
          <a:p>
            <a:pPr marL="212597" indent="-212597" defTabSz="850391">
              <a:spcBef>
                <a:spcPts val="900"/>
              </a:spcBef>
              <a:defRPr sz="2604"/>
            </a:pPr>
            <a:r>
              <a:t>Google: Many components of the Google spider and search engine are written </a:t>
            </a:r>
            <a:r>
              <a:rPr/>
              <a:t>in </a:t>
            </a:r>
            <a:r>
              <a:rPr smtClean="0"/>
              <a:t>Python</a:t>
            </a:r>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prstGeom prst="rect">
            <a:avLst/>
          </a:prstGeom>
        </p:spPr>
        <p:txBody>
          <a:bodyPr/>
          <a:lstStyle/>
          <a:p>
            <a:r>
              <a:t>Traditional Uses of Python</a:t>
            </a:r>
          </a:p>
        </p:txBody>
      </p:sp>
      <p:sp>
        <p:nvSpPr>
          <p:cNvPr id="153" name="Shape 153"/>
          <p:cNvSpPr>
            <a:spLocks noGrp="1"/>
          </p:cNvSpPr>
          <p:nvPr>
            <p:ph type="body" idx="1"/>
          </p:nvPr>
        </p:nvSpPr>
        <p:spPr>
          <a:prstGeom prst="rect">
            <a:avLst/>
          </a:prstGeom>
        </p:spPr>
        <p:txBody>
          <a:bodyPr/>
          <a:lstStyle/>
          <a:p>
            <a:r>
              <a:t>Embedded Scripting</a:t>
            </a:r>
          </a:p>
          <a:p>
            <a:r>
              <a:t>Image processing</a:t>
            </a:r>
          </a:p>
          <a:p>
            <a:r>
              <a:t>Artificial intelligence</a:t>
            </a:r>
          </a:p>
          <a:p>
            <a:r>
              <a:t>GUI’s</a:t>
            </a:r>
          </a:p>
          <a:p>
            <a:r>
              <a:t>Database Programming</a:t>
            </a:r>
          </a:p>
          <a:p>
            <a:r>
              <a:t>Internet Scripting</a:t>
            </a:r>
          </a:p>
          <a:p>
            <a:r>
              <a:t>System Administration</a:t>
            </a:r>
          </a:p>
          <a:p>
            <a:r>
              <a:t>Automation</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title"/>
          </p:nvPr>
        </p:nvSpPr>
        <p:spPr>
          <a:prstGeom prst="rect">
            <a:avLst/>
          </a:prstGeom>
        </p:spPr>
        <p:txBody>
          <a:bodyPr/>
          <a:lstStyle/>
          <a:p>
            <a:r>
              <a:t>Uses of Python in Data Analytics</a:t>
            </a:r>
          </a:p>
        </p:txBody>
      </p:sp>
      <p:sp>
        <p:nvSpPr>
          <p:cNvPr id="156" name="Shape 156"/>
          <p:cNvSpPr>
            <a:spLocks noGrp="1"/>
          </p:cNvSpPr>
          <p:nvPr>
            <p:ph type="body" idx="1"/>
          </p:nvPr>
        </p:nvSpPr>
        <p:spPr>
          <a:prstGeom prst="rect">
            <a:avLst/>
          </a:prstGeom>
        </p:spPr>
        <p:txBody>
          <a:bodyPr/>
          <a:lstStyle/>
          <a:p>
            <a:pPr marL="226313" indent="-226313" defTabSz="905255">
              <a:spcBef>
                <a:spcPts val="900"/>
              </a:spcBef>
              <a:defRPr sz="2772"/>
            </a:pPr>
            <a:r>
              <a:t>Weather Forecasting</a:t>
            </a:r>
          </a:p>
          <a:p>
            <a:pPr marL="226313" indent="-226313" defTabSz="905255">
              <a:spcBef>
                <a:spcPts val="900"/>
              </a:spcBef>
              <a:defRPr sz="2772"/>
            </a:pPr>
            <a:r>
              <a:t>Scientific analysis</a:t>
            </a:r>
          </a:p>
          <a:p>
            <a:pPr marL="226313" indent="-226313" defTabSz="905255">
              <a:spcBef>
                <a:spcPts val="900"/>
              </a:spcBef>
              <a:defRPr sz="2772"/>
            </a:pPr>
            <a:r>
              <a:t>Ad targetting</a:t>
            </a:r>
          </a:p>
          <a:p>
            <a:pPr marL="226313" indent="-226313" defTabSz="905255">
              <a:spcBef>
                <a:spcPts val="900"/>
              </a:spcBef>
              <a:defRPr sz="2772"/>
            </a:pPr>
            <a:r>
              <a:t>Risk Management Analysis</a:t>
            </a:r>
          </a:p>
          <a:p>
            <a:pPr marL="226313" indent="-226313" defTabSz="905255">
              <a:spcBef>
                <a:spcPts val="900"/>
              </a:spcBef>
              <a:defRPr sz="2772"/>
            </a:pPr>
            <a:r>
              <a:t>Natural Language Processing and Generation</a:t>
            </a:r>
          </a:p>
          <a:p>
            <a:pPr marL="226313" indent="-226313" defTabSz="905255">
              <a:spcBef>
                <a:spcPts val="900"/>
              </a:spcBef>
              <a:defRPr sz="2772"/>
            </a:pPr>
            <a:endParaRPr/>
          </a:p>
          <a:p>
            <a:pPr marL="226313" indent="-226313" defTabSz="905255">
              <a:spcBef>
                <a:spcPts val="900"/>
              </a:spcBef>
              <a:defRPr sz="2772"/>
            </a:pPr>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title"/>
          </p:nvPr>
        </p:nvSpPr>
        <p:spPr>
          <a:prstGeom prst="rect">
            <a:avLst/>
          </a:prstGeom>
        </p:spPr>
        <p:txBody>
          <a:bodyPr/>
          <a:lstStyle/>
          <a:p>
            <a:r>
              <a:t>Python 2 or Python 3?</a:t>
            </a:r>
          </a:p>
        </p:txBody>
      </p:sp>
      <p:sp>
        <p:nvSpPr>
          <p:cNvPr id="163" name="Shape 163"/>
          <p:cNvSpPr>
            <a:spLocks noGrp="1"/>
          </p:cNvSpPr>
          <p:nvPr>
            <p:ph type="body" idx="1"/>
          </p:nvPr>
        </p:nvSpPr>
        <p:spPr>
          <a:prstGeom prst="rect">
            <a:avLst/>
          </a:prstGeom>
        </p:spPr>
        <p:txBody>
          <a:bodyPr/>
          <a:lstStyle/>
          <a:p>
            <a:r>
              <a:t>We would be using </a:t>
            </a:r>
            <a:r>
              <a:rPr/>
              <a:t>Python </a:t>
            </a:r>
            <a:r>
              <a:rPr lang="en-US" dirty="0" smtClean="0"/>
              <a:t>3.5</a:t>
            </a:r>
            <a:r>
              <a:rPr smtClean="0"/>
              <a:t>+</a:t>
            </a:r>
            <a:endParaRPr/>
          </a:p>
          <a:p>
            <a:endParaRPr/>
          </a:p>
          <a:p>
            <a:r>
              <a:rPr lang="en-US" dirty="0" smtClean="0"/>
              <a:t>Library support is more for Python 2.7 as it has been around longer</a:t>
            </a:r>
          </a:p>
          <a:p>
            <a:r>
              <a:rPr lang="en-US" dirty="0" smtClean="0"/>
              <a:t>The future is going to be Python 3+ </a:t>
            </a:r>
          </a:p>
          <a:p>
            <a:r>
              <a:rPr lang="en-US" dirty="0" smtClean="0"/>
              <a:t>Development and porting of libraries is an ongoing process</a:t>
            </a:r>
          </a:p>
          <a:p>
            <a:endParaRPr lang="en-US" dirty="0" smtClean="0"/>
          </a:p>
          <a:p>
            <a:r>
              <a:rPr lang="en-US" dirty="0" smtClean="0"/>
              <a:t>There are several key syntactic changes so advisable to be with 3.5+</a:t>
            </a:r>
          </a:p>
          <a:p>
            <a:pPr>
              <a:buNone/>
            </a:pPr>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title"/>
          </p:nvPr>
        </p:nvSpPr>
        <p:spPr>
          <a:prstGeom prst="rect">
            <a:avLst/>
          </a:prstGeom>
        </p:spPr>
        <p:txBody>
          <a:bodyPr/>
          <a:lstStyle/>
          <a:p>
            <a:r>
              <a:t>How to get Python?</a:t>
            </a:r>
          </a:p>
        </p:txBody>
      </p:sp>
      <p:sp>
        <p:nvSpPr>
          <p:cNvPr id="166" name="Shape 166"/>
          <p:cNvSpPr>
            <a:spLocks noGrp="1"/>
          </p:cNvSpPr>
          <p:nvPr>
            <p:ph type="body" idx="1"/>
          </p:nvPr>
        </p:nvSpPr>
        <p:spPr>
          <a:prstGeom prst="rect">
            <a:avLst/>
          </a:prstGeom>
        </p:spPr>
        <p:txBody>
          <a:bodyPr/>
          <a:lstStyle/>
          <a:p>
            <a:r>
              <a:rPr dirty="0"/>
              <a:t>Comes pre-installed on most Unix systems, including Linux and Mac OS X</a:t>
            </a:r>
          </a:p>
          <a:p>
            <a:r>
              <a:rPr smtClean="0"/>
              <a:t>Check </a:t>
            </a:r>
            <a:r>
              <a:rPr dirty="0"/>
              <a:t>your </a:t>
            </a:r>
            <a:r>
              <a:rPr/>
              <a:t>python </a:t>
            </a:r>
            <a:r>
              <a:rPr smtClean="0"/>
              <a:t>version</a:t>
            </a:r>
            <a:r>
              <a:rPr lang="en-US" dirty="0" smtClean="0"/>
              <a:t> by issuing the following command</a:t>
            </a:r>
            <a:endParaRPr dirty="0"/>
          </a:p>
          <a:p>
            <a:endParaRPr dirty="0">
              <a:solidFill>
                <a:schemeClr val="tx1"/>
              </a:solidFill>
            </a:endParaRPr>
          </a:p>
          <a:p>
            <a:pPr marL="0" indent="0" defTabSz="457200">
              <a:lnSpc>
                <a:spcPct val="100000"/>
              </a:lnSpc>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EBEBEB"/>
                </a:solidFill>
                <a:latin typeface="Menlo"/>
                <a:ea typeface="Menlo"/>
                <a:cs typeface="Menlo"/>
                <a:sym typeface="Menlo"/>
              </a:defRPr>
            </a:pPr>
            <a:r>
              <a:rPr smtClean="0">
                <a:solidFill>
                  <a:schemeClr val="tx1"/>
                </a:solidFill>
              </a:rPr>
              <a:t>python </a:t>
            </a:r>
            <a:r>
              <a:rPr dirty="0">
                <a:solidFill>
                  <a:schemeClr val="tx1"/>
                </a:solidFill>
              </a:rPr>
              <a:t>--version</a:t>
            </a:r>
          </a:p>
          <a:p>
            <a:pPr marL="0" indent="0" defTabSz="457200">
              <a:lnSpc>
                <a:spcPct val="100000"/>
              </a:lnSpc>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EBEBEB"/>
                </a:solidFill>
                <a:latin typeface="Menlo"/>
                <a:ea typeface="Menlo"/>
                <a:cs typeface="Menlo"/>
                <a:sym typeface="Menlo"/>
              </a:defRPr>
            </a:pPr>
            <a:r>
              <a:rPr>
                <a:solidFill>
                  <a:schemeClr val="tx1"/>
                </a:solidFill>
              </a:rPr>
              <a:t>Python </a:t>
            </a:r>
            <a:r>
              <a:rPr lang="en-US" dirty="0" smtClean="0">
                <a:solidFill>
                  <a:schemeClr val="tx1"/>
                </a:solidFill>
              </a:rPr>
              <a:t>3.5.2</a:t>
            </a:r>
          </a:p>
          <a:p>
            <a:pPr marL="0" indent="0" defTabSz="457200">
              <a:lnSpc>
                <a:spcPct val="100000"/>
              </a:lnSpc>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EBEBEB"/>
                </a:solidFill>
                <a:latin typeface="Menlo"/>
                <a:ea typeface="Menlo"/>
                <a:cs typeface="Menlo"/>
                <a:sym typeface="Menlo"/>
              </a:defRPr>
            </a:pPr>
            <a:endParaRPr dirty="0">
              <a:solidFill>
                <a:schemeClr val="tx1"/>
              </a:solidFill>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title"/>
          </p:nvPr>
        </p:nvSpPr>
        <p:spPr>
          <a:prstGeom prst="rect">
            <a:avLst/>
          </a:prstGeom>
        </p:spPr>
        <p:txBody>
          <a:bodyPr/>
          <a:lstStyle/>
          <a:p>
            <a:r>
              <a:rPr smtClean="0"/>
              <a:t>Python</a:t>
            </a:r>
            <a:r>
              <a:rPr lang="en-US" dirty="0" smtClean="0"/>
              <a:t> Download and Installation</a:t>
            </a:r>
            <a:endParaRPr/>
          </a:p>
        </p:txBody>
      </p:sp>
      <p:sp>
        <p:nvSpPr>
          <p:cNvPr id="166" name="Shape 166"/>
          <p:cNvSpPr>
            <a:spLocks noGrp="1"/>
          </p:cNvSpPr>
          <p:nvPr>
            <p:ph type="body" idx="1"/>
          </p:nvPr>
        </p:nvSpPr>
        <p:spPr>
          <a:prstGeom prst="rect">
            <a:avLst/>
          </a:prstGeom>
        </p:spPr>
        <p:txBody>
          <a:bodyPr/>
          <a:lstStyle/>
          <a:p>
            <a:r>
              <a:rPr lang="en-US" dirty="0" smtClean="0"/>
              <a:t>Python may be downloaded from the following URL</a:t>
            </a:r>
          </a:p>
          <a:p>
            <a:pPr lvl="1">
              <a:buNone/>
            </a:pPr>
            <a:r>
              <a:rPr lang="en-US" dirty="0" smtClean="0">
                <a:hlinkClick r:id="rId2"/>
              </a:rPr>
              <a:t>https://www.python.org/downloads/</a:t>
            </a:r>
            <a:r>
              <a:rPr lang="en-US" dirty="0" smtClean="0"/>
              <a:t>	</a:t>
            </a:r>
          </a:p>
          <a:p>
            <a:pPr lvl="1">
              <a:buNone/>
            </a:pPr>
            <a:endParaRPr lang="en-US" dirty="0" smtClean="0"/>
          </a:p>
          <a:p>
            <a:pPr lvl="1">
              <a:buNone/>
            </a:pPr>
            <a:r>
              <a:rPr lang="en-US" dirty="0" smtClean="0"/>
              <a:t>You can choose the version and operating system </a:t>
            </a:r>
          </a:p>
          <a:p>
            <a:pPr lvl="1">
              <a:buNone/>
            </a:pPr>
            <a:endParaRPr lang="en-US" dirty="0" smtClean="0"/>
          </a:p>
          <a:p>
            <a:pPr lvl="1">
              <a:buNone/>
            </a:pPr>
            <a:r>
              <a:rPr lang="en-US" dirty="0" smtClean="0"/>
              <a:t>Version 3.4 onwards is recommended </a:t>
            </a:r>
            <a:endParaRPr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t>Objectives</a:t>
            </a:r>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FontTx/>
              <a:buNone/>
            </a:pPr>
            <a:r>
              <a:rPr dirty="0"/>
              <a:t>By the end of this course, you should be able to:</a:t>
            </a:r>
          </a:p>
          <a:p>
            <a:r>
              <a:rPr lang="en-US" dirty="0" smtClean="0"/>
              <a:t>Assess the importance of Python</a:t>
            </a:r>
          </a:p>
          <a:p>
            <a:r>
              <a:rPr lang="en-US" dirty="0" smtClean="0"/>
              <a:t>Get started with the Python environment</a:t>
            </a:r>
          </a:p>
          <a:p>
            <a:r>
              <a:rPr lang="en-US" dirty="0" smtClean="0"/>
              <a:t>Python </a:t>
            </a:r>
            <a:r>
              <a:rPr lang="en-US" dirty="0"/>
              <a:t>interactive</a:t>
            </a:r>
            <a:r>
              <a:rPr lang="en-US" dirty="0" smtClean="0"/>
              <a:t> mode and scripting interface</a:t>
            </a:r>
          </a:p>
          <a:p>
            <a:r>
              <a:rPr dirty="0" smtClean="0"/>
              <a:t>Understand variables</a:t>
            </a:r>
            <a:r>
              <a:rPr lang="en-US" dirty="0" smtClean="0"/>
              <a:t>, constructs</a:t>
            </a:r>
            <a:r>
              <a:rPr dirty="0" smtClean="0"/>
              <a:t> </a:t>
            </a:r>
            <a:r>
              <a:rPr dirty="0"/>
              <a:t>and indentation</a:t>
            </a:r>
          </a:p>
          <a:p>
            <a:r>
              <a:rPr dirty="0"/>
              <a:t>List </a:t>
            </a:r>
            <a:r>
              <a:rPr lang="en-US" dirty="0" smtClean="0"/>
              <a:t>basic </a:t>
            </a:r>
            <a:r>
              <a:rPr dirty="0" smtClean="0"/>
              <a:t>operations </a:t>
            </a:r>
            <a:r>
              <a:rPr dirty="0"/>
              <a:t>on numbers and strings</a:t>
            </a:r>
          </a:p>
          <a:p>
            <a:r>
              <a:rPr dirty="0"/>
              <a:t>Run a python script</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title"/>
          </p:nvPr>
        </p:nvSpPr>
        <p:spPr>
          <a:prstGeom prst="rect">
            <a:avLst/>
          </a:prstGeom>
        </p:spPr>
        <p:txBody>
          <a:bodyPr/>
          <a:lstStyle/>
          <a:p>
            <a:r>
              <a:rPr lang="en-US" dirty="0" smtClean="0"/>
              <a:t>Using Python</a:t>
            </a:r>
            <a:endParaRPr/>
          </a:p>
        </p:txBody>
      </p:sp>
      <p:sp>
        <p:nvSpPr>
          <p:cNvPr id="166" name="Shape 166"/>
          <p:cNvSpPr>
            <a:spLocks noGrp="1"/>
          </p:cNvSpPr>
          <p:nvPr>
            <p:ph type="body" idx="1"/>
          </p:nvPr>
        </p:nvSpPr>
        <p:spPr>
          <a:prstGeom prst="rect">
            <a:avLst/>
          </a:prstGeom>
        </p:spPr>
        <p:txBody>
          <a:bodyPr/>
          <a:lstStyle/>
          <a:p>
            <a:r>
              <a:rPr lang="en-US" dirty="0" smtClean="0"/>
              <a:t>Python can be used in interactive or scripting mode</a:t>
            </a:r>
          </a:p>
          <a:p>
            <a:pPr lvl="1"/>
            <a:r>
              <a:rPr lang="en-US" dirty="0" smtClean="0"/>
              <a:t>Interactive mode allows one to quickly interact with Python on a command line interface</a:t>
            </a:r>
          </a:p>
          <a:p>
            <a:pPr lvl="1"/>
            <a:r>
              <a:rPr lang="en-US" dirty="0" smtClean="0"/>
              <a:t>Scripting mode allows to store several commands and constructs to be saved as a program and then executed at one go</a:t>
            </a:r>
          </a:p>
          <a:p>
            <a:pPr lvl="1"/>
            <a:endParaRPr lang="en-US" dirty="0" smtClean="0"/>
          </a:p>
          <a:p>
            <a:r>
              <a:rPr lang="en-US" dirty="0" smtClean="0"/>
              <a:t>Demonstration of both of these modes follows: </a:t>
            </a:r>
            <a:endParaRPr dirty="0"/>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p:nvPr>
        </p:nvSpPr>
        <p:spPr>
          <a:prstGeom prst="rect">
            <a:avLst/>
          </a:prstGeom>
        </p:spPr>
        <p:txBody>
          <a:bodyPr/>
          <a:lstStyle/>
          <a:p>
            <a:r>
              <a:rPr/>
              <a:t>Comments </a:t>
            </a:r>
            <a:r>
              <a:rPr lang="en-US" dirty="0" smtClean="0"/>
              <a:t>, </a:t>
            </a:r>
            <a:r>
              <a:rPr smtClean="0"/>
              <a:t>Literals</a:t>
            </a:r>
            <a:r>
              <a:rPr lang="en-US" dirty="0" smtClean="0"/>
              <a:t>, Variables</a:t>
            </a:r>
            <a:endParaRPr/>
          </a:p>
        </p:txBody>
      </p:sp>
      <p:sp>
        <p:nvSpPr>
          <p:cNvPr id="178" name="Shape 178"/>
          <p:cNvSpPr>
            <a:spLocks noGrp="1"/>
          </p:cNvSpPr>
          <p:nvPr>
            <p:ph type="body" idx="1"/>
          </p:nvPr>
        </p:nvSpPr>
        <p:spPr>
          <a:prstGeom prst="rect">
            <a:avLst/>
          </a:prstGeom>
        </p:spPr>
        <p:txBody>
          <a:bodyPr>
            <a:normAutofit/>
          </a:bodyPr>
          <a:lstStyle/>
          <a:p>
            <a:pPr marL="196596" indent="-196596" defTabSz="786384">
              <a:spcBef>
                <a:spcPts val="800"/>
              </a:spcBef>
              <a:defRPr sz="2408"/>
            </a:pPr>
            <a:r>
              <a:rPr dirty="0"/>
              <a:t>Any statement with a leading ‘#’ is treated as </a:t>
            </a:r>
            <a:r>
              <a:rPr/>
              <a:t>a </a:t>
            </a:r>
            <a:r>
              <a:rPr smtClean="0"/>
              <a:t>comment</a:t>
            </a:r>
            <a:endParaRPr lang="en-US" dirty="0" smtClean="0"/>
          </a:p>
          <a:p>
            <a:pPr marL="196596" indent="-196596" defTabSz="786384">
              <a:spcBef>
                <a:spcPts val="800"/>
              </a:spcBef>
              <a:defRPr sz="2408"/>
            </a:pPr>
            <a:r>
              <a:rPr lang="en-US" dirty="0" smtClean="0"/>
              <a:t>Literal Constants : Any number or a string value</a:t>
            </a:r>
          </a:p>
          <a:p>
            <a:pPr marL="196596" indent="-196596" defTabSz="786384">
              <a:spcBef>
                <a:spcPts val="800"/>
              </a:spcBef>
              <a:defRPr sz="2408"/>
            </a:pPr>
            <a:r>
              <a:rPr lang="en-US" dirty="0" smtClean="0"/>
              <a:t>Variable : A user defined container that can hold a literal value</a:t>
            </a:r>
          </a:p>
          <a:p>
            <a:pPr marL="691896" lvl="1" indent="-196596" defTabSz="786384">
              <a:spcBef>
                <a:spcPts val="800"/>
              </a:spcBef>
              <a:buNone/>
              <a:defRPr sz="2408"/>
            </a:pPr>
            <a:r>
              <a:rPr lang="en-US" dirty="0" smtClean="0"/>
              <a:t>a=10                  # variable a contains 10</a:t>
            </a:r>
          </a:p>
          <a:p>
            <a:pPr marL="691896" lvl="1" indent="-196596" defTabSz="786384">
              <a:spcBef>
                <a:spcPts val="800"/>
              </a:spcBef>
              <a:buNone/>
              <a:defRPr sz="2408"/>
            </a:pPr>
            <a:r>
              <a:rPr lang="en-US" dirty="0" smtClean="0"/>
              <a:t>b=‘Hello’           # Storing a string ‘Hello’ in variable b</a:t>
            </a:r>
          </a:p>
          <a:p>
            <a:pPr marL="691896" lvl="1" indent="-196596" defTabSz="786384">
              <a:spcBef>
                <a:spcPts val="800"/>
              </a:spcBef>
              <a:buNone/>
              <a:defRPr sz="2408"/>
            </a:pPr>
            <a:r>
              <a:rPr lang="en-US" dirty="0" smtClean="0"/>
              <a:t>c=“World”        # Stores a string ‘World’ in variable c	</a:t>
            </a:r>
          </a:p>
          <a:p>
            <a:pPr marL="196596" indent="-196596" defTabSz="786384">
              <a:spcBef>
                <a:spcPts val="800"/>
              </a:spcBef>
              <a:defRPr sz="2408"/>
            </a:pPr>
            <a:r>
              <a:rPr lang="en-US" dirty="0" smtClean="0"/>
              <a:t>Variable : A user defined container that can hold a literal value</a:t>
            </a:r>
          </a:p>
          <a:p>
            <a:pPr marL="196596" indent="-196596" defTabSz="786384">
              <a:spcBef>
                <a:spcPts val="800"/>
              </a:spcBef>
              <a:defRPr sz="2408"/>
            </a:pPr>
            <a:endParaRPr lang="en-US" dirty="0" smtClean="0"/>
          </a:p>
          <a:p>
            <a:pPr marL="196596" indent="-196596" defTabSz="786384">
              <a:spcBef>
                <a:spcPts val="800"/>
              </a:spcBef>
              <a:buNone/>
              <a:defRPr sz="2408"/>
            </a:pPr>
            <a:endParaRPr lang="en-US" dirty="0" smtClean="0"/>
          </a:p>
          <a:p>
            <a:pPr marL="691896" lvl="1" indent="-196596" defTabSz="786384">
              <a:spcBef>
                <a:spcPts val="800"/>
              </a:spcBef>
              <a:buNone/>
              <a:defRPr sz="2408"/>
            </a:pPr>
            <a:endParaRPr lang="en-US" dirty="0" smtClean="0"/>
          </a:p>
          <a:p>
            <a:pPr marL="0" indent="0" defTabSz="393192">
              <a:lnSpc>
                <a:spcPct val="100000"/>
              </a:lnSpc>
              <a:spcBef>
                <a:spcPts val="0"/>
              </a:spcBef>
              <a:buSzTx/>
              <a:buFontTx/>
              <a:buNone/>
              <a:tabLst>
                <a:tab pos="304800" algn="l"/>
                <a:tab pos="609600" algn="l"/>
                <a:tab pos="914400" algn="l"/>
                <a:tab pos="1219200" algn="l"/>
                <a:tab pos="1524000" algn="l"/>
                <a:tab pos="1828800" algn="l"/>
                <a:tab pos="2133600" algn="l"/>
                <a:tab pos="2438400" algn="l"/>
                <a:tab pos="2743200" algn="l"/>
                <a:tab pos="3048000" algn="l"/>
                <a:tab pos="3352800" algn="l"/>
                <a:tab pos="3657600" algn="l"/>
              </a:tabLst>
              <a:defRPr sz="1548">
                <a:solidFill>
                  <a:srgbClr val="EBEBEB"/>
                </a:solidFill>
                <a:latin typeface="Menlo"/>
                <a:ea typeface="Menlo"/>
                <a:cs typeface="Menlo"/>
                <a:sym typeface="Menlo"/>
              </a:defRPr>
            </a:pPr>
            <a:endParaRPr lang="en-US" dirty="0" smtClean="0"/>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prstGeom prst="rect">
            <a:avLst/>
          </a:prstGeom>
        </p:spPr>
        <p:txBody>
          <a:bodyPr/>
          <a:lstStyle/>
          <a:p>
            <a:r>
              <a:t>Python identifiers</a:t>
            </a:r>
          </a:p>
        </p:txBody>
      </p:sp>
      <p:sp>
        <p:nvSpPr>
          <p:cNvPr id="187" name="Shape 187"/>
          <p:cNvSpPr>
            <a:spLocks noGrp="1"/>
          </p:cNvSpPr>
          <p:nvPr>
            <p:ph type="body" idx="1"/>
          </p:nvPr>
        </p:nvSpPr>
        <p:spPr>
          <a:prstGeom prst="rect">
            <a:avLst/>
          </a:prstGeom>
        </p:spPr>
        <p:txBody>
          <a:bodyPr>
            <a:normAutofit lnSpcReduction="10000"/>
          </a:bodyPr>
          <a:lstStyle/>
          <a:p>
            <a:pPr marL="201168" indent="-201168" defTabSz="804672">
              <a:spcBef>
                <a:spcPts val="800"/>
              </a:spcBef>
              <a:defRPr sz="2464"/>
            </a:pPr>
            <a:r>
              <a:t>Identifiers are names for entities</a:t>
            </a:r>
          </a:p>
          <a:p>
            <a:pPr marL="603504" lvl="1" indent="-201168" defTabSz="804672">
              <a:spcBef>
                <a:spcPts val="800"/>
              </a:spcBef>
              <a:defRPr sz="2464"/>
            </a:pPr>
            <a:r>
              <a:t>variables</a:t>
            </a:r>
          </a:p>
          <a:p>
            <a:pPr marL="603504" lvl="1" indent="-201168" defTabSz="804672">
              <a:spcBef>
                <a:spcPts val="800"/>
              </a:spcBef>
              <a:defRPr sz="2464"/>
            </a:pPr>
            <a:r>
              <a:t>functions</a:t>
            </a:r>
          </a:p>
          <a:p>
            <a:pPr marL="603504" lvl="1" indent="-201168" defTabSz="804672">
              <a:spcBef>
                <a:spcPts val="800"/>
              </a:spcBef>
              <a:defRPr sz="2464"/>
            </a:pPr>
            <a:r>
              <a:t>classes</a:t>
            </a:r>
          </a:p>
          <a:p>
            <a:pPr marL="603504" lvl="1" indent="-201168" defTabSz="804672">
              <a:spcBef>
                <a:spcPts val="800"/>
              </a:spcBef>
              <a:defRPr sz="2464"/>
            </a:pPr>
            <a:r>
              <a:t>objects</a:t>
            </a:r>
          </a:p>
          <a:p>
            <a:pPr marL="201168" indent="-201168" defTabSz="804672">
              <a:spcBef>
                <a:spcPts val="800"/>
              </a:spcBef>
              <a:defRPr sz="2464"/>
            </a:pPr>
            <a:r>
              <a:t>Identifiers have the following rules</a:t>
            </a:r>
          </a:p>
          <a:p>
            <a:pPr marL="603504" lvl="1" indent="-201168" defTabSz="804672">
              <a:spcBef>
                <a:spcPts val="800"/>
              </a:spcBef>
              <a:defRPr sz="2464"/>
            </a:pPr>
            <a:r>
              <a:t>Starts with [a-zA-Z_]</a:t>
            </a:r>
          </a:p>
          <a:p>
            <a:pPr marL="603504" lvl="1" indent="-201168" defTabSz="804672">
              <a:spcBef>
                <a:spcPts val="800"/>
              </a:spcBef>
              <a:defRPr sz="2464"/>
            </a:pPr>
            <a:r>
              <a:t>Following character could also include digits [0-9]</a:t>
            </a:r>
          </a:p>
          <a:p>
            <a:pPr marL="603504" lvl="1" indent="-201168" defTabSz="804672">
              <a:spcBef>
                <a:spcPts val="800"/>
              </a:spcBef>
              <a:defRPr sz="2464"/>
            </a:pPr>
            <a:r>
              <a:t>case-sensitive: Hello, hello and HELLO are three </a:t>
            </a:r>
            <a:r>
              <a:rPr/>
              <a:t>separate </a:t>
            </a:r>
            <a:r>
              <a:rPr smtClean="0"/>
              <a:t>identifiers</a:t>
            </a:r>
            <a:endParaRPr lang="en-US" dirty="0" smtClean="0"/>
          </a:p>
          <a:p>
            <a:pPr marL="603504" lvl="1" indent="-201168" defTabSz="804672">
              <a:spcBef>
                <a:spcPts val="800"/>
              </a:spcBef>
              <a:defRPr sz="2464"/>
            </a:pPr>
            <a:r>
              <a:rPr lang="en-US" dirty="0" smtClean="0"/>
              <a:t>Only special character allowed is the underscore ( _ )</a:t>
            </a:r>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44000" y="1799999"/>
            <a:ext cx="7920000" cy="1532727"/>
          </a:xfrm>
          <a:prstGeom prst="rect">
            <a:avLst/>
          </a:prstGeom>
          <a:noFill/>
        </p:spPr>
        <p:txBody>
          <a:bodyPr wrap="square" rtlCol="0">
            <a:spAutoFit/>
          </a:bodyPr>
          <a:lstStyle/>
          <a:p>
            <a:endParaRPr lang="en-US" dirty="0">
              <a:solidFill>
                <a:srgbClr val="6600CC"/>
              </a:solidFill>
              <a:latin typeface="Vrinda" pitchFamily="34" charset="0"/>
              <a:cs typeface="Vrinda" pitchFamily="34" charset="0"/>
            </a:endParaRPr>
          </a:p>
          <a:p>
            <a:endParaRPr lang="en-US" dirty="0">
              <a:solidFill>
                <a:srgbClr val="6600CC"/>
              </a:solidFill>
              <a:latin typeface="Vrinda" pitchFamily="34" charset="0"/>
              <a:cs typeface="Vrinda" pitchFamily="34" charset="0"/>
            </a:endParaRPr>
          </a:p>
          <a:p>
            <a:r>
              <a:rPr lang="en-IN" dirty="0">
                <a:solidFill>
                  <a:srgbClr val="6600CC"/>
                </a:solidFill>
                <a:latin typeface="Vrinda" pitchFamily="34" charset="0"/>
                <a:cs typeface="Vrinda" pitchFamily="34" charset="0"/>
              </a:rPr>
              <a:t>		</a:t>
            </a:r>
          </a:p>
          <a:p>
            <a:pPr marL="503125" lvl="1" defTabSz="914363">
              <a:lnSpc>
                <a:spcPct val="90000"/>
              </a:lnSpc>
              <a:spcBef>
                <a:spcPct val="20000"/>
              </a:spcBef>
              <a:buSzPct val="120000"/>
            </a:pPr>
            <a:endParaRPr lang="en-IN" dirty="0">
              <a:solidFill>
                <a:srgbClr val="6600CC"/>
              </a:solidFill>
              <a:latin typeface="Vrinda" pitchFamily="34" charset="0"/>
              <a:cs typeface="Vrinda" pitchFamily="34" charset="0"/>
            </a:endParaRPr>
          </a:p>
          <a:p>
            <a:pPr marL="503125" lvl="1" defTabSz="914363">
              <a:lnSpc>
                <a:spcPct val="90000"/>
              </a:lnSpc>
              <a:spcBef>
                <a:spcPct val="20000"/>
              </a:spcBef>
              <a:buSzPct val="120000"/>
            </a:pPr>
            <a:endParaRPr lang="en-IN" dirty="0">
              <a:solidFill>
                <a:srgbClr val="6600CC"/>
              </a:solidFill>
              <a:latin typeface="Vrinda" pitchFamily="34" charset="0"/>
              <a:cs typeface="Vrinda"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901" y="2387504"/>
            <a:ext cx="6621573" cy="2478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Oval Callout 1"/>
          <p:cNvSpPr/>
          <p:nvPr/>
        </p:nvSpPr>
        <p:spPr>
          <a:xfrm>
            <a:off x="8328248" y="2060848"/>
            <a:ext cx="1944216" cy="1440160"/>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Reserved words in Python</a:t>
            </a:r>
            <a:endParaRPr lang="en-US" dirty="0"/>
          </a:p>
        </p:txBody>
      </p:sp>
      <p:sp>
        <p:nvSpPr>
          <p:cNvPr id="3" name="Rectangle 2"/>
          <p:cNvSpPr/>
          <p:nvPr/>
        </p:nvSpPr>
        <p:spPr>
          <a:xfrm>
            <a:off x="1819901" y="1576182"/>
            <a:ext cx="2414444" cy="369332"/>
          </a:xfrm>
          <a:prstGeom prst="rect">
            <a:avLst/>
          </a:prstGeom>
        </p:spPr>
        <p:txBody>
          <a:bodyPr wrap="none">
            <a:spAutoFit/>
          </a:bodyPr>
          <a:lstStyle/>
          <a:p>
            <a:r>
              <a:rPr lang="en-IN" b="1" dirty="0">
                <a:solidFill>
                  <a:schemeClr val="tx1"/>
                </a:solidFill>
                <a:latin typeface="Vrinda" pitchFamily="34" charset="0"/>
                <a:cs typeface="Vrinda" pitchFamily="34" charset="0"/>
              </a:rPr>
              <a:t>Words and Sentences </a:t>
            </a:r>
            <a:endParaRPr lang="en-US" dirty="0">
              <a:solidFill>
                <a:schemeClr val="tx1"/>
              </a:solidFill>
            </a:endParaRPr>
          </a:p>
        </p:txBody>
      </p:sp>
    </p:spTree>
    <p:extLst>
      <p:ext uri="{BB962C8B-B14F-4D97-AF65-F5344CB8AC3E}">
        <p14:creationId xmlns:p14="http://schemas.microsoft.com/office/powerpoint/2010/main" val="32856427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511" y="540000"/>
            <a:ext cx="7954026" cy="900000"/>
          </a:xfrm>
        </p:spPr>
        <p:txBody>
          <a:bodyPr anchor="t" anchorCtr="0">
            <a:noAutofit/>
          </a:bodyPr>
          <a:lstStyle/>
          <a:p>
            <a:pPr algn="ctr"/>
            <a:r>
              <a:rPr lang="en-IN" sz="3200" b="1" dirty="0" smtClean="0">
                <a:solidFill>
                  <a:schemeClr val="tx1"/>
                </a:solidFill>
                <a:latin typeface="Vrinda" pitchFamily="34" charset="0"/>
                <a:cs typeface="Vrinda" pitchFamily="34" charset="0"/>
                <a:sym typeface="Gill Sans" charset="0"/>
              </a:rPr>
              <a:t>Variables and </a:t>
            </a:r>
            <a:r>
              <a:rPr lang="en-IN" sz="3200" b="1" dirty="0">
                <a:solidFill>
                  <a:schemeClr val="tx1"/>
                </a:solidFill>
                <a:latin typeface="Vrinda" pitchFamily="34" charset="0"/>
                <a:cs typeface="Vrinda" pitchFamily="34" charset="0"/>
                <a:sym typeface="Gill Sans" charset="0"/>
              </a:rPr>
              <a:t>Constants</a:t>
            </a:r>
            <a:endParaRPr lang="en-US" sz="3200" b="1" dirty="0">
              <a:solidFill>
                <a:schemeClr val="tx1"/>
              </a:solidFill>
              <a:latin typeface="Vrinda" pitchFamily="34" charset="0"/>
              <a:cs typeface="Vrinda" pitchFamily="34" charset="0"/>
            </a:endParaRPr>
          </a:p>
        </p:txBody>
      </p:sp>
      <p:sp>
        <p:nvSpPr>
          <p:cNvPr id="5" name="Content Placeholder 2"/>
          <p:cNvSpPr txBox="1">
            <a:spLocks/>
          </p:cNvSpPr>
          <p:nvPr/>
        </p:nvSpPr>
        <p:spPr>
          <a:xfrm>
            <a:off x="2244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endParaRPr lang="en-IN" sz="2000" dirty="0">
              <a:solidFill>
                <a:srgbClr val="6600CC"/>
              </a:solidFill>
              <a:latin typeface="Vrinda" pitchFamily="34" charset="0"/>
              <a:cs typeface="Vrinda" pitchFamily="34" charset="0"/>
            </a:endParaRPr>
          </a:p>
        </p:txBody>
      </p:sp>
      <p:sp>
        <p:nvSpPr>
          <p:cNvPr id="3" name="Rectangle 2"/>
          <p:cNvSpPr/>
          <p:nvPr/>
        </p:nvSpPr>
        <p:spPr>
          <a:xfrm>
            <a:off x="1365337" y="1440001"/>
            <a:ext cx="8907127" cy="3034677"/>
          </a:xfrm>
          <a:prstGeom prst="rect">
            <a:avLst/>
          </a:prstGeom>
        </p:spPr>
        <p:txBody>
          <a:bodyPr wrap="square">
            <a:spAutoFit/>
          </a:bodyPr>
          <a:lstStyle/>
          <a:p>
            <a:pPr marL="514350" lvl="1" indent="-396875" defTabSz="914363">
              <a:lnSpc>
                <a:spcPct val="90000"/>
              </a:lnSpc>
              <a:buSzPct val="100000"/>
              <a:buBlip>
                <a:blip r:embed="rId3"/>
              </a:buBlip>
            </a:pPr>
            <a:endParaRPr lang="en-US" sz="2000" dirty="0">
              <a:solidFill>
                <a:srgbClr val="6600CC"/>
              </a:solidFill>
              <a:cs typeface="Vrinda" pitchFamily="34" charset="0"/>
            </a:endParaRPr>
          </a:p>
          <a:p>
            <a:pPr marL="514350" lvl="1" indent="-396875" defTabSz="914363">
              <a:lnSpc>
                <a:spcPct val="90000"/>
              </a:lnSpc>
              <a:buSzPct val="100000"/>
              <a:buBlip>
                <a:blip r:embed="rId3"/>
              </a:buBlip>
            </a:pPr>
            <a:r>
              <a:rPr lang="en-US" sz="2400" dirty="0">
                <a:solidFill>
                  <a:srgbClr val="6600CC"/>
                </a:solidFill>
                <a:cs typeface="Vrinda" pitchFamily="34" charset="0"/>
              </a:rPr>
              <a:t>Fixed </a:t>
            </a:r>
            <a:r>
              <a:rPr lang="en-US" sz="2400" dirty="0">
                <a:solidFill>
                  <a:srgbClr val="6600CC"/>
                </a:solidFill>
                <a:cs typeface="Vrinda" pitchFamily="34" charset="0"/>
              </a:rPr>
              <a:t>values used in programs such as numbers, letters, and strings are called as </a:t>
            </a:r>
            <a:r>
              <a:rPr lang="en-US" altLang="ja-JP" sz="2400" dirty="0">
                <a:solidFill>
                  <a:srgbClr val="6600CC"/>
                </a:solidFill>
                <a:cs typeface="Vrinda" pitchFamily="34" charset="0"/>
              </a:rPr>
              <a:t>constants</a:t>
            </a:r>
            <a:r>
              <a:rPr lang="en-US" altLang="ja-JP" sz="2400" dirty="0">
                <a:solidFill>
                  <a:srgbClr val="6600CC"/>
                </a:solidFill>
                <a:cs typeface="Vrinda" pitchFamily="34" charset="0"/>
              </a:rPr>
              <a:t>.</a:t>
            </a:r>
          </a:p>
          <a:p>
            <a:pPr marL="514350" lvl="1" indent="-396875" defTabSz="914363">
              <a:lnSpc>
                <a:spcPct val="90000"/>
              </a:lnSpc>
              <a:buSzPct val="100000"/>
              <a:buBlip>
                <a:blip r:embed="rId3"/>
              </a:buBlip>
            </a:pPr>
            <a:r>
              <a:rPr lang="en-US" altLang="ja-JP" sz="2400" dirty="0">
                <a:solidFill>
                  <a:srgbClr val="6600CC"/>
                </a:solidFill>
                <a:cs typeface="Vrinda" pitchFamily="34" charset="0"/>
              </a:rPr>
              <a:t>Values </a:t>
            </a:r>
            <a:r>
              <a:rPr lang="en-US" altLang="ja-JP" sz="2400" dirty="0">
                <a:solidFill>
                  <a:srgbClr val="6600CC"/>
                </a:solidFill>
                <a:cs typeface="Vrinda" pitchFamily="34" charset="0"/>
              </a:rPr>
              <a:t>of constants never change during program execution</a:t>
            </a:r>
            <a:r>
              <a:rPr lang="en-US" altLang="ja-JP" sz="2400" dirty="0">
                <a:solidFill>
                  <a:srgbClr val="6600CC"/>
                </a:solidFill>
                <a:cs typeface="Vrinda" pitchFamily="34" charset="0"/>
              </a:rPr>
              <a:t>.</a:t>
            </a:r>
          </a:p>
          <a:p>
            <a:pPr marL="514350" lvl="1" indent="-396875" defTabSz="914363">
              <a:lnSpc>
                <a:spcPct val="90000"/>
              </a:lnSpc>
              <a:buSzPct val="100000"/>
              <a:buBlip>
                <a:blip r:embed="rId3"/>
              </a:buBlip>
            </a:pPr>
            <a:r>
              <a:rPr lang="en-US" altLang="ja-JP" sz="2400" dirty="0">
                <a:solidFill>
                  <a:srgbClr val="6600CC"/>
                </a:solidFill>
                <a:cs typeface="Vrinda" pitchFamily="34" charset="0"/>
              </a:rPr>
              <a:t>Variables </a:t>
            </a:r>
            <a:r>
              <a:rPr lang="en-US" altLang="ja-JP" sz="2400" dirty="0">
                <a:solidFill>
                  <a:srgbClr val="6600CC"/>
                </a:solidFill>
                <a:cs typeface="Vrinda" pitchFamily="34" charset="0"/>
              </a:rPr>
              <a:t>are named memory location used to store data in program which keeps on changing during execution</a:t>
            </a:r>
            <a:r>
              <a:rPr lang="en-US" altLang="ja-JP" sz="2400" dirty="0">
                <a:solidFill>
                  <a:srgbClr val="6600CC"/>
                </a:solidFill>
                <a:cs typeface="Vrinda" pitchFamily="34" charset="0"/>
              </a:rPr>
              <a:t>.</a:t>
            </a:r>
            <a:r>
              <a:rPr lang="en-US" sz="2400" dirty="0">
                <a:solidFill>
                  <a:srgbClr val="6600CC"/>
                </a:solidFill>
                <a:cs typeface="Vrinda" pitchFamily="34" charset="0"/>
              </a:rPr>
              <a:t> Programmers can decide the names of the </a:t>
            </a:r>
            <a:r>
              <a:rPr lang="en-US" sz="2400" dirty="0">
                <a:solidFill>
                  <a:srgbClr val="6600CC"/>
                </a:solidFill>
                <a:cs typeface="Vrinda" pitchFamily="34" charset="0"/>
              </a:rPr>
              <a:t>variables.</a:t>
            </a:r>
            <a:endParaRPr lang="en-US" altLang="ja-JP" sz="2400" dirty="0">
              <a:solidFill>
                <a:srgbClr val="6600CC"/>
              </a:solidFill>
              <a:cs typeface="Vrinda" pitchFamily="34" charset="0"/>
            </a:endParaRPr>
          </a:p>
          <a:p>
            <a:pPr marL="117475" lvl="1" defTabSz="914363">
              <a:lnSpc>
                <a:spcPct val="90000"/>
              </a:lnSpc>
              <a:buSzPct val="100000"/>
            </a:pPr>
            <a:endParaRPr lang="en-US" sz="2400" dirty="0">
              <a:solidFill>
                <a:srgbClr val="6600CC"/>
              </a:solidFill>
              <a:cs typeface="Vrinda" pitchFamily="34" charset="0"/>
            </a:endParaRPr>
          </a:p>
          <a:p>
            <a:pPr marL="990600" indent="-396875">
              <a:lnSpc>
                <a:spcPct val="90000"/>
              </a:lnSpc>
              <a:spcBef>
                <a:spcPct val="20000"/>
              </a:spcBef>
              <a:buClr>
                <a:schemeClr val="accent1"/>
              </a:buClr>
              <a:buFont typeface="Arial" pitchFamily="34" charset="0"/>
              <a:buChar char="•"/>
            </a:pPr>
            <a:endParaRPr lang="en-US" sz="2000" dirty="0">
              <a:solidFill>
                <a:srgbClr val="6600CC"/>
              </a:solidFill>
              <a:cs typeface="Vrinda" pitchFamily="34" charset="0"/>
            </a:endParaRPr>
          </a:p>
        </p:txBody>
      </p:sp>
      <p:sp>
        <p:nvSpPr>
          <p:cNvPr id="6" name="Rectangle 3"/>
          <p:cNvSpPr>
            <a:spLocks/>
          </p:cNvSpPr>
          <p:nvPr/>
        </p:nvSpPr>
        <p:spPr bwMode="auto">
          <a:xfrm>
            <a:off x="2639616" y="4231828"/>
            <a:ext cx="2844296" cy="1938992"/>
          </a:xfrm>
          <a:prstGeom prst="rect">
            <a:avLst/>
          </a:prstGeom>
          <a:noFill/>
          <a:ln>
            <a:noFill/>
          </a:ln>
          <a:effectLst>
            <a:glow rad="63500">
              <a:schemeClr val="accent2">
                <a:satMod val="175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1800" b="1" dirty="0">
                <a:solidFill>
                  <a:srgbClr val="C00000"/>
                </a:solidFill>
                <a:latin typeface="+mn-lt"/>
                <a:ea typeface="+mn-ea"/>
              </a:rPr>
              <a:t>Example for Constant</a:t>
            </a:r>
          </a:p>
          <a:p>
            <a:pPr eaLnBrk="1" hangingPunct="1"/>
            <a:r>
              <a:rPr lang="en-US" sz="1800" b="1" dirty="0">
                <a:solidFill>
                  <a:srgbClr val="C00000"/>
                </a:solidFill>
                <a:latin typeface="+mn-lt"/>
                <a:ea typeface="+mn-ea"/>
              </a:rPr>
              <a:t>&gt;&gt;&gt; </a:t>
            </a:r>
            <a:r>
              <a:rPr lang="en-US" sz="1800" b="1" dirty="0">
                <a:solidFill>
                  <a:srgbClr val="C00000"/>
                </a:solidFill>
                <a:latin typeface="+mn-lt"/>
                <a:ea typeface="+mn-ea"/>
              </a:rPr>
              <a:t>print </a:t>
            </a:r>
            <a:r>
              <a:rPr lang="en-US" sz="1800" b="1" dirty="0" smtClean="0">
                <a:solidFill>
                  <a:srgbClr val="C00000"/>
                </a:solidFill>
                <a:latin typeface="+mn-lt"/>
                <a:ea typeface="+mn-ea"/>
              </a:rPr>
              <a:t>(123)</a:t>
            </a:r>
            <a:endParaRPr lang="en-US" sz="1800" b="1" dirty="0">
              <a:solidFill>
                <a:srgbClr val="C00000"/>
              </a:solidFill>
              <a:latin typeface="+mn-lt"/>
              <a:ea typeface="+mn-ea"/>
            </a:endParaRPr>
          </a:p>
          <a:p>
            <a:pPr eaLnBrk="1" hangingPunct="1"/>
            <a:r>
              <a:rPr lang="en-US" sz="1800" b="1" dirty="0">
                <a:solidFill>
                  <a:srgbClr val="C00000"/>
                </a:solidFill>
                <a:latin typeface="+mn-lt"/>
                <a:ea typeface="+mn-ea"/>
              </a:rPr>
              <a:t>123</a:t>
            </a:r>
          </a:p>
          <a:p>
            <a:pPr eaLnBrk="1" hangingPunct="1"/>
            <a:r>
              <a:rPr lang="en-US" sz="1800" b="1" dirty="0">
                <a:solidFill>
                  <a:srgbClr val="C00000"/>
                </a:solidFill>
                <a:latin typeface="+mn-lt"/>
                <a:ea typeface="+mn-ea"/>
              </a:rPr>
              <a:t>&gt;&gt;&gt; print </a:t>
            </a:r>
            <a:r>
              <a:rPr lang="en-US" sz="1800" b="1" dirty="0" smtClean="0">
                <a:solidFill>
                  <a:srgbClr val="C00000"/>
                </a:solidFill>
                <a:latin typeface="+mn-lt"/>
                <a:ea typeface="+mn-ea"/>
              </a:rPr>
              <a:t>(98.6)</a:t>
            </a:r>
            <a:endParaRPr lang="en-US" sz="1800" b="1" dirty="0">
              <a:solidFill>
                <a:srgbClr val="C00000"/>
              </a:solidFill>
              <a:latin typeface="+mn-lt"/>
              <a:ea typeface="+mn-ea"/>
            </a:endParaRPr>
          </a:p>
          <a:p>
            <a:pPr eaLnBrk="1" hangingPunct="1"/>
            <a:r>
              <a:rPr lang="en-US" sz="1800" b="1" dirty="0">
                <a:solidFill>
                  <a:srgbClr val="C00000"/>
                </a:solidFill>
                <a:latin typeface="+mn-lt"/>
                <a:ea typeface="+mn-ea"/>
              </a:rPr>
              <a:t>98.6</a:t>
            </a:r>
          </a:p>
          <a:p>
            <a:pPr eaLnBrk="1" hangingPunct="1"/>
            <a:r>
              <a:rPr lang="en-US" sz="1800" b="1" dirty="0">
                <a:solidFill>
                  <a:srgbClr val="C00000"/>
                </a:solidFill>
                <a:latin typeface="+mn-lt"/>
                <a:ea typeface="+mn-ea"/>
              </a:rPr>
              <a:t>&gt;&gt;&gt; print </a:t>
            </a:r>
            <a:r>
              <a:rPr lang="en-US" sz="1800" b="1" dirty="0" smtClean="0">
                <a:solidFill>
                  <a:srgbClr val="C00000"/>
                </a:solidFill>
                <a:latin typeface="+mn-lt"/>
                <a:ea typeface="+mn-ea"/>
              </a:rPr>
              <a:t>('Hello world‘)</a:t>
            </a:r>
            <a:endParaRPr lang="en-US" sz="1800" b="1" dirty="0">
              <a:solidFill>
                <a:srgbClr val="C00000"/>
              </a:solidFill>
              <a:latin typeface="+mn-lt"/>
              <a:ea typeface="+mn-ea"/>
            </a:endParaRPr>
          </a:p>
          <a:p>
            <a:pPr eaLnBrk="1" hangingPunct="1"/>
            <a:r>
              <a:rPr lang="en-US" sz="1800" b="1" dirty="0">
                <a:solidFill>
                  <a:srgbClr val="C00000"/>
                </a:solidFill>
                <a:latin typeface="+mn-lt"/>
                <a:ea typeface="+mn-ea"/>
              </a:rPr>
              <a:t>Hello world</a:t>
            </a:r>
          </a:p>
        </p:txBody>
      </p:sp>
      <p:sp>
        <p:nvSpPr>
          <p:cNvPr id="7" name="Rectangle 7"/>
          <p:cNvSpPr>
            <a:spLocks/>
          </p:cNvSpPr>
          <p:nvPr/>
        </p:nvSpPr>
        <p:spPr bwMode="auto">
          <a:xfrm>
            <a:off x="7017993" y="4154304"/>
            <a:ext cx="252028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1800" b="1" dirty="0">
                <a:solidFill>
                  <a:srgbClr val="C00000"/>
                </a:solidFill>
                <a:latin typeface="+mn-lt"/>
                <a:ea typeface="+mn-ea"/>
              </a:rPr>
              <a:t>Example for Variable</a:t>
            </a:r>
          </a:p>
          <a:p>
            <a:pPr eaLnBrk="1" hangingPunct="1"/>
            <a:r>
              <a:rPr lang="en-US" sz="1800" b="1" dirty="0">
                <a:solidFill>
                  <a:srgbClr val="C00000"/>
                </a:solidFill>
                <a:latin typeface="+mn-lt"/>
                <a:ea typeface="+mn-ea"/>
              </a:rPr>
              <a:t>x = 12.2</a:t>
            </a:r>
          </a:p>
          <a:p>
            <a:pPr eaLnBrk="1" hangingPunct="1"/>
            <a:r>
              <a:rPr lang="en-US" sz="1800" b="1" dirty="0">
                <a:solidFill>
                  <a:srgbClr val="C00000"/>
                </a:solidFill>
                <a:latin typeface="+mn-lt"/>
                <a:ea typeface="+mn-ea"/>
              </a:rPr>
              <a:t>y = 14</a:t>
            </a:r>
          </a:p>
          <a:p>
            <a:pPr eaLnBrk="1" hangingPunct="1"/>
            <a:endParaRPr lang="en-US" sz="1800" b="1" dirty="0">
              <a:solidFill>
                <a:srgbClr val="C00000"/>
              </a:solidFill>
              <a:latin typeface="+mn-lt"/>
              <a:ea typeface="+mn-ea"/>
            </a:endParaRPr>
          </a:p>
          <a:p>
            <a:pPr eaLnBrk="1" hangingPunct="1"/>
            <a:r>
              <a:rPr lang="en-US" sz="1800" b="1" dirty="0">
                <a:solidFill>
                  <a:srgbClr val="C00000"/>
                </a:solidFill>
                <a:latin typeface="+mn-lt"/>
                <a:ea typeface="+mn-ea"/>
              </a:rPr>
              <a:t>Later:</a:t>
            </a:r>
          </a:p>
          <a:p>
            <a:pPr eaLnBrk="1" hangingPunct="1"/>
            <a:r>
              <a:rPr lang="en-US" sz="1800" b="1" dirty="0">
                <a:solidFill>
                  <a:srgbClr val="C00000"/>
                </a:solidFill>
                <a:latin typeface="+mn-lt"/>
                <a:ea typeface="+mn-ea"/>
              </a:rPr>
              <a:t>x = 78</a:t>
            </a:r>
          </a:p>
          <a:p>
            <a:pPr eaLnBrk="1" hangingPunct="1"/>
            <a:r>
              <a:rPr lang="en-US" sz="1800" b="1" dirty="0">
                <a:solidFill>
                  <a:srgbClr val="C00000"/>
                </a:solidFill>
                <a:latin typeface="+mn-lt"/>
                <a:ea typeface="+mn-ea"/>
              </a:rPr>
              <a:t>y = 98</a:t>
            </a:r>
          </a:p>
        </p:txBody>
      </p:sp>
    </p:spTree>
    <p:extLst>
      <p:ext uri="{BB962C8B-B14F-4D97-AF65-F5344CB8AC3E}">
        <p14:creationId xmlns:p14="http://schemas.microsoft.com/office/powerpoint/2010/main" val="1007972998"/>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919536" y="1844824"/>
            <a:ext cx="8424936" cy="40319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r>
              <a:rPr lang="en-US" sz="2400" dirty="0">
                <a:solidFill>
                  <a:srgbClr val="6600CC"/>
                </a:solidFill>
                <a:cs typeface="Vrinda" pitchFamily="34" charset="0"/>
                <a:sym typeface="Gill Sans" charset="0"/>
              </a:rPr>
              <a:t>Variable </a:t>
            </a:r>
            <a:r>
              <a:rPr lang="en-US" sz="2400" dirty="0">
                <a:solidFill>
                  <a:srgbClr val="6600CC"/>
                </a:solidFill>
                <a:cs typeface="Vrinda" pitchFamily="34" charset="0"/>
                <a:sym typeface="Gill Sans" charset="0"/>
              </a:rPr>
              <a:t>naming </a:t>
            </a:r>
            <a:r>
              <a:rPr lang="en-US" sz="2400" dirty="0">
                <a:solidFill>
                  <a:srgbClr val="6600CC"/>
                </a:solidFill>
                <a:cs typeface="Vrinda" pitchFamily="34" charset="0"/>
                <a:sym typeface="Gill Sans" charset="0"/>
              </a:rPr>
              <a:t>conventions</a:t>
            </a:r>
            <a:endParaRPr lang="en-US" sz="2000" dirty="0">
              <a:solidFill>
                <a:srgbClr val="6600CC"/>
              </a:solidFill>
              <a:cs typeface="Vrinda" pitchFamily="34" charset="0"/>
              <a:sym typeface="Gill Sans" charset="0"/>
            </a:endParaRPr>
          </a:p>
          <a:p>
            <a:pPr marL="900000" lvl="1" indent="-396875" defTabSz="914363">
              <a:lnSpc>
                <a:spcPct val="90000"/>
              </a:lnSpc>
              <a:buSzPct val="120000"/>
              <a:buBlip>
                <a:blip r:embed="rId4"/>
              </a:buBlip>
            </a:pPr>
            <a:r>
              <a:rPr lang="en-US" sz="2000" dirty="0">
                <a:solidFill>
                  <a:srgbClr val="6600CC"/>
                </a:solidFill>
                <a:cs typeface="Vrinda" pitchFamily="34" charset="0"/>
                <a:sym typeface="Gill Sans" charset="0"/>
              </a:rPr>
              <a:t>Must </a:t>
            </a:r>
            <a:r>
              <a:rPr lang="en-US" sz="2000" dirty="0">
                <a:solidFill>
                  <a:srgbClr val="6600CC"/>
                </a:solidFill>
                <a:cs typeface="Vrinda" pitchFamily="34" charset="0"/>
                <a:sym typeface="Gill Sans" charset="0"/>
              </a:rPr>
              <a:t>start with a letter or an underscore </a:t>
            </a:r>
            <a:r>
              <a:rPr lang="en-US" sz="2000" dirty="0">
                <a:solidFill>
                  <a:srgbClr val="6600CC"/>
                </a:solidFill>
                <a:cs typeface="Vrinda" pitchFamily="34" charset="0"/>
                <a:sym typeface="Gill Sans" charset="0"/>
              </a:rPr>
              <a:t>“_”.</a:t>
            </a:r>
            <a:endParaRPr lang="en-US" sz="2000" dirty="0">
              <a:solidFill>
                <a:srgbClr val="6600CC"/>
              </a:solidFill>
              <a:cs typeface="Vrinda" pitchFamily="34" charset="0"/>
              <a:sym typeface="Gill Sans" charset="0"/>
            </a:endParaRPr>
          </a:p>
          <a:p>
            <a:pPr marL="900000" lvl="1" indent="-396875" defTabSz="914363">
              <a:lnSpc>
                <a:spcPct val="90000"/>
              </a:lnSpc>
              <a:buSzPct val="120000"/>
              <a:buBlip>
                <a:blip r:embed="rId4"/>
              </a:buBlip>
            </a:pPr>
            <a:r>
              <a:rPr lang="en-US" sz="2000" dirty="0">
                <a:solidFill>
                  <a:srgbClr val="6600CC"/>
                </a:solidFill>
                <a:cs typeface="Vrinda" pitchFamily="34" charset="0"/>
                <a:sym typeface="Gill Sans" charset="0"/>
              </a:rPr>
              <a:t>Must consist of letters, numbers and </a:t>
            </a:r>
            <a:r>
              <a:rPr lang="en-US" sz="2000" dirty="0">
                <a:solidFill>
                  <a:srgbClr val="6600CC"/>
                </a:solidFill>
                <a:cs typeface="Vrinda" pitchFamily="34" charset="0"/>
                <a:sym typeface="Gill Sans" charset="0"/>
              </a:rPr>
              <a:t>underscores.</a:t>
            </a:r>
          </a:p>
          <a:p>
            <a:pPr marL="900000" lvl="1" indent="-396875" defTabSz="914363">
              <a:lnSpc>
                <a:spcPct val="90000"/>
              </a:lnSpc>
              <a:buSzPct val="120000"/>
              <a:buBlip>
                <a:blip r:embed="rId4"/>
              </a:buBlip>
            </a:pPr>
            <a:r>
              <a:rPr lang="en-US" sz="2000" dirty="0">
                <a:solidFill>
                  <a:srgbClr val="6600CC"/>
                </a:solidFill>
                <a:cs typeface="Vrinda" pitchFamily="34" charset="0"/>
                <a:sym typeface="Gill Sans" charset="0"/>
              </a:rPr>
              <a:t>Case </a:t>
            </a:r>
            <a:r>
              <a:rPr lang="en-US" sz="2000" dirty="0">
                <a:solidFill>
                  <a:srgbClr val="6600CC"/>
                </a:solidFill>
                <a:cs typeface="Vrinda" pitchFamily="34" charset="0"/>
                <a:sym typeface="Gill Sans" charset="0"/>
              </a:rPr>
              <a:t>Sensitive</a:t>
            </a:r>
            <a:r>
              <a:rPr lang="en-US" sz="2000" dirty="0">
                <a:solidFill>
                  <a:srgbClr val="6600CC"/>
                </a:solidFill>
                <a:cs typeface="Vrinda" pitchFamily="34" charset="0"/>
                <a:sym typeface="Gill Sans" charset="0"/>
              </a:rPr>
              <a:t>.</a:t>
            </a:r>
          </a:p>
          <a:p>
            <a:pPr marL="503125" lvl="1" indent="0" defTabSz="914363">
              <a:lnSpc>
                <a:spcPct val="90000"/>
              </a:lnSpc>
              <a:buSzPct val="120000"/>
              <a:buNone/>
            </a:pPr>
            <a:r>
              <a:rPr lang="en-US" sz="2000" dirty="0">
                <a:solidFill>
                  <a:srgbClr val="6600CC"/>
                </a:solidFill>
                <a:cs typeface="Vrinda" pitchFamily="34" charset="0"/>
                <a:sym typeface="Gill Sans" charset="0"/>
              </a:rPr>
              <a:t>Example :</a:t>
            </a:r>
            <a:endParaRPr lang="en-US" sz="1800" dirty="0">
              <a:solidFill>
                <a:srgbClr val="6600CC"/>
              </a:solidFill>
              <a:cs typeface="Vrinda" pitchFamily="34" charset="0"/>
              <a:sym typeface="Gill Sans" charset="0"/>
            </a:endParaRPr>
          </a:p>
          <a:p>
            <a:pPr marL="1300050" lvl="2" indent="-396875" defTabSz="914363">
              <a:lnSpc>
                <a:spcPct val="90000"/>
              </a:lnSpc>
              <a:buSzPct val="120000"/>
              <a:buBlip>
                <a:blip r:embed="rId4"/>
              </a:buBlip>
            </a:pPr>
            <a:r>
              <a:rPr lang="en-US" sz="1800" dirty="0" err="1">
                <a:solidFill>
                  <a:srgbClr val="6600CC"/>
                </a:solidFill>
                <a:cs typeface="Vrinda" pitchFamily="34" charset="0"/>
                <a:sym typeface="Gill Sans" charset="0"/>
              </a:rPr>
              <a:t>First_name</a:t>
            </a:r>
            <a:endParaRPr lang="en-US" sz="1800" dirty="0">
              <a:solidFill>
                <a:srgbClr val="6600CC"/>
              </a:solidFill>
              <a:cs typeface="Vrinda" pitchFamily="34" charset="0"/>
              <a:sym typeface="Gill Sans" charset="0"/>
            </a:endParaRPr>
          </a:p>
          <a:p>
            <a:pPr marL="1300050" lvl="2" indent="-396875" defTabSz="914363">
              <a:lnSpc>
                <a:spcPct val="90000"/>
              </a:lnSpc>
              <a:buSzPct val="120000"/>
              <a:buBlip>
                <a:blip r:embed="rId4"/>
              </a:buBlip>
            </a:pPr>
            <a:r>
              <a:rPr lang="en-US" sz="1800" dirty="0">
                <a:solidFill>
                  <a:srgbClr val="6600CC"/>
                </a:solidFill>
                <a:cs typeface="Vrinda" pitchFamily="34" charset="0"/>
                <a:sym typeface="Gill Sans" charset="0"/>
              </a:rPr>
              <a:t>Age</a:t>
            </a:r>
          </a:p>
          <a:p>
            <a:pPr marL="1300050" lvl="2" indent="-396875" defTabSz="914363">
              <a:lnSpc>
                <a:spcPct val="90000"/>
              </a:lnSpc>
              <a:buSzPct val="120000"/>
              <a:buBlip>
                <a:blip r:embed="rId4"/>
              </a:buBlip>
            </a:pPr>
            <a:r>
              <a:rPr lang="en-US" sz="1800" dirty="0">
                <a:solidFill>
                  <a:srgbClr val="6600CC"/>
                </a:solidFill>
                <a:cs typeface="Vrinda" pitchFamily="34" charset="0"/>
                <a:sym typeface="Gill Sans" charset="0"/>
              </a:rPr>
              <a:t>Num1</a:t>
            </a:r>
          </a:p>
          <a:p>
            <a:pPr marL="1300050" lvl="2" indent="-396875" defTabSz="914363">
              <a:lnSpc>
                <a:spcPct val="90000"/>
              </a:lnSpc>
              <a:buSzPct val="120000"/>
              <a:buBlip>
                <a:blip r:embed="rId4"/>
              </a:buBlip>
            </a:pPr>
            <a:r>
              <a:rPr lang="en-US" sz="1800" dirty="0" err="1">
                <a:solidFill>
                  <a:srgbClr val="6600CC"/>
                </a:solidFill>
                <a:cs typeface="Vrinda" pitchFamily="34" charset="0"/>
                <a:sym typeface="Gill Sans" charset="0"/>
              </a:rPr>
              <a:t>testnum</a:t>
            </a:r>
            <a:endParaRPr lang="en-US" sz="1800" dirty="0">
              <a:solidFill>
                <a:srgbClr val="6600CC"/>
              </a:solidFill>
              <a:cs typeface="Vrinda" pitchFamily="34" charset="0"/>
              <a:sym typeface="Gill Sans" charset="0"/>
            </a:endParaRPr>
          </a:p>
          <a:p>
            <a:pPr marL="900000" lvl="1" indent="-396875" defTabSz="914363">
              <a:lnSpc>
                <a:spcPct val="90000"/>
              </a:lnSpc>
              <a:buSzPct val="120000"/>
              <a:buBlip>
                <a:blip r:embed="rId4"/>
              </a:buBlip>
            </a:pPr>
            <a:r>
              <a:rPr lang="en-US" sz="2000" dirty="0">
                <a:solidFill>
                  <a:srgbClr val="6600CC"/>
                </a:solidFill>
                <a:cs typeface="Vrinda" pitchFamily="34" charset="0"/>
                <a:sym typeface="Gill Sans" charset="0"/>
              </a:rPr>
              <a:t>You can not use reserved words for variable names and </a:t>
            </a:r>
            <a:r>
              <a:rPr lang="en-US" sz="2000" dirty="0">
                <a:solidFill>
                  <a:srgbClr val="6600CC"/>
                </a:solidFill>
                <a:cs typeface="Vrinda" pitchFamily="34" charset="0"/>
                <a:sym typeface="Gill Sans" charset="0"/>
              </a:rPr>
              <a:t>identifiers.</a:t>
            </a:r>
            <a:endParaRPr lang="en-US" sz="2000" dirty="0">
              <a:solidFill>
                <a:srgbClr val="6600CC"/>
              </a:solidFill>
              <a:cs typeface="Vrinda" pitchFamily="34" charset="0"/>
              <a:sym typeface="Gill Sans" charset="0"/>
            </a:endParaRPr>
          </a:p>
          <a:p>
            <a:pPr marL="503125" lvl="1" indent="0" defTabSz="914363">
              <a:lnSpc>
                <a:spcPct val="90000"/>
              </a:lnSpc>
              <a:buSzPct val="120000"/>
              <a:buNone/>
            </a:pPr>
            <a:endParaRPr lang="en-US" sz="1800" dirty="0">
              <a:solidFill>
                <a:srgbClr val="6600CC"/>
              </a:solidFill>
              <a:latin typeface="Vrinda" pitchFamily="34" charset="0"/>
              <a:cs typeface="Vrinda" pitchFamily="34" charset="0"/>
              <a:sym typeface="Gill Sans" charset="0"/>
            </a:endParaRPr>
          </a:p>
          <a:p>
            <a:pPr marL="863600" lvl="1" indent="0">
              <a:buNone/>
              <a:defRPr/>
            </a:pPr>
            <a:endParaRPr lang="en-US" sz="2000" dirty="0">
              <a:solidFill>
                <a:srgbClr val="6600CC"/>
              </a:solidFill>
              <a:latin typeface="Vrinda" pitchFamily="34" charset="0"/>
              <a:cs typeface="Vrinda" pitchFamily="34" charset="0"/>
              <a:sym typeface="Gill Sans" charset="0"/>
            </a:endParaRPr>
          </a:p>
          <a:p>
            <a:pPr marL="863600" lvl="1" indent="0">
              <a:buNone/>
              <a:defRPr/>
            </a:pPr>
            <a:endParaRPr lang="en-US" sz="2000" dirty="0">
              <a:solidFill>
                <a:srgbClr val="6600CC"/>
              </a:solidFill>
              <a:latin typeface="Vrinda" pitchFamily="34" charset="0"/>
              <a:cs typeface="Vrinda" pitchFamily="34" charset="0"/>
              <a:sym typeface="Gill Sans" charset="0"/>
            </a:endParaRPr>
          </a:p>
          <a:p>
            <a:pPr marL="749300">
              <a:buFont typeface="Gill Sans" charset="0"/>
              <a:buChar char="•"/>
              <a:defRPr/>
            </a:pPr>
            <a:endParaRPr lang="en-US" sz="2400" dirty="0">
              <a:sym typeface="Gill Sans" charset="0"/>
            </a:endParaRPr>
          </a:p>
          <a:p>
            <a:pPr marL="863600" lvl="1" indent="0">
              <a:buNone/>
              <a:defRPr/>
            </a:pPr>
            <a:endParaRPr lang="en-US" sz="2000" dirty="0">
              <a:sym typeface="Gill Sans" charset="0"/>
            </a:endParaRPr>
          </a:p>
          <a:p>
            <a:pPr marL="0" indent="0">
              <a:buNone/>
            </a:pPr>
            <a:endParaRPr lang="en-US" sz="2400" b="1" dirty="0">
              <a:solidFill>
                <a:schemeClr val="accent2">
                  <a:lumMod val="75000"/>
                </a:schemeClr>
              </a:solidFill>
            </a:endParaRPr>
          </a:p>
        </p:txBody>
      </p:sp>
      <p:sp>
        <p:nvSpPr>
          <p:cNvPr id="6" name="Title 1"/>
          <p:cNvSpPr>
            <a:spLocks noGrp="1"/>
          </p:cNvSpPr>
          <p:nvPr>
            <p:ph type="title"/>
          </p:nvPr>
        </p:nvSpPr>
        <p:spPr>
          <a:xfrm>
            <a:off x="2064000" y="540000"/>
            <a:ext cx="3960000" cy="900000"/>
          </a:xfrm>
        </p:spPr>
        <p:txBody>
          <a:bodyPr anchor="t" anchorCtr="0">
            <a:normAutofit/>
          </a:bodyPr>
          <a:lstStyle/>
          <a:p>
            <a:pPr algn="l"/>
            <a:r>
              <a:rPr lang="en-IN" sz="2400" b="1" dirty="0">
                <a:solidFill>
                  <a:schemeClr val="bg1"/>
                </a:solidFill>
                <a:latin typeface="Vrinda" pitchFamily="34" charset="0"/>
                <a:cs typeface="Vrinda" pitchFamily="34" charset="0"/>
                <a:sym typeface="Gill Sans" charset="0"/>
              </a:rPr>
              <a:t>Variables and </a:t>
            </a:r>
            <a:r>
              <a:rPr lang="en-IN" sz="2400" b="1" dirty="0">
                <a:solidFill>
                  <a:schemeClr val="bg1"/>
                </a:solidFill>
                <a:latin typeface="Vrinda" pitchFamily="34" charset="0"/>
                <a:cs typeface="Vrinda" pitchFamily="34" charset="0"/>
                <a:sym typeface="Gill Sans" charset="0"/>
              </a:rPr>
              <a:t>Constants </a:t>
            </a:r>
            <a:r>
              <a:rPr lang="en-US" sz="2400" b="1" dirty="0">
                <a:solidFill>
                  <a:schemeClr val="bg1"/>
                </a:solidFill>
                <a:latin typeface="Vrinda" pitchFamily="34" charset="0"/>
                <a:cs typeface="Vrinda" pitchFamily="34" charset="0"/>
              </a:rPr>
              <a:t>(Contd.)</a:t>
            </a:r>
            <a:endParaRPr lang="en-US" sz="2400" b="1" dirty="0">
              <a:solidFill>
                <a:schemeClr val="bg1"/>
              </a:solidFill>
              <a:latin typeface="Vrinda" pitchFamily="34" charset="0"/>
              <a:cs typeface="Vrinda" pitchFamily="34" charset="0"/>
            </a:endParaRPr>
          </a:p>
        </p:txBody>
      </p:sp>
      <p:sp>
        <p:nvSpPr>
          <p:cNvPr id="2" name="Rectangle 1"/>
          <p:cNvSpPr/>
          <p:nvPr/>
        </p:nvSpPr>
        <p:spPr>
          <a:xfrm>
            <a:off x="2196802" y="990000"/>
            <a:ext cx="3392275" cy="461665"/>
          </a:xfrm>
          <a:prstGeom prst="rect">
            <a:avLst/>
          </a:prstGeom>
        </p:spPr>
        <p:txBody>
          <a:bodyPr wrap="none">
            <a:spAutoFit/>
          </a:bodyPr>
          <a:lstStyle/>
          <a:p>
            <a:r>
              <a:rPr lang="en-IN" sz="2400" b="1" dirty="0">
                <a:solidFill>
                  <a:schemeClr val="tx1"/>
                </a:solidFill>
                <a:latin typeface="Vrinda" pitchFamily="34" charset="0"/>
                <a:cs typeface="Vrinda" pitchFamily="34" charset="0"/>
                <a:sym typeface="Gill Sans" charset="0"/>
              </a:rPr>
              <a:t>Variables and Constants</a:t>
            </a:r>
            <a:endParaRPr lang="en-US" sz="2400" dirty="0"/>
          </a:p>
        </p:txBody>
      </p:sp>
    </p:spTree>
    <p:extLst>
      <p:ext uri="{BB962C8B-B14F-4D97-AF65-F5344CB8AC3E}">
        <p14:creationId xmlns:p14="http://schemas.microsoft.com/office/powerpoint/2010/main" val="4803461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64000" y="540000"/>
            <a:ext cx="3960000" cy="900000"/>
          </a:xfrm>
        </p:spPr>
        <p:txBody>
          <a:bodyPr anchor="t" anchorCtr="0">
            <a:normAutofit/>
          </a:bodyPr>
          <a:lstStyle/>
          <a:p>
            <a:pPr algn="l"/>
            <a:r>
              <a:rPr lang="en-IN" sz="2400" b="1" dirty="0">
                <a:solidFill>
                  <a:schemeClr val="bg1"/>
                </a:solidFill>
                <a:latin typeface="Vrinda" pitchFamily="34" charset="0"/>
                <a:cs typeface="Vrinda" pitchFamily="34" charset="0"/>
                <a:sym typeface="Gill Sans" charset="0"/>
              </a:rPr>
              <a:t>Variables and Constants </a:t>
            </a:r>
            <a:r>
              <a:rPr lang="en-US" sz="2400" b="1" dirty="0">
                <a:solidFill>
                  <a:schemeClr val="bg1"/>
                </a:solidFill>
                <a:latin typeface="Vrinda" pitchFamily="34" charset="0"/>
                <a:cs typeface="Vrinda" pitchFamily="34" charset="0"/>
              </a:rPr>
              <a:t>(Contd.)</a:t>
            </a:r>
          </a:p>
        </p:txBody>
      </p:sp>
      <p:sp>
        <p:nvSpPr>
          <p:cNvPr id="2" name="Rectangle 1"/>
          <p:cNvSpPr/>
          <p:nvPr/>
        </p:nvSpPr>
        <p:spPr>
          <a:xfrm>
            <a:off x="2165239" y="1844824"/>
            <a:ext cx="7848872" cy="338554"/>
          </a:xfrm>
          <a:prstGeom prst="rect">
            <a:avLst/>
          </a:prstGeom>
        </p:spPr>
        <p:txBody>
          <a:bodyPr wrap="square">
            <a:spAutoFit/>
          </a:bodyPr>
          <a:lstStyle/>
          <a:p>
            <a:pPr marL="285750" indent="-285750">
              <a:buFont typeface="Arial" panose="020B0604020202020204" pitchFamily="34" charset="0"/>
              <a:buChar char="•"/>
            </a:pPr>
            <a:endParaRPr lang="en-US" sz="1600" dirty="0">
              <a:solidFill>
                <a:srgbClr val="6600CC"/>
              </a:solidFill>
            </a:endParaRPr>
          </a:p>
        </p:txBody>
      </p:sp>
      <p:sp>
        <p:nvSpPr>
          <p:cNvPr id="5" name="Rectangle 4"/>
          <p:cNvSpPr/>
          <p:nvPr/>
        </p:nvSpPr>
        <p:spPr>
          <a:xfrm>
            <a:off x="1919536" y="1629955"/>
            <a:ext cx="8352929" cy="3859518"/>
          </a:xfrm>
          <a:prstGeom prst="rect">
            <a:avLst/>
          </a:prstGeom>
        </p:spPr>
        <p:txBody>
          <a:bodyPr wrap="square">
            <a:spAutoFit/>
          </a:bodyPr>
          <a:lstStyle/>
          <a:p>
            <a:pPr marL="285750" indent="-285750">
              <a:buFont typeface="Arial" panose="020B0604020202020204" pitchFamily="34" charset="0"/>
              <a:buChar char="•"/>
            </a:pPr>
            <a:endParaRPr lang="en-US" sz="1600" dirty="0">
              <a:solidFill>
                <a:srgbClr val="9900FF"/>
              </a:solidFill>
            </a:endParaRPr>
          </a:p>
          <a:p>
            <a:pPr marL="514350" lvl="1" indent="-396875" defTabSz="914363">
              <a:lnSpc>
                <a:spcPct val="90000"/>
              </a:lnSpc>
              <a:buSzPct val="100000"/>
              <a:buBlip>
                <a:blip r:embed="rId3"/>
              </a:buBlip>
            </a:pPr>
            <a:r>
              <a:rPr lang="en-IN" sz="2400" dirty="0">
                <a:solidFill>
                  <a:srgbClr val="6600CC"/>
                </a:solidFill>
                <a:cs typeface="Vrinda" pitchFamily="34" charset="0"/>
              </a:rPr>
              <a:t>Mnemonic </a:t>
            </a:r>
            <a:r>
              <a:rPr lang="en-IN" sz="2400" dirty="0">
                <a:solidFill>
                  <a:srgbClr val="6600CC"/>
                </a:solidFill>
                <a:cs typeface="Vrinda" pitchFamily="34" charset="0"/>
              </a:rPr>
              <a:t>variable names</a:t>
            </a:r>
            <a:r>
              <a:rPr lang="en-US" sz="2400" dirty="0">
                <a:solidFill>
                  <a:srgbClr val="6600CC"/>
                </a:solidFill>
                <a:cs typeface="Vrinda" pitchFamily="34" charset="0"/>
              </a:rPr>
              <a:t> </a:t>
            </a:r>
            <a:r>
              <a:rPr lang="en-US" sz="2400" dirty="0">
                <a:solidFill>
                  <a:srgbClr val="6600CC"/>
                </a:solidFill>
                <a:cs typeface="Vrinda" pitchFamily="34" charset="0"/>
              </a:rPr>
              <a:t>:</a:t>
            </a:r>
          </a:p>
          <a:p>
            <a:pPr marL="117475" lvl="1" defTabSz="914363">
              <a:lnSpc>
                <a:spcPct val="90000"/>
              </a:lnSpc>
              <a:buSzPct val="100000"/>
            </a:pPr>
            <a:endParaRPr lang="en-US" sz="2000" dirty="0">
              <a:solidFill>
                <a:srgbClr val="6600CC"/>
              </a:solidFill>
              <a:latin typeface="Vrinda" pitchFamily="34" charset="0"/>
              <a:cs typeface="Vrinda" pitchFamily="34" charset="0"/>
            </a:endParaRPr>
          </a:p>
          <a:p>
            <a:pPr marL="900000" lvl="1" indent="-396875" defTabSz="914363">
              <a:lnSpc>
                <a:spcPct val="90000"/>
              </a:lnSpc>
              <a:buSzPct val="120000"/>
              <a:buBlip>
                <a:blip r:embed="rId4"/>
              </a:buBlip>
            </a:pPr>
            <a:r>
              <a:rPr lang="en-US" sz="2000" dirty="0">
                <a:solidFill>
                  <a:srgbClr val="6600CC"/>
                </a:solidFill>
                <a:cs typeface="Vrinda" pitchFamily="34" charset="0"/>
              </a:rPr>
              <a:t>Use </a:t>
            </a:r>
            <a:r>
              <a:rPr lang="en-US" sz="2000" dirty="0">
                <a:solidFill>
                  <a:srgbClr val="6600CC"/>
                </a:solidFill>
                <a:cs typeface="Vrinda" pitchFamily="34" charset="0"/>
              </a:rPr>
              <a:t>simple rules of variable naming and avoid reserved words</a:t>
            </a:r>
            <a:r>
              <a:rPr lang="en-US" sz="2000" dirty="0">
                <a:solidFill>
                  <a:srgbClr val="6600CC"/>
                </a:solidFill>
                <a:cs typeface="Vrinda" pitchFamily="34" charset="0"/>
              </a:rPr>
              <a:t>.</a:t>
            </a:r>
            <a:endParaRPr lang="en-US" sz="2000" dirty="0">
              <a:solidFill>
                <a:srgbClr val="6600CC"/>
              </a:solidFill>
              <a:cs typeface="Vrinda" pitchFamily="34" charset="0"/>
            </a:endParaRPr>
          </a:p>
          <a:p>
            <a:pPr marL="900000" lvl="1" indent="-396875" defTabSz="914363">
              <a:lnSpc>
                <a:spcPct val="90000"/>
              </a:lnSpc>
              <a:buSzPct val="120000"/>
              <a:buBlip>
                <a:blip r:embed="rId4"/>
              </a:buBlip>
            </a:pPr>
            <a:r>
              <a:rPr lang="en-US" sz="2000" dirty="0">
                <a:solidFill>
                  <a:srgbClr val="6600CC"/>
                </a:solidFill>
                <a:cs typeface="Vrinda" pitchFamily="34" charset="0"/>
              </a:rPr>
              <a:t>While using simple rules we have lot of choice for variable naming</a:t>
            </a:r>
            <a:r>
              <a:rPr lang="en-US" sz="2000" dirty="0">
                <a:solidFill>
                  <a:srgbClr val="6600CC"/>
                </a:solidFill>
                <a:cs typeface="Vrinda" pitchFamily="34" charset="0"/>
              </a:rPr>
              <a:t>.</a:t>
            </a:r>
          </a:p>
          <a:p>
            <a:pPr marL="900000" lvl="1" indent="-396875" defTabSz="914363">
              <a:lnSpc>
                <a:spcPct val="90000"/>
              </a:lnSpc>
              <a:buSzPct val="120000"/>
              <a:buBlip>
                <a:blip r:embed="rId4"/>
              </a:buBlip>
            </a:pPr>
            <a:r>
              <a:rPr lang="en-US" sz="2000" dirty="0">
                <a:solidFill>
                  <a:srgbClr val="6600CC"/>
                </a:solidFill>
                <a:cs typeface="Vrinda" pitchFamily="34" charset="0"/>
              </a:rPr>
              <a:t>Initially </a:t>
            </a:r>
            <a:r>
              <a:rPr lang="en-US" sz="2000" dirty="0">
                <a:solidFill>
                  <a:srgbClr val="6600CC"/>
                </a:solidFill>
                <a:cs typeface="Vrinda" pitchFamily="34" charset="0"/>
              </a:rPr>
              <a:t>this choice can be confusing either in reading or writing the program</a:t>
            </a:r>
            <a:r>
              <a:rPr lang="en-US" sz="2000" dirty="0">
                <a:solidFill>
                  <a:srgbClr val="6600CC"/>
                </a:solidFill>
                <a:cs typeface="Vrinda" pitchFamily="34" charset="0"/>
              </a:rPr>
              <a:t>.</a:t>
            </a:r>
          </a:p>
          <a:p>
            <a:pPr marL="503125" lvl="1" defTabSz="914363">
              <a:lnSpc>
                <a:spcPct val="90000"/>
              </a:lnSpc>
              <a:buSzPct val="120000"/>
            </a:pPr>
            <a:endParaRPr lang="en-US" dirty="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US" sz="2400" dirty="0">
                <a:solidFill>
                  <a:srgbClr val="6600CC"/>
                </a:solidFill>
                <a:cs typeface="Vrinda" pitchFamily="34" charset="0"/>
              </a:rPr>
              <a:t>For </a:t>
            </a:r>
            <a:r>
              <a:rPr lang="en-US" sz="2400" dirty="0">
                <a:solidFill>
                  <a:srgbClr val="6600CC"/>
                </a:solidFill>
                <a:cs typeface="Vrinda" pitchFamily="34" charset="0"/>
              </a:rPr>
              <a:t>example, the following two programs are identical in terms </a:t>
            </a:r>
            <a:r>
              <a:rPr lang="en-US" sz="2400" dirty="0">
                <a:solidFill>
                  <a:srgbClr val="6600CC"/>
                </a:solidFill>
                <a:cs typeface="Vrinda" pitchFamily="34" charset="0"/>
              </a:rPr>
              <a:t>of what they accomplish, but very different when you read and try to understand them.</a:t>
            </a:r>
          </a:p>
          <a:p>
            <a:pPr marL="503125" lvl="1" defTabSz="914363">
              <a:lnSpc>
                <a:spcPct val="90000"/>
              </a:lnSpc>
              <a:buSzPct val="120000"/>
            </a:pPr>
            <a:endParaRPr lang="en-US" dirty="0">
              <a:solidFill>
                <a:srgbClr val="6600CC"/>
              </a:solidFill>
              <a:latin typeface="Vrinda" pitchFamily="34" charset="0"/>
              <a:cs typeface="Vrinda" pitchFamily="34" charset="0"/>
            </a:endParaRPr>
          </a:p>
          <a:p>
            <a:pPr marL="285750" indent="-285750">
              <a:buFont typeface="Arial" panose="020B0604020202020204" pitchFamily="34" charset="0"/>
              <a:buChar char="•"/>
            </a:pPr>
            <a:endParaRPr lang="en-US" sz="2000" dirty="0">
              <a:solidFill>
                <a:srgbClr val="6600CC"/>
              </a:solidFill>
              <a:latin typeface="Vrinda" pitchFamily="34" charset="0"/>
              <a:cs typeface="Vrinda" pitchFamily="34" charset="0"/>
            </a:endParaRPr>
          </a:p>
        </p:txBody>
      </p:sp>
      <p:sp>
        <p:nvSpPr>
          <p:cNvPr id="3" name="TextBox 2"/>
          <p:cNvSpPr txBox="1"/>
          <p:nvPr/>
        </p:nvSpPr>
        <p:spPr>
          <a:xfrm>
            <a:off x="7164580" y="4815326"/>
            <a:ext cx="1890902" cy="1782026"/>
          </a:xfrm>
          <a:prstGeom prst="rect">
            <a:avLst/>
          </a:prstGeom>
          <a:noFill/>
        </p:spPr>
        <p:txBody>
          <a:bodyPr wrap="none" rtlCol="0">
            <a:spAutoFit/>
          </a:bodyPr>
          <a:lstStyle/>
          <a:p>
            <a:r>
              <a:rPr lang="en-US" b="1" dirty="0">
                <a:solidFill>
                  <a:srgbClr val="C00000"/>
                </a:solidFill>
              </a:rPr>
              <a:t>Example 2:</a:t>
            </a:r>
          </a:p>
          <a:p>
            <a:r>
              <a:rPr lang="en-US" b="1" dirty="0">
                <a:solidFill>
                  <a:srgbClr val="C00000"/>
                </a:solidFill>
              </a:rPr>
              <a:t>hours </a:t>
            </a:r>
            <a:r>
              <a:rPr lang="en-US" b="1" dirty="0">
                <a:solidFill>
                  <a:srgbClr val="C00000"/>
                </a:solidFill>
              </a:rPr>
              <a:t>= 35.0</a:t>
            </a:r>
          </a:p>
          <a:p>
            <a:r>
              <a:rPr lang="en-US" b="1" dirty="0">
                <a:solidFill>
                  <a:srgbClr val="C00000"/>
                </a:solidFill>
              </a:rPr>
              <a:t>rate = 12.50</a:t>
            </a:r>
          </a:p>
          <a:p>
            <a:r>
              <a:rPr lang="en-US" b="1" dirty="0">
                <a:solidFill>
                  <a:srgbClr val="C00000"/>
                </a:solidFill>
              </a:rPr>
              <a:t>pay = hours * rate</a:t>
            </a:r>
          </a:p>
          <a:p>
            <a:r>
              <a:rPr lang="en-US" b="1" dirty="0">
                <a:solidFill>
                  <a:srgbClr val="C00000"/>
                </a:solidFill>
              </a:rPr>
              <a:t>print pay</a:t>
            </a:r>
          </a:p>
          <a:p>
            <a:pPr marL="400050" defTabSz="914363">
              <a:lnSpc>
                <a:spcPct val="90000"/>
              </a:lnSpc>
              <a:spcBef>
                <a:spcPct val="20000"/>
              </a:spcBef>
              <a:buSzPct val="120000"/>
            </a:pPr>
            <a:endParaRPr lang="en-IN" dirty="0">
              <a:solidFill>
                <a:srgbClr val="6600CC"/>
              </a:solidFill>
              <a:latin typeface="Vrinda" pitchFamily="34" charset="0"/>
              <a:cs typeface="Vrinda" pitchFamily="34" charset="0"/>
            </a:endParaRPr>
          </a:p>
        </p:txBody>
      </p:sp>
      <p:sp>
        <p:nvSpPr>
          <p:cNvPr id="4" name="TextBox 3"/>
          <p:cNvSpPr txBox="1"/>
          <p:nvPr/>
        </p:nvSpPr>
        <p:spPr>
          <a:xfrm>
            <a:off x="3287689" y="4831992"/>
            <a:ext cx="1229439" cy="1477328"/>
          </a:xfrm>
          <a:prstGeom prst="rect">
            <a:avLst/>
          </a:prstGeom>
          <a:noFill/>
        </p:spPr>
        <p:txBody>
          <a:bodyPr wrap="none" rtlCol="0">
            <a:spAutoFit/>
          </a:bodyPr>
          <a:lstStyle/>
          <a:p>
            <a:r>
              <a:rPr lang="en-US" b="1" dirty="0">
                <a:solidFill>
                  <a:srgbClr val="C00000"/>
                </a:solidFill>
              </a:rPr>
              <a:t>Example 1:</a:t>
            </a:r>
          </a:p>
          <a:p>
            <a:r>
              <a:rPr lang="en-US" b="1" dirty="0">
                <a:solidFill>
                  <a:srgbClr val="C00000"/>
                </a:solidFill>
              </a:rPr>
              <a:t>a </a:t>
            </a:r>
            <a:r>
              <a:rPr lang="en-US" b="1" dirty="0">
                <a:solidFill>
                  <a:srgbClr val="C00000"/>
                </a:solidFill>
              </a:rPr>
              <a:t>= 35.0</a:t>
            </a:r>
          </a:p>
          <a:p>
            <a:r>
              <a:rPr lang="en-US" b="1" dirty="0">
                <a:solidFill>
                  <a:srgbClr val="C00000"/>
                </a:solidFill>
              </a:rPr>
              <a:t>b = </a:t>
            </a:r>
            <a:r>
              <a:rPr lang="en-US" b="1" dirty="0">
                <a:solidFill>
                  <a:srgbClr val="C00000"/>
                </a:solidFill>
              </a:rPr>
              <a:t>12.50</a:t>
            </a:r>
            <a:endParaRPr lang="en-US" b="1" dirty="0">
              <a:solidFill>
                <a:srgbClr val="C00000"/>
              </a:solidFill>
            </a:endParaRPr>
          </a:p>
          <a:p>
            <a:r>
              <a:rPr lang="en-US" b="1" dirty="0">
                <a:solidFill>
                  <a:srgbClr val="C00000"/>
                </a:solidFill>
              </a:rPr>
              <a:t>c = a * b</a:t>
            </a:r>
          </a:p>
          <a:p>
            <a:r>
              <a:rPr lang="en-US" b="1" dirty="0">
                <a:solidFill>
                  <a:srgbClr val="C00000"/>
                </a:solidFill>
              </a:rPr>
              <a:t>print </a:t>
            </a:r>
            <a:r>
              <a:rPr lang="en-US" b="1" dirty="0">
                <a:solidFill>
                  <a:srgbClr val="C00000"/>
                </a:solidFill>
              </a:rPr>
              <a:t>c</a:t>
            </a:r>
            <a:endParaRPr lang="en-IN" dirty="0">
              <a:solidFill>
                <a:srgbClr val="6600CC"/>
              </a:solidFill>
              <a:latin typeface="Vrinda" pitchFamily="34" charset="0"/>
              <a:cs typeface="Vrinda" pitchFamily="34" charset="0"/>
            </a:endParaRPr>
          </a:p>
        </p:txBody>
      </p:sp>
      <p:sp>
        <p:nvSpPr>
          <p:cNvPr id="7" name="Rectangle 6"/>
          <p:cNvSpPr/>
          <p:nvPr/>
        </p:nvSpPr>
        <p:spPr>
          <a:xfrm>
            <a:off x="2196802" y="990000"/>
            <a:ext cx="3392275" cy="461665"/>
          </a:xfrm>
          <a:prstGeom prst="rect">
            <a:avLst/>
          </a:prstGeom>
        </p:spPr>
        <p:txBody>
          <a:bodyPr wrap="none">
            <a:spAutoFit/>
          </a:bodyPr>
          <a:lstStyle/>
          <a:p>
            <a:r>
              <a:rPr lang="en-IN" sz="2400" b="1" dirty="0">
                <a:solidFill>
                  <a:schemeClr val="tx1"/>
                </a:solidFill>
                <a:latin typeface="Vrinda" pitchFamily="34" charset="0"/>
                <a:cs typeface="Vrinda" pitchFamily="34" charset="0"/>
                <a:sym typeface="Gill Sans" charset="0"/>
              </a:rPr>
              <a:t>Variables and Constants</a:t>
            </a:r>
            <a:endParaRPr lang="en-US" sz="2400" dirty="0"/>
          </a:p>
        </p:txBody>
      </p:sp>
    </p:spTree>
    <p:extLst>
      <p:ext uri="{BB962C8B-B14F-4D97-AF65-F5344CB8AC3E}">
        <p14:creationId xmlns:p14="http://schemas.microsoft.com/office/powerpoint/2010/main" val="38033123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538135"/>
            <a:ext cx="4104456" cy="900000"/>
          </a:xfrm>
        </p:spPr>
        <p:txBody>
          <a:bodyPr anchor="t" anchorCtr="0">
            <a:normAutofit/>
          </a:bodyPr>
          <a:lstStyle/>
          <a:p>
            <a:r>
              <a:rPr lang="en-IN" sz="2400" b="1" dirty="0">
                <a:solidFill>
                  <a:schemeClr val="bg1"/>
                </a:solidFill>
                <a:latin typeface="Vrinda" pitchFamily="34" charset="0"/>
                <a:cs typeface="Vrinda" pitchFamily="34" charset="0"/>
              </a:rPr>
              <a:t>Programming Statements</a:t>
            </a:r>
            <a:endParaRPr lang="en-US" sz="2400" b="1" dirty="0">
              <a:solidFill>
                <a:schemeClr val="bg1"/>
              </a:solidFill>
              <a:latin typeface="Vrinda" pitchFamily="34" charset="0"/>
              <a:cs typeface="Vrinda" pitchFamily="34" charset="0"/>
            </a:endParaRPr>
          </a:p>
        </p:txBody>
      </p:sp>
      <p:sp>
        <p:nvSpPr>
          <p:cNvPr id="15" name="Rectangle 1"/>
          <p:cNvSpPr txBox="1">
            <a:spLocks noChangeArrowheads="1"/>
          </p:cNvSpPr>
          <p:nvPr/>
        </p:nvSpPr>
        <p:spPr>
          <a:xfrm>
            <a:off x="2207568" y="1628729"/>
            <a:ext cx="7920880" cy="83815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endParaRPr lang="en-US" sz="2800" dirty="0">
              <a:solidFill>
                <a:srgbClr val="EE0000"/>
              </a:solidFill>
              <a:sym typeface="Gill Sans" charset="0"/>
            </a:endParaRPr>
          </a:p>
        </p:txBody>
      </p:sp>
      <p:sp>
        <p:nvSpPr>
          <p:cNvPr id="21" name="Rectangle 7"/>
          <p:cNvSpPr>
            <a:spLocks/>
          </p:cNvSpPr>
          <p:nvPr/>
        </p:nvSpPr>
        <p:spPr bwMode="auto">
          <a:xfrm>
            <a:off x="1990744" y="1416363"/>
            <a:ext cx="8353729" cy="430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squar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lvl="1" eaLnBrk="1" hangingPunct="1"/>
            <a:endParaRPr lang="en-US" sz="2400" dirty="0">
              <a:solidFill>
                <a:srgbClr val="00FF00"/>
              </a:solidFill>
              <a:ea typeface="MS PGothic" panose="020B0600070205080204" pitchFamily="34" charset="-128"/>
            </a:endParaRPr>
          </a:p>
          <a:p>
            <a:pPr lvl="1" eaLnBrk="1" hangingPunct="1"/>
            <a:r>
              <a:rPr lang="en-US" sz="2400" dirty="0">
                <a:solidFill>
                  <a:srgbClr val="00FF00"/>
                </a:solidFill>
                <a:latin typeface="+mn-lt"/>
                <a:ea typeface="MS PGothic" panose="020B0600070205080204" pitchFamily="34" charset="-128"/>
              </a:rPr>
              <a:t>x</a:t>
            </a:r>
            <a:r>
              <a:rPr lang="en-US" sz="2400" dirty="0">
                <a:solidFill>
                  <a:srgbClr val="FF7F00"/>
                </a:solidFill>
                <a:latin typeface="+mn-lt"/>
                <a:ea typeface="MS PGothic" panose="020B0600070205080204" pitchFamily="34" charset="-128"/>
              </a:rPr>
              <a:t> </a:t>
            </a:r>
            <a:r>
              <a:rPr lang="en-US" sz="2400" dirty="0">
                <a:solidFill>
                  <a:schemeClr val="tx1"/>
                </a:solidFill>
                <a:latin typeface="+mn-lt"/>
                <a:ea typeface="MS PGothic" panose="020B0600070205080204" pitchFamily="34" charset="-128"/>
              </a:rPr>
              <a:t>=</a:t>
            </a:r>
            <a:r>
              <a:rPr lang="en-US" sz="2400" dirty="0">
                <a:solidFill>
                  <a:srgbClr val="FF7F00"/>
                </a:solidFill>
                <a:latin typeface="+mn-lt"/>
                <a:ea typeface="MS PGothic" panose="020B0600070205080204" pitchFamily="34" charset="-128"/>
              </a:rPr>
              <a:t> </a:t>
            </a:r>
            <a:r>
              <a:rPr lang="en-US" sz="2400" dirty="0">
                <a:solidFill>
                  <a:srgbClr val="FF7F00"/>
                </a:solidFill>
                <a:latin typeface="+mn-lt"/>
                <a:ea typeface="MS PGothic" panose="020B0600070205080204" pitchFamily="34" charset="-128"/>
              </a:rPr>
              <a:t>2              </a:t>
            </a:r>
            <a:r>
              <a:rPr lang="en-US" sz="2400" dirty="0">
                <a:solidFill>
                  <a:schemeClr val="tx1"/>
                </a:solidFill>
                <a:latin typeface="+mn-lt"/>
                <a:ea typeface="MS PGothic" panose="020B0600070205080204" pitchFamily="34" charset="-128"/>
                <a:sym typeface="Wingdings" panose="05000000000000000000" pitchFamily="2" charset="2"/>
              </a:rPr>
              <a:t></a:t>
            </a:r>
            <a:r>
              <a:rPr lang="en-US" sz="2400" dirty="0">
                <a:solidFill>
                  <a:schemeClr val="tx1"/>
                </a:solidFill>
                <a:latin typeface="+mn-lt"/>
                <a:ea typeface="MS PGothic" panose="020B0600070205080204" pitchFamily="34" charset="-128"/>
              </a:rPr>
              <a:t> Assignment </a:t>
            </a:r>
            <a:r>
              <a:rPr lang="en-US" sz="2400" dirty="0">
                <a:solidFill>
                  <a:schemeClr val="tx1"/>
                </a:solidFill>
                <a:latin typeface="+mn-lt"/>
                <a:ea typeface="MS PGothic" panose="020B0600070205080204" pitchFamily="34" charset="-128"/>
              </a:rPr>
              <a:t>Statement</a:t>
            </a:r>
          </a:p>
          <a:p>
            <a:pPr lvl="1" eaLnBrk="1" hangingPunct="1"/>
            <a:r>
              <a:rPr lang="en-US" sz="2400" dirty="0">
                <a:solidFill>
                  <a:srgbClr val="00FF00"/>
                </a:solidFill>
                <a:latin typeface="+mn-lt"/>
                <a:ea typeface="MS PGothic" panose="020B0600070205080204" pitchFamily="34" charset="-128"/>
              </a:rPr>
              <a:t>x</a:t>
            </a:r>
            <a:r>
              <a:rPr lang="en-US" sz="2400" dirty="0">
                <a:solidFill>
                  <a:srgbClr val="FF7F00"/>
                </a:solidFill>
                <a:latin typeface="+mn-lt"/>
                <a:ea typeface="MS PGothic" panose="020B0600070205080204" pitchFamily="34" charset="-128"/>
              </a:rPr>
              <a:t> </a:t>
            </a:r>
            <a:r>
              <a:rPr lang="en-US" sz="2400" dirty="0">
                <a:solidFill>
                  <a:schemeClr val="tx1"/>
                </a:solidFill>
                <a:latin typeface="+mn-lt"/>
                <a:ea typeface="MS PGothic" panose="020B0600070205080204" pitchFamily="34" charset="-128"/>
              </a:rPr>
              <a:t>=</a:t>
            </a:r>
            <a:r>
              <a:rPr lang="en-US" sz="2400" dirty="0">
                <a:solidFill>
                  <a:srgbClr val="FF7F00"/>
                </a:solidFill>
                <a:latin typeface="+mn-lt"/>
                <a:ea typeface="MS PGothic" panose="020B0600070205080204" pitchFamily="34" charset="-128"/>
              </a:rPr>
              <a:t> </a:t>
            </a:r>
            <a:r>
              <a:rPr lang="en-US" sz="2400" dirty="0">
                <a:solidFill>
                  <a:srgbClr val="00FF00"/>
                </a:solidFill>
                <a:latin typeface="+mn-lt"/>
                <a:ea typeface="MS PGothic" panose="020B0600070205080204" pitchFamily="34" charset="-128"/>
              </a:rPr>
              <a:t>x</a:t>
            </a:r>
            <a:r>
              <a:rPr lang="en-US" sz="2400" dirty="0">
                <a:solidFill>
                  <a:srgbClr val="FF7F00"/>
                </a:solidFill>
                <a:latin typeface="+mn-lt"/>
                <a:ea typeface="MS PGothic" panose="020B0600070205080204" pitchFamily="34" charset="-128"/>
              </a:rPr>
              <a:t> </a:t>
            </a:r>
            <a:r>
              <a:rPr lang="en-US" sz="2400" dirty="0">
                <a:solidFill>
                  <a:srgbClr val="00FFFF"/>
                </a:solidFill>
                <a:latin typeface="+mn-lt"/>
                <a:ea typeface="MS PGothic" panose="020B0600070205080204" pitchFamily="34" charset="-128"/>
              </a:rPr>
              <a:t>+</a:t>
            </a:r>
            <a:r>
              <a:rPr lang="en-US" sz="2400" dirty="0">
                <a:solidFill>
                  <a:srgbClr val="FF7F00"/>
                </a:solidFill>
                <a:latin typeface="+mn-lt"/>
                <a:ea typeface="MS PGothic" panose="020B0600070205080204" pitchFamily="34" charset="-128"/>
              </a:rPr>
              <a:t> </a:t>
            </a:r>
            <a:r>
              <a:rPr lang="en-US" sz="2400" dirty="0">
                <a:solidFill>
                  <a:srgbClr val="FF7F00"/>
                </a:solidFill>
                <a:latin typeface="+mn-lt"/>
                <a:ea typeface="MS PGothic" panose="020B0600070205080204" pitchFamily="34" charset="-128"/>
              </a:rPr>
              <a:t>2        </a:t>
            </a:r>
            <a:r>
              <a:rPr lang="en-US" sz="2400" dirty="0">
                <a:solidFill>
                  <a:schemeClr val="tx1"/>
                </a:solidFill>
                <a:latin typeface="+mn-lt"/>
                <a:ea typeface="MS PGothic" panose="020B0600070205080204" pitchFamily="34" charset="-128"/>
                <a:sym typeface="Wingdings" panose="05000000000000000000" pitchFamily="2" charset="2"/>
              </a:rPr>
              <a:t> </a:t>
            </a:r>
            <a:r>
              <a:rPr lang="en-US" sz="2400" dirty="0">
                <a:solidFill>
                  <a:schemeClr val="tx1"/>
                </a:solidFill>
                <a:latin typeface="+mn-lt"/>
                <a:ea typeface="MS PGothic" panose="020B0600070205080204" pitchFamily="34" charset="-128"/>
              </a:rPr>
              <a:t>Assignment with expression</a:t>
            </a:r>
            <a:endParaRPr lang="en-US" sz="2400" dirty="0">
              <a:solidFill>
                <a:schemeClr val="tx1"/>
              </a:solidFill>
              <a:latin typeface="+mn-lt"/>
              <a:ea typeface="MS PGothic" panose="020B0600070205080204" pitchFamily="34" charset="-128"/>
            </a:endParaRPr>
          </a:p>
          <a:p>
            <a:pPr lvl="1" eaLnBrk="1" hangingPunct="1"/>
            <a:r>
              <a:rPr lang="en-US" sz="2400" dirty="0">
                <a:solidFill>
                  <a:srgbClr val="0005CA"/>
                </a:solidFill>
                <a:latin typeface="+mn-lt"/>
                <a:ea typeface="MS PGothic" panose="020B0600070205080204" pitchFamily="34" charset="-128"/>
              </a:rPr>
              <a:t>print</a:t>
            </a:r>
            <a:r>
              <a:rPr lang="en-US" sz="2400" dirty="0">
                <a:solidFill>
                  <a:srgbClr val="FF7F00"/>
                </a:solidFill>
                <a:latin typeface="+mn-lt"/>
                <a:ea typeface="MS PGothic" panose="020B0600070205080204" pitchFamily="34" charset="-128"/>
              </a:rPr>
              <a:t> </a:t>
            </a:r>
            <a:r>
              <a:rPr lang="en-US" sz="2400" dirty="0">
                <a:solidFill>
                  <a:srgbClr val="00FF00"/>
                </a:solidFill>
                <a:latin typeface="+mn-lt"/>
                <a:ea typeface="MS PGothic" panose="020B0600070205080204" pitchFamily="34" charset="-128"/>
              </a:rPr>
              <a:t>x            </a:t>
            </a:r>
            <a:r>
              <a:rPr lang="en-US" sz="2400" dirty="0">
                <a:solidFill>
                  <a:schemeClr val="tx1"/>
                </a:solidFill>
                <a:latin typeface="+mn-lt"/>
                <a:ea typeface="MS PGothic" panose="020B0600070205080204" pitchFamily="34" charset="-128"/>
                <a:sym typeface="Wingdings" panose="05000000000000000000" pitchFamily="2" charset="2"/>
              </a:rPr>
              <a:t> </a:t>
            </a:r>
            <a:r>
              <a:rPr lang="en-US" sz="2400" dirty="0">
                <a:solidFill>
                  <a:schemeClr val="tx1"/>
                </a:solidFill>
                <a:latin typeface="+mn-lt"/>
                <a:ea typeface="MS PGothic" panose="020B0600070205080204" pitchFamily="34" charset="-128"/>
              </a:rPr>
              <a:t>Print statement</a:t>
            </a:r>
          </a:p>
          <a:p>
            <a:pPr lvl="1" eaLnBrk="1" hangingPunct="1"/>
            <a:endParaRPr lang="en-US" sz="2400" dirty="0">
              <a:solidFill>
                <a:schemeClr val="tx1"/>
              </a:solidFill>
              <a:ea typeface="MS PGothic" panose="020B0600070205080204" pitchFamily="34" charset="-128"/>
            </a:endParaRPr>
          </a:p>
          <a:p>
            <a:pPr lvl="1" eaLnBrk="1" hangingPunct="1"/>
            <a:endParaRPr lang="en-US" sz="2400" dirty="0">
              <a:solidFill>
                <a:schemeClr val="tx1"/>
              </a:solidFill>
              <a:ea typeface="MS PGothic" panose="020B0600070205080204" pitchFamily="34" charset="-128"/>
            </a:endParaRPr>
          </a:p>
          <a:p>
            <a:pPr marL="514350" lvl="1" indent="-396875" defTabSz="914363">
              <a:lnSpc>
                <a:spcPct val="90000"/>
              </a:lnSpc>
              <a:buSzPct val="100000"/>
              <a:buBlip>
                <a:blip r:embed="rId3"/>
              </a:buBlip>
            </a:pPr>
            <a:r>
              <a:rPr lang="en-US" sz="2400" dirty="0">
                <a:solidFill>
                  <a:srgbClr val="9900FF"/>
                </a:solidFill>
                <a:latin typeface="+mn-lt"/>
              </a:rPr>
              <a:t>Various </a:t>
            </a:r>
            <a:r>
              <a:rPr lang="en-US" sz="2400" dirty="0">
                <a:solidFill>
                  <a:srgbClr val="9900FF"/>
                </a:solidFill>
                <a:latin typeface="+mn-lt"/>
              </a:rPr>
              <a:t>components of programming statements</a:t>
            </a:r>
          </a:p>
          <a:p>
            <a:pPr marL="514350" lvl="1" indent="-396875" defTabSz="914363">
              <a:lnSpc>
                <a:spcPct val="90000"/>
              </a:lnSpc>
              <a:buSzPct val="100000"/>
              <a:buBlip>
                <a:blip r:embed="rId3"/>
              </a:buBlip>
            </a:pPr>
            <a:endParaRPr lang="en-IN" sz="2000" dirty="0">
              <a:solidFill>
                <a:srgbClr val="6600CC"/>
              </a:solidFill>
              <a:latin typeface="Vrinda" pitchFamily="34" charset="0"/>
              <a:cs typeface="Vrinda" pitchFamily="34" charset="0"/>
            </a:endParaRPr>
          </a:p>
          <a:p>
            <a:pPr marL="900000" lvl="1" indent="-396875" defTabSz="914363">
              <a:lnSpc>
                <a:spcPct val="90000"/>
              </a:lnSpc>
              <a:buSzPct val="120000"/>
              <a:buBlip>
                <a:blip r:embed="rId4"/>
              </a:buBlip>
            </a:pPr>
            <a:r>
              <a:rPr lang="en-IN" sz="2000" dirty="0">
                <a:solidFill>
                  <a:srgbClr val="00FF00"/>
                </a:solidFill>
                <a:latin typeface="+mn-lt"/>
                <a:ea typeface="MS PGothic" panose="020B0600070205080204" pitchFamily="34" charset="-128"/>
              </a:rPr>
              <a:t>Variable</a:t>
            </a:r>
          </a:p>
          <a:p>
            <a:pPr marL="900000" lvl="1" indent="-396875" defTabSz="914363">
              <a:lnSpc>
                <a:spcPct val="90000"/>
              </a:lnSpc>
              <a:buSzPct val="120000"/>
              <a:buBlip>
                <a:blip r:embed="rId4"/>
              </a:buBlip>
            </a:pPr>
            <a:r>
              <a:rPr lang="en-IN" sz="2000" dirty="0">
                <a:solidFill>
                  <a:srgbClr val="00FFFF"/>
                </a:solidFill>
                <a:latin typeface="+mn-lt"/>
                <a:ea typeface="MS PGothic" panose="020B0600070205080204" pitchFamily="34" charset="-128"/>
              </a:rPr>
              <a:t>Operator</a:t>
            </a:r>
          </a:p>
          <a:p>
            <a:pPr marL="900000" lvl="1" indent="-396875" defTabSz="914363">
              <a:lnSpc>
                <a:spcPct val="90000"/>
              </a:lnSpc>
              <a:buSzPct val="120000"/>
              <a:buBlip>
                <a:blip r:embed="rId4"/>
              </a:buBlip>
            </a:pPr>
            <a:r>
              <a:rPr lang="en-IN" sz="2000" dirty="0">
                <a:solidFill>
                  <a:srgbClr val="FF7F00"/>
                </a:solidFill>
                <a:latin typeface="+mn-lt"/>
                <a:ea typeface="MS PGothic" panose="020B0600070205080204" pitchFamily="34" charset="-128"/>
              </a:rPr>
              <a:t>Constant</a:t>
            </a:r>
          </a:p>
          <a:p>
            <a:pPr marL="900000" lvl="1" indent="-396875" defTabSz="914363">
              <a:lnSpc>
                <a:spcPct val="90000"/>
              </a:lnSpc>
              <a:buSzPct val="120000"/>
              <a:buBlip>
                <a:blip r:embed="rId4"/>
              </a:buBlip>
            </a:pPr>
            <a:r>
              <a:rPr lang="en-IN" sz="2000" dirty="0">
                <a:solidFill>
                  <a:srgbClr val="0005CA"/>
                </a:solidFill>
                <a:latin typeface="+mn-lt"/>
                <a:ea typeface="MS PGothic" panose="020B0600070205080204" pitchFamily="34" charset="-128"/>
              </a:rPr>
              <a:t>Reserved Word</a:t>
            </a:r>
          </a:p>
          <a:p>
            <a:pPr marL="1200150" lvl="2" indent="-342900" eaLnBrk="1" hangingPunct="1">
              <a:buFont typeface="Arial" panose="020B0604020202020204" pitchFamily="34" charset="0"/>
              <a:buChar char="•"/>
            </a:pPr>
            <a:endParaRPr lang="en-US" sz="2400" dirty="0">
              <a:solidFill>
                <a:schemeClr val="tx1"/>
              </a:solidFill>
              <a:ea typeface="MS PGothic" panose="020B0600070205080204" pitchFamily="34" charset="-128"/>
            </a:endParaRPr>
          </a:p>
        </p:txBody>
      </p:sp>
      <p:sp>
        <p:nvSpPr>
          <p:cNvPr id="3" name="Rectangle 2"/>
          <p:cNvSpPr/>
          <p:nvPr/>
        </p:nvSpPr>
        <p:spPr>
          <a:xfrm>
            <a:off x="2207568" y="674735"/>
            <a:ext cx="5118709" cy="646331"/>
          </a:xfrm>
          <a:prstGeom prst="rect">
            <a:avLst/>
          </a:prstGeom>
        </p:spPr>
        <p:txBody>
          <a:bodyPr wrap="none">
            <a:spAutoFit/>
          </a:bodyPr>
          <a:lstStyle/>
          <a:p>
            <a:r>
              <a:rPr lang="en-IN" sz="3600" b="1" dirty="0">
                <a:solidFill>
                  <a:schemeClr val="tx1"/>
                </a:solidFill>
                <a:latin typeface="Vrinda" pitchFamily="34" charset="0"/>
                <a:cs typeface="Vrinda" pitchFamily="34" charset="0"/>
              </a:rPr>
              <a:t>Programming Statements</a:t>
            </a:r>
            <a:endParaRPr lang="en-US" sz="3600" dirty="0">
              <a:solidFill>
                <a:schemeClr val="tx1"/>
              </a:solidFill>
            </a:endParaRPr>
          </a:p>
        </p:txBody>
      </p:sp>
    </p:spTree>
    <p:extLst>
      <p:ext uri="{BB962C8B-B14F-4D97-AF65-F5344CB8AC3E}">
        <p14:creationId xmlns:p14="http://schemas.microsoft.com/office/powerpoint/2010/main" val="1702139248"/>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txBox="1">
            <a:spLocks noChangeArrowheads="1"/>
          </p:cNvSpPr>
          <p:nvPr/>
        </p:nvSpPr>
        <p:spPr>
          <a:xfrm>
            <a:off x="2063551" y="477948"/>
            <a:ext cx="6504251" cy="8628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2400" b="1" dirty="0" smtClean="0">
                <a:solidFill>
                  <a:schemeClr val="bg1"/>
                </a:solidFill>
                <a:latin typeface="Vrinda" pitchFamily="34" charset="0"/>
                <a:cs typeface="Vrinda" pitchFamily="34" charset="0"/>
                <a:sym typeface="Gill Sans" charset="0"/>
              </a:rPr>
              <a:t>c</a:t>
            </a:r>
            <a:r>
              <a:rPr lang="en-IN" sz="2400" b="1" dirty="0">
                <a:latin typeface="Vrinda" pitchFamily="34" charset="0"/>
                <a:cs typeface="Vrinda" pitchFamily="34" charset="0"/>
              </a:rPr>
              <a:t>Programming Statements</a:t>
            </a:r>
            <a:endParaRPr lang="en-US" sz="2400" dirty="0"/>
          </a:p>
          <a:p>
            <a:pPr>
              <a:defRPr/>
            </a:pPr>
            <a:r>
              <a:rPr lang="en-US" sz="2400" b="1" dirty="0" err="1" smtClean="0">
                <a:solidFill>
                  <a:schemeClr val="bg1"/>
                </a:solidFill>
                <a:latin typeface="Vrinda" pitchFamily="34" charset="0"/>
                <a:cs typeface="Vrinda" pitchFamily="34" charset="0"/>
                <a:sym typeface="Gill Sans" charset="0"/>
              </a:rPr>
              <a:t>edence</a:t>
            </a:r>
            <a:endParaRPr lang="en-US" sz="2400" dirty="0">
              <a:solidFill>
                <a:schemeClr val="bg1"/>
              </a:solidFill>
              <a:sym typeface="Gill Sans" charset="0"/>
            </a:endParaRPr>
          </a:p>
        </p:txBody>
      </p:sp>
      <p:sp>
        <p:nvSpPr>
          <p:cNvPr id="4" name="Rectangle 3"/>
          <p:cNvSpPr/>
          <p:nvPr/>
        </p:nvSpPr>
        <p:spPr>
          <a:xfrm>
            <a:off x="1904608" y="1556793"/>
            <a:ext cx="8367856" cy="4136517"/>
          </a:xfrm>
          <a:prstGeom prst="rect">
            <a:avLst/>
          </a:prstGeom>
        </p:spPr>
        <p:txBody>
          <a:bodyPr wrap="square">
            <a:spAutoFit/>
          </a:bodyPr>
          <a:lstStyle/>
          <a:p>
            <a:endParaRPr lang="en-IN" b="1" dirty="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IN" sz="2400" dirty="0">
                <a:solidFill>
                  <a:srgbClr val="6600CC"/>
                </a:solidFill>
                <a:cs typeface="Vrinda" pitchFamily="34" charset="0"/>
              </a:rPr>
              <a:t>Operators </a:t>
            </a:r>
            <a:r>
              <a:rPr lang="en-IN" sz="2400" dirty="0">
                <a:solidFill>
                  <a:srgbClr val="6600CC"/>
                </a:solidFill>
                <a:cs typeface="Vrinda" pitchFamily="34" charset="0"/>
              </a:rPr>
              <a:t>are used to manipulate the values of operands</a:t>
            </a:r>
            <a:r>
              <a:rPr lang="en-IN" sz="2400" dirty="0">
                <a:solidFill>
                  <a:srgbClr val="6600CC"/>
                </a:solidFill>
                <a:cs typeface="Vrinda" pitchFamily="34" charset="0"/>
              </a:rPr>
              <a:t>.</a:t>
            </a:r>
          </a:p>
          <a:p>
            <a:pPr marL="117475" lvl="1" defTabSz="914363">
              <a:lnSpc>
                <a:spcPct val="90000"/>
              </a:lnSpc>
              <a:buSzPct val="100000"/>
            </a:pPr>
            <a:endParaRPr lang="en-IN" sz="2400" dirty="0">
              <a:solidFill>
                <a:srgbClr val="6600CC"/>
              </a:solidFill>
              <a:cs typeface="Vrinda" pitchFamily="34" charset="0"/>
            </a:endParaRPr>
          </a:p>
          <a:p>
            <a:pPr marL="514350" lvl="1" indent="-396875" defTabSz="914363">
              <a:lnSpc>
                <a:spcPct val="90000"/>
              </a:lnSpc>
              <a:buSzPct val="100000"/>
              <a:buBlip>
                <a:blip r:embed="rId3"/>
              </a:buBlip>
            </a:pPr>
            <a:r>
              <a:rPr lang="en-IN" sz="2400" dirty="0">
                <a:solidFill>
                  <a:srgbClr val="6600CC"/>
                </a:solidFill>
                <a:cs typeface="Vrinda" pitchFamily="34" charset="0"/>
              </a:rPr>
              <a:t>There are various types of Operators used in program </a:t>
            </a:r>
            <a:r>
              <a:rPr lang="en-IN" sz="2000" dirty="0">
                <a:solidFill>
                  <a:srgbClr val="6600CC"/>
                </a:solidFill>
                <a:latin typeface="Vrinda" pitchFamily="34" charset="0"/>
                <a:cs typeface="Vrinda" pitchFamily="34" charset="0"/>
              </a:rPr>
              <a:t>:</a:t>
            </a:r>
          </a:p>
          <a:p>
            <a:pPr marL="514350" lvl="1" indent="-396875" defTabSz="914363">
              <a:lnSpc>
                <a:spcPct val="90000"/>
              </a:lnSpc>
              <a:buSzPct val="100000"/>
              <a:buBlip>
                <a:blip r:embed="rId3"/>
              </a:buBlip>
            </a:pPr>
            <a:endParaRPr lang="en-IN" sz="2000" dirty="0">
              <a:solidFill>
                <a:srgbClr val="6600CC"/>
              </a:solidFill>
              <a:latin typeface="Vrinda" pitchFamily="34" charset="0"/>
              <a:cs typeface="Vrinda" pitchFamily="34" charset="0"/>
            </a:endParaRPr>
          </a:p>
          <a:p>
            <a:pPr marL="900000" lvl="1" indent="-396875" defTabSz="914363">
              <a:lnSpc>
                <a:spcPct val="90000"/>
              </a:lnSpc>
              <a:buSzPct val="120000"/>
              <a:buBlip>
                <a:blip r:embed="rId4"/>
              </a:buBlip>
            </a:pPr>
            <a:r>
              <a:rPr lang="en-IN" sz="2000" dirty="0">
                <a:solidFill>
                  <a:srgbClr val="6600CC"/>
                </a:solidFill>
                <a:cs typeface="Vrinda" pitchFamily="34" charset="0"/>
              </a:rPr>
              <a:t>Arithmetic </a:t>
            </a:r>
            <a:r>
              <a:rPr lang="en-IN" sz="2000" dirty="0">
                <a:solidFill>
                  <a:srgbClr val="6600CC"/>
                </a:solidFill>
                <a:cs typeface="Vrinda" pitchFamily="34" charset="0"/>
              </a:rPr>
              <a:t>operators</a:t>
            </a:r>
            <a:r>
              <a:rPr lang="en-IN" sz="2000" dirty="0">
                <a:solidFill>
                  <a:srgbClr val="6600CC"/>
                </a:solidFill>
                <a:cs typeface="Vrinda" pitchFamily="34" charset="0"/>
              </a:rPr>
              <a:t>.</a:t>
            </a:r>
          </a:p>
          <a:p>
            <a:pPr marL="503125" lvl="1" defTabSz="914363">
              <a:lnSpc>
                <a:spcPct val="90000"/>
              </a:lnSpc>
              <a:buSzPct val="120000"/>
            </a:pPr>
            <a:endParaRPr lang="en-IN" sz="2000" dirty="0">
              <a:solidFill>
                <a:srgbClr val="6600CC"/>
              </a:solidFill>
              <a:cs typeface="Vrinda" pitchFamily="34" charset="0"/>
            </a:endParaRPr>
          </a:p>
          <a:p>
            <a:pPr marL="900000" lvl="1" indent="-396875" defTabSz="914363">
              <a:lnSpc>
                <a:spcPct val="90000"/>
              </a:lnSpc>
              <a:buSzPct val="120000"/>
              <a:buBlip>
                <a:blip r:embed="rId4"/>
              </a:buBlip>
            </a:pPr>
            <a:r>
              <a:rPr lang="en-IN" sz="2000" dirty="0">
                <a:solidFill>
                  <a:srgbClr val="6600CC"/>
                </a:solidFill>
                <a:cs typeface="Vrinda" pitchFamily="34" charset="0"/>
              </a:rPr>
              <a:t>Comparison (relational) operators</a:t>
            </a:r>
            <a:r>
              <a:rPr lang="en-IN" sz="2000" dirty="0">
                <a:solidFill>
                  <a:srgbClr val="6600CC"/>
                </a:solidFill>
                <a:cs typeface="Vrinda" pitchFamily="34" charset="0"/>
              </a:rPr>
              <a:t>.</a:t>
            </a:r>
          </a:p>
          <a:p>
            <a:pPr marL="503125" lvl="1" defTabSz="914363">
              <a:lnSpc>
                <a:spcPct val="90000"/>
              </a:lnSpc>
              <a:buSzPct val="120000"/>
            </a:pPr>
            <a:endParaRPr lang="en-IN" sz="2000" dirty="0">
              <a:solidFill>
                <a:srgbClr val="6600CC"/>
              </a:solidFill>
              <a:cs typeface="Vrinda" pitchFamily="34" charset="0"/>
            </a:endParaRPr>
          </a:p>
          <a:p>
            <a:pPr marL="900000" lvl="1" indent="-396875" defTabSz="914363">
              <a:lnSpc>
                <a:spcPct val="90000"/>
              </a:lnSpc>
              <a:buSzPct val="120000"/>
              <a:buBlip>
                <a:blip r:embed="rId4"/>
              </a:buBlip>
            </a:pPr>
            <a:r>
              <a:rPr lang="en-IN" sz="2000" dirty="0">
                <a:solidFill>
                  <a:srgbClr val="6600CC"/>
                </a:solidFill>
                <a:cs typeface="Vrinda" pitchFamily="34" charset="0"/>
              </a:rPr>
              <a:t>Assignment operators</a:t>
            </a:r>
            <a:r>
              <a:rPr lang="en-IN" sz="2000" dirty="0">
                <a:solidFill>
                  <a:srgbClr val="6600CC"/>
                </a:solidFill>
                <a:cs typeface="Vrinda" pitchFamily="34" charset="0"/>
              </a:rPr>
              <a:t>.</a:t>
            </a:r>
          </a:p>
          <a:p>
            <a:pPr marL="503125" lvl="1" defTabSz="914363">
              <a:lnSpc>
                <a:spcPct val="90000"/>
              </a:lnSpc>
              <a:buSzPct val="120000"/>
            </a:pPr>
            <a:endParaRPr lang="en-IN" sz="2000" dirty="0">
              <a:solidFill>
                <a:srgbClr val="6600CC"/>
              </a:solidFill>
              <a:cs typeface="Vrinda" pitchFamily="34" charset="0"/>
            </a:endParaRPr>
          </a:p>
          <a:p>
            <a:pPr marL="900000" lvl="1" indent="-396875" defTabSz="914363">
              <a:lnSpc>
                <a:spcPct val="90000"/>
              </a:lnSpc>
              <a:buSzPct val="120000"/>
              <a:buBlip>
                <a:blip r:embed="rId4"/>
              </a:buBlip>
            </a:pPr>
            <a:r>
              <a:rPr lang="en-IN" sz="2000" dirty="0">
                <a:solidFill>
                  <a:srgbClr val="6600CC"/>
                </a:solidFill>
                <a:cs typeface="Vrinda" pitchFamily="34" charset="0"/>
              </a:rPr>
              <a:t>Logical operators.</a:t>
            </a:r>
          </a:p>
          <a:p>
            <a:endParaRPr lang="en-IN" b="1" dirty="0">
              <a:solidFill>
                <a:srgbClr val="6600CC"/>
              </a:solidFill>
              <a:latin typeface="Vrinda" pitchFamily="34" charset="0"/>
              <a:cs typeface="Vrinda" pitchFamily="34" charset="0"/>
            </a:endParaRPr>
          </a:p>
          <a:p>
            <a:pPr marL="285750" indent="-285750">
              <a:buFont typeface="Wingdings" panose="05000000000000000000" pitchFamily="2" charset="2"/>
              <a:buChar char="v"/>
            </a:pPr>
            <a:endParaRPr lang="en-IN" dirty="0">
              <a:solidFill>
                <a:srgbClr val="6600CC"/>
              </a:solidFill>
              <a:latin typeface="Vrinda" pitchFamily="34" charset="0"/>
              <a:cs typeface="Vrinda" pitchFamily="34" charset="0"/>
            </a:endParaRPr>
          </a:p>
        </p:txBody>
      </p:sp>
    </p:spTree>
    <p:extLst>
      <p:ext uri="{BB962C8B-B14F-4D97-AF65-F5344CB8AC3E}">
        <p14:creationId xmlns:p14="http://schemas.microsoft.com/office/powerpoint/2010/main" val="1144425138"/>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19536" y="1484785"/>
            <a:ext cx="8424936" cy="2877711"/>
          </a:xfrm>
          <a:prstGeom prst="rect">
            <a:avLst/>
          </a:prstGeom>
        </p:spPr>
        <p:txBody>
          <a:bodyPr wrap="square">
            <a:spAutoFit/>
          </a:bodyPr>
          <a:lstStyle/>
          <a:p>
            <a:endParaRPr lang="en-US" sz="2400" dirty="0">
              <a:solidFill>
                <a:srgbClr val="6600CC"/>
              </a:solidFill>
              <a:cs typeface="Vrinda" pitchFamily="34" charset="0"/>
            </a:endParaRPr>
          </a:p>
          <a:p>
            <a:pPr marL="514350" lvl="1" indent="-396875" defTabSz="914363">
              <a:lnSpc>
                <a:spcPct val="90000"/>
              </a:lnSpc>
              <a:buSzPct val="100000"/>
              <a:buBlip>
                <a:blip r:embed="rId3"/>
              </a:buBlip>
            </a:pPr>
            <a:r>
              <a:rPr lang="en-US" sz="2400" dirty="0">
                <a:solidFill>
                  <a:srgbClr val="6600CC"/>
                </a:solidFill>
                <a:cs typeface="Vrinda" pitchFamily="34" charset="0"/>
              </a:rPr>
              <a:t>Arithmetic </a:t>
            </a:r>
            <a:r>
              <a:rPr lang="en-US" sz="2400" dirty="0">
                <a:solidFill>
                  <a:srgbClr val="6600CC"/>
                </a:solidFill>
                <a:cs typeface="Vrinda" pitchFamily="34" charset="0"/>
              </a:rPr>
              <a:t>Operators </a:t>
            </a:r>
            <a:r>
              <a:rPr lang="en-US" sz="2400" dirty="0">
                <a:solidFill>
                  <a:srgbClr val="6600CC"/>
                </a:solidFill>
                <a:cs typeface="Vrinda" pitchFamily="34" charset="0"/>
              </a:rPr>
              <a:t>:</a:t>
            </a:r>
          </a:p>
          <a:p>
            <a:pPr marL="117475" lvl="1" defTabSz="914363">
              <a:lnSpc>
                <a:spcPct val="90000"/>
              </a:lnSpc>
              <a:buSzPct val="100000"/>
            </a:pPr>
            <a:endParaRPr lang="en-US" sz="2400" dirty="0">
              <a:solidFill>
                <a:srgbClr val="6600CC"/>
              </a:solidFill>
              <a:cs typeface="Vrinda" pitchFamily="34" charset="0"/>
            </a:endParaRPr>
          </a:p>
          <a:p>
            <a:pPr marL="900000" lvl="1" indent="-396875" defTabSz="914363">
              <a:lnSpc>
                <a:spcPct val="90000"/>
              </a:lnSpc>
              <a:buSzPct val="120000"/>
              <a:buBlip>
                <a:blip r:embed="rId4"/>
              </a:buBlip>
            </a:pPr>
            <a:r>
              <a:rPr lang="en-US" sz="2000" dirty="0">
                <a:solidFill>
                  <a:srgbClr val="6600CC"/>
                </a:solidFill>
                <a:cs typeface="Vrinda" pitchFamily="34" charset="0"/>
              </a:rPr>
              <a:t>Arithmetic </a:t>
            </a:r>
            <a:r>
              <a:rPr lang="en-US" sz="2000" dirty="0">
                <a:solidFill>
                  <a:srgbClr val="6600CC"/>
                </a:solidFill>
                <a:cs typeface="Vrinda" pitchFamily="34" charset="0"/>
              </a:rPr>
              <a:t>operators are the symbols that are used to perform arithmetic operations on operands</a:t>
            </a:r>
            <a:r>
              <a:rPr lang="en-US" sz="2000" dirty="0">
                <a:solidFill>
                  <a:srgbClr val="6600CC"/>
                </a:solidFill>
                <a:cs typeface="Vrinda" pitchFamily="34" charset="0"/>
              </a:rPr>
              <a:t>.</a:t>
            </a:r>
          </a:p>
          <a:p>
            <a:pPr lvl="1"/>
            <a:endParaRPr lang="en-US" sz="2000" dirty="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US" sz="2400" dirty="0">
                <a:solidFill>
                  <a:srgbClr val="6600CC"/>
                </a:solidFill>
                <a:cs typeface="Vrinda" pitchFamily="34" charset="0"/>
              </a:rPr>
              <a:t>Types of Arithmetic operators</a:t>
            </a:r>
            <a:r>
              <a:rPr lang="en-US" sz="2000" dirty="0">
                <a:solidFill>
                  <a:srgbClr val="6600CC"/>
                </a:solidFill>
                <a:latin typeface="Vrinda" pitchFamily="34" charset="0"/>
                <a:cs typeface="Vrinda" pitchFamily="34" charset="0"/>
              </a:rPr>
              <a:t>:</a:t>
            </a:r>
          </a:p>
          <a:p>
            <a:pPr marL="503125" lvl="1" defTabSz="914363">
              <a:lnSpc>
                <a:spcPct val="90000"/>
              </a:lnSpc>
              <a:buSzPct val="120000"/>
            </a:pPr>
            <a:endParaRPr lang="en-US" dirty="0">
              <a:solidFill>
                <a:srgbClr val="6600CC"/>
              </a:solidFill>
              <a:latin typeface="Vrinda" pitchFamily="34" charset="0"/>
              <a:cs typeface="Vrinda" pitchFamily="34" charset="0"/>
            </a:endParaRPr>
          </a:p>
          <a:p>
            <a:pPr marL="285750" indent="-285750">
              <a:buFont typeface="Arial" panose="020B0604020202020204" pitchFamily="34" charset="0"/>
              <a:buChar char="•"/>
            </a:pPr>
            <a:endParaRPr lang="en-US" sz="2000" dirty="0">
              <a:solidFill>
                <a:srgbClr val="6600CC"/>
              </a:solidFill>
              <a:latin typeface="Vrinda" pitchFamily="34" charset="0"/>
              <a:cs typeface="Vrinda" pitchFamily="34" charset="0"/>
            </a:endParaRPr>
          </a:p>
        </p:txBody>
      </p:sp>
      <p:graphicFrame>
        <p:nvGraphicFramePr>
          <p:cNvPr id="16" name="Group 5"/>
          <p:cNvGraphicFramePr>
            <a:graphicFrameLocks noGrp="1"/>
          </p:cNvGraphicFramePr>
          <p:nvPr>
            <p:extLst/>
          </p:nvPr>
        </p:nvGraphicFramePr>
        <p:xfrm>
          <a:off x="3143672" y="3717033"/>
          <a:ext cx="3866836" cy="2270351"/>
        </p:xfrm>
        <a:graphic>
          <a:graphicData uri="http://schemas.openxmlformats.org/drawingml/2006/table">
            <a:tbl>
              <a:tblPr/>
              <a:tblGrid>
                <a:gridCol w="1512168"/>
                <a:gridCol w="2354668"/>
              </a:tblGrid>
              <a:tr h="37250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smtClean="0">
                          <a:ln>
                            <a:noFill/>
                          </a:ln>
                          <a:solidFill>
                            <a:schemeClr val="tx1"/>
                          </a:solidFill>
                          <a:effectLst/>
                          <a:latin typeface="Gill Sans" charset="0"/>
                          <a:ea typeface="ヒラギノ角ゴ ProN W3" charset="0"/>
                          <a:cs typeface="ヒラギノ角ゴ ProN W3" charset="0"/>
                          <a:sym typeface="Gill Sans" charset="0"/>
                        </a:rPr>
                        <a:t>Operator</a:t>
                      </a:r>
                      <a:endPar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alpha val="49803"/>
                      </a:srgb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rPr>
                        <a:t>Meaning</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alpha val="49803"/>
                      </a:srgbClr>
                    </a:solidFill>
                  </a:tcPr>
                </a:tc>
              </a:tr>
              <a:tr h="20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defRPr/>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Addition</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10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smtClean="0">
                          <a:ln>
                            <a:noFill/>
                          </a:ln>
                          <a:solidFill>
                            <a:schemeClr val="tx1"/>
                          </a:solidFill>
                          <a:effectLst/>
                          <a:latin typeface="Gill Sans" charset="0"/>
                          <a:ea typeface="ヒラギノ角ゴ ProN W3" charset="0"/>
                          <a:cs typeface="ヒラギノ角ゴ ProN W3" charset="0"/>
                          <a:sym typeface="Gill Sans" charset="0"/>
                        </a:rPr>
                        <a:t>-</a:t>
                      </a:r>
                      <a:endPar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rtl="0" fontAlgn="ct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Subtraction</a:t>
                      </a:r>
                      <a:endParaRPr kumimoji="0" lang="en-IN" sz="1600" b="0" i="0" u="none" strike="noStrike" kern="1200" cap="none" normalizeH="0" baseline="0" dirty="0">
                        <a:ln>
                          <a:noFill/>
                        </a:ln>
                        <a:solidFill>
                          <a:schemeClr val="tx1"/>
                        </a:solidFill>
                        <a:effectLst/>
                        <a:latin typeface="Gill Sans" charset="0"/>
                        <a:ea typeface="ヒラギノ角ゴ ProN W3" charset="0"/>
                        <a:cs typeface="ヒラギノ角ゴ ProN W3"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10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 </a:t>
                      </a:r>
                      <a:r>
                        <a:rPr kumimoji="0" lang="en-US" sz="1600" b="0" i="0" u="none" strike="noStrike" cap="none" normalizeH="0" baseline="0" dirty="0" smtClean="0">
                          <a:ln>
                            <a:noFill/>
                          </a:ln>
                          <a:solidFill>
                            <a:schemeClr val="tx1"/>
                          </a:solidFill>
                          <a:effectLst/>
                          <a:latin typeface="Gill Sans" charset="0"/>
                          <a:ea typeface="ヒラギノ角ゴ ProN W3" charset="0"/>
                          <a:cs typeface="ヒラギノ角ゴ ProN W3" charset="0"/>
                          <a:sym typeface="Gill Sans" charset="0"/>
                        </a:rPr>
                        <a:t>* </a:t>
                      </a:r>
                      <a:endPar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Multiplication</a:t>
                      </a: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smtClean="0">
                          <a:ln>
                            <a:noFill/>
                          </a:ln>
                          <a:solidFill>
                            <a:schemeClr val="tx1"/>
                          </a:solidFill>
                          <a:effectLst/>
                          <a:latin typeface="Gill Sans" charset="0"/>
                          <a:ea typeface="ヒラギノ角ゴ ProN W3" charset="0"/>
                          <a:cs typeface="ヒラギノ角ゴ ProN W3" charset="0"/>
                          <a:sym typeface="Gill Sans" charset="0"/>
                        </a:rPr>
                        <a:t>/</a:t>
                      </a:r>
                      <a:endPar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defRPr/>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 Division</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10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smtClean="0">
                          <a:ln>
                            <a:noFill/>
                          </a:ln>
                          <a:solidFill>
                            <a:schemeClr val="tx1"/>
                          </a:solidFill>
                          <a:effectLst/>
                          <a:latin typeface="Gill Sans" charset="0"/>
                          <a:ea typeface="ヒラギノ角ゴ ProN W3" charset="0"/>
                          <a:cs typeface="ヒラギノ角ゴ ProN W3" charset="0"/>
                          <a:sym typeface="Gill Sans" charset="0"/>
                        </a:rPr>
                        <a:t>%</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Modulus</a:t>
                      </a: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1"/>
          <p:cNvSpPr txBox="1">
            <a:spLocks noChangeArrowheads="1"/>
          </p:cNvSpPr>
          <p:nvPr/>
        </p:nvSpPr>
        <p:spPr>
          <a:xfrm>
            <a:off x="2063552" y="477948"/>
            <a:ext cx="3960440" cy="8628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400" b="1" dirty="0">
                <a:solidFill>
                  <a:schemeClr val="bg1"/>
                </a:solidFill>
                <a:latin typeface="Vrinda" pitchFamily="34" charset="0"/>
                <a:cs typeface="Vrinda" pitchFamily="34" charset="0"/>
                <a:sym typeface="Gill Sans" charset="0"/>
              </a:rPr>
              <a:t>Operators and </a:t>
            </a:r>
            <a:r>
              <a:rPr lang="en-US" sz="2400" b="1" dirty="0">
                <a:solidFill>
                  <a:schemeClr val="bg1"/>
                </a:solidFill>
                <a:latin typeface="Vrinda" pitchFamily="34" charset="0"/>
                <a:cs typeface="Vrinda" pitchFamily="34" charset="0"/>
                <a:sym typeface="Gill Sans" charset="0"/>
              </a:rPr>
              <a:t>Its Precedence (Contd.)</a:t>
            </a:r>
            <a:endParaRPr lang="en-US" sz="2400" dirty="0">
              <a:solidFill>
                <a:schemeClr val="bg1"/>
              </a:solidFill>
              <a:sym typeface="Gill Sans" charset="0"/>
            </a:endParaRPr>
          </a:p>
        </p:txBody>
      </p:sp>
      <p:sp>
        <p:nvSpPr>
          <p:cNvPr id="2" name="Rectangle 1"/>
          <p:cNvSpPr/>
          <p:nvPr/>
        </p:nvSpPr>
        <p:spPr>
          <a:xfrm>
            <a:off x="1728592" y="540025"/>
            <a:ext cx="6050071" cy="584775"/>
          </a:xfrm>
          <a:prstGeom prst="rect">
            <a:avLst/>
          </a:prstGeom>
        </p:spPr>
        <p:txBody>
          <a:bodyPr wrap="square">
            <a:spAutoFit/>
          </a:bodyPr>
          <a:lstStyle/>
          <a:p>
            <a:pPr algn="ctr"/>
            <a:r>
              <a:rPr lang="en-US" sz="3200" b="1" dirty="0">
                <a:solidFill>
                  <a:schemeClr val="tx1"/>
                </a:solidFill>
                <a:cs typeface="Vrinda" pitchFamily="34" charset="0"/>
              </a:rPr>
              <a:t>Arithmetic Operators </a:t>
            </a:r>
            <a:endParaRPr lang="en-US" sz="3200" b="1" dirty="0">
              <a:solidFill>
                <a:schemeClr val="tx1"/>
              </a:solidFill>
            </a:endParaRPr>
          </a:p>
        </p:txBody>
      </p:sp>
    </p:spTree>
    <p:extLst>
      <p:ext uri="{BB962C8B-B14F-4D97-AF65-F5344CB8AC3E}">
        <p14:creationId xmlns:p14="http://schemas.microsoft.com/office/powerpoint/2010/main" val="1509937598"/>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000" y="540000"/>
            <a:ext cx="3960000" cy="900000"/>
          </a:xfrm>
        </p:spPr>
        <p:txBody>
          <a:bodyPr anchor="t" anchorCtr="0">
            <a:normAutofit/>
          </a:bodyPr>
          <a:lstStyle/>
          <a:p>
            <a:pPr algn="l"/>
            <a:r>
              <a:rPr lang="en-US" sz="2400" b="1" dirty="0">
                <a:solidFill>
                  <a:schemeClr val="bg1"/>
                </a:solidFill>
                <a:latin typeface="Vrinda" pitchFamily="34" charset="0"/>
                <a:cs typeface="Vrinda" pitchFamily="34" charset="0"/>
              </a:rPr>
              <a:t>Why Should You Learn to Write Programs?</a:t>
            </a:r>
          </a:p>
        </p:txBody>
      </p:sp>
      <p:sp>
        <p:nvSpPr>
          <p:cNvPr id="4" name="Title 1"/>
          <p:cNvSpPr txBox="1">
            <a:spLocks/>
          </p:cNvSpPr>
          <p:nvPr/>
        </p:nvSpPr>
        <p:spPr>
          <a:xfrm>
            <a:off x="540000" y="540000"/>
            <a:ext cx="3960000" cy="900000"/>
          </a:xfrm>
          <a:prstGeom prst="rect">
            <a:avLst/>
          </a:prstGeom>
          <a:ln w="12700">
            <a:miter lim="400000"/>
          </a:ln>
          <a:extLst>
            <a:ext uri="{C572A759-6A51-4108-AA02-DFA0A04FC94B}">
              <ma14:wrappingTextBoxFlag xmlns="" xmlns:ma14="http://schemas.microsoft.com/office/mac/drawingml/2011/main" val="1"/>
            </a:ext>
          </a:extLst>
        </p:spPr>
        <p:txBody>
          <a:bodyPr lIns="45719" rIns="45719" anchor="t" anchorCtr="0">
            <a:normAutofit/>
          </a:bodyPr>
          <a:lst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a:lstStyle>
          <a:p>
            <a:r>
              <a:rPr lang="en-US" sz="2400" b="1" smtClean="0">
                <a:solidFill>
                  <a:schemeClr val="bg1"/>
                </a:solidFill>
                <a:latin typeface="Vrinda" pitchFamily="34" charset="0"/>
                <a:cs typeface="Vrinda" pitchFamily="34" charset="0"/>
              </a:rPr>
              <a:t>Why Should You Learn to Write Programs?</a:t>
            </a:r>
            <a:endParaRPr lang="en-US" sz="2400" b="1" dirty="0">
              <a:solidFill>
                <a:schemeClr val="bg1"/>
              </a:solidFill>
              <a:latin typeface="Vrinda" pitchFamily="34" charset="0"/>
              <a:cs typeface="Vrinda" pitchFamily="34" charset="0"/>
            </a:endParaRPr>
          </a:p>
        </p:txBody>
      </p:sp>
      <p:sp>
        <p:nvSpPr>
          <p:cNvPr id="6" name="Title 1"/>
          <p:cNvSpPr txBox="1">
            <a:spLocks/>
          </p:cNvSpPr>
          <p:nvPr/>
        </p:nvSpPr>
        <p:spPr>
          <a:xfrm>
            <a:off x="375800" y="540000"/>
            <a:ext cx="8776720" cy="1776480"/>
          </a:xfrm>
          <a:prstGeom prst="rect">
            <a:avLst/>
          </a:prstGeom>
          <a:ln w="12700">
            <a:miter lim="400000"/>
          </a:ln>
          <a:extLst>
            <a:ext uri="{C572A759-6A51-4108-AA02-DFA0A04FC94B}">
              <ma14:wrappingTextBoxFlag xmlns="" xmlns:ma14="http://schemas.microsoft.com/office/mac/drawingml/2011/main" val="1"/>
            </a:ext>
          </a:extLst>
        </p:spPr>
        <p:txBody>
          <a:bodyPr lIns="45719" rIns="45719" anchor="t" anchorCtr="0">
            <a:normAutofit lnSpcReduction="10000"/>
          </a:bodyPr>
          <a:lst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a:lstStyle>
          <a:p>
            <a:pPr algn="ctr"/>
            <a:r>
              <a:rPr lang="en-US" sz="6600" b="1" dirty="0" smtClean="0">
                <a:solidFill>
                  <a:schemeClr val="tx1">
                    <a:lumMod val="85000"/>
                    <a:lumOff val="15000"/>
                  </a:schemeClr>
                </a:solidFill>
                <a:latin typeface="Vrinda" pitchFamily="34" charset="0"/>
                <a:cs typeface="Vrinda" pitchFamily="34" charset="0"/>
              </a:rPr>
              <a:t>Why Should You Learn to Write Programs?</a:t>
            </a:r>
            <a:endParaRPr lang="en-US" sz="6600" b="1" dirty="0">
              <a:solidFill>
                <a:schemeClr val="tx1">
                  <a:lumMod val="85000"/>
                  <a:lumOff val="15000"/>
                </a:schemeClr>
              </a:solidFill>
              <a:latin typeface="Vrinda" pitchFamily="34" charset="0"/>
              <a:cs typeface="Vrinda" pitchFamily="34" charset="0"/>
            </a:endParaRPr>
          </a:p>
        </p:txBody>
      </p:sp>
      <p:sp>
        <p:nvSpPr>
          <p:cNvPr id="3" name="Rectangle 2"/>
          <p:cNvSpPr/>
          <p:nvPr/>
        </p:nvSpPr>
        <p:spPr>
          <a:xfrm>
            <a:off x="711200" y="2884236"/>
            <a:ext cx="10932160" cy="1215717"/>
          </a:xfrm>
          <a:prstGeom prst="rect">
            <a:avLst/>
          </a:prstGeom>
        </p:spPr>
        <p:txBody>
          <a:bodyPr wrap="square">
            <a:spAutoFit/>
          </a:bodyPr>
          <a:lstStyle/>
          <a:p>
            <a:pPr marL="117475" lvl="1" indent="0" defTabSz="914363">
              <a:lnSpc>
                <a:spcPct val="90000"/>
              </a:lnSpc>
              <a:buSzPct val="100000"/>
            </a:pPr>
            <a:r>
              <a:rPr lang="en-US" sz="4000" dirty="0" smtClean="0"/>
              <a:t> </a:t>
            </a:r>
            <a:r>
              <a:rPr lang="en-US" sz="4000" dirty="0"/>
              <a:t>A program can be defined as a set of instructions given to a computer to achieve any objective</a:t>
            </a:r>
            <a:endParaRPr lang="en-US" sz="4000" dirty="0">
              <a:solidFill>
                <a:srgbClr val="6600CC"/>
              </a:solidFill>
              <a:latin typeface="Vrinda" pitchFamily="34" charset="0"/>
              <a:cs typeface="Vrinda" pitchFamily="34" charset="0"/>
            </a:endParaRPr>
          </a:p>
        </p:txBody>
      </p:sp>
    </p:spTree>
    <p:extLst>
      <p:ext uri="{BB962C8B-B14F-4D97-AF65-F5344CB8AC3E}">
        <p14:creationId xmlns:p14="http://schemas.microsoft.com/office/powerpoint/2010/main" val="1457705379"/>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p:cNvSpPr>
          <p:nvPr/>
        </p:nvSpPr>
        <p:spPr bwMode="auto">
          <a:xfrm>
            <a:off x="6888088" y="4267837"/>
            <a:ext cx="346889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2000" b="1" dirty="0">
                <a:solidFill>
                  <a:srgbClr val="6600CC"/>
                </a:solidFill>
                <a:latin typeface="+mn-lt"/>
                <a:ea typeface="+mn-ea"/>
                <a:cs typeface="Vrinda" pitchFamily="34" charset="0"/>
              </a:rPr>
              <a:t>Note:</a:t>
            </a:r>
          </a:p>
          <a:p>
            <a:pPr eaLnBrk="1" hangingPunct="1"/>
            <a:r>
              <a:rPr lang="en-US" sz="2000" b="1" dirty="0">
                <a:solidFill>
                  <a:srgbClr val="6600CC"/>
                </a:solidFill>
                <a:latin typeface="+mn-lt"/>
                <a:ea typeface="+mn-ea"/>
                <a:cs typeface="Vrinda" pitchFamily="34" charset="0"/>
              </a:rPr>
              <a:t>  </a:t>
            </a:r>
            <a:r>
              <a:rPr lang="ja-JP" altLang="en-US" sz="2000" b="1" dirty="0">
                <a:solidFill>
                  <a:srgbClr val="6600CC"/>
                </a:solidFill>
                <a:latin typeface="+mn-lt"/>
                <a:ea typeface="+mn-ea"/>
                <a:cs typeface="Vrinda" pitchFamily="34" charset="0"/>
              </a:rPr>
              <a:t>“</a:t>
            </a:r>
            <a:r>
              <a:rPr lang="en-US" altLang="ja-JP" sz="2000" b="1" dirty="0">
                <a:solidFill>
                  <a:srgbClr val="6600CC"/>
                </a:solidFill>
                <a:latin typeface="+mn-lt"/>
                <a:ea typeface="+mn-ea"/>
                <a:cs typeface="Vrinda" pitchFamily="34" charset="0"/>
              </a:rPr>
              <a:t>=</a:t>
            </a:r>
            <a:r>
              <a:rPr lang="ja-JP" altLang="en-US" sz="2000" b="1" dirty="0">
                <a:solidFill>
                  <a:srgbClr val="6600CC"/>
                </a:solidFill>
                <a:latin typeface="+mn-lt"/>
                <a:ea typeface="+mn-ea"/>
                <a:cs typeface="Vrinda" pitchFamily="34" charset="0"/>
              </a:rPr>
              <a:t>”</a:t>
            </a:r>
            <a:r>
              <a:rPr lang="en-US" altLang="ja-JP" sz="2000" b="1" dirty="0">
                <a:solidFill>
                  <a:srgbClr val="6600CC"/>
                </a:solidFill>
                <a:latin typeface="+mn-lt"/>
                <a:ea typeface="+mn-ea"/>
                <a:cs typeface="Vrinda" pitchFamily="34" charset="0"/>
              </a:rPr>
              <a:t> is used for assignment</a:t>
            </a:r>
            <a:r>
              <a:rPr lang="en-US" altLang="ja-JP" sz="1688" dirty="0">
                <a:solidFill>
                  <a:schemeClr val="tx1"/>
                </a:solidFill>
                <a:ea typeface="MS PGothic" panose="020B0600070205080204" pitchFamily="34" charset="-128"/>
              </a:rPr>
              <a:t>.</a:t>
            </a:r>
            <a:endParaRPr lang="en-US" sz="1688" dirty="0">
              <a:solidFill>
                <a:schemeClr val="tx1"/>
              </a:solidFill>
              <a:ea typeface="MS PGothic" panose="020B0600070205080204" pitchFamily="34" charset="-128"/>
            </a:endParaRPr>
          </a:p>
        </p:txBody>
      </p:sp>
      <p:graphicFrame>
        <p:nvGraphicFramePr>
          <p:cNvPr id="19461" name="Group 5"/>
          <p:cNvGraphicFramePr>
            <a:graphicFrameLocks noGrp="1"/>
          </p:cNvGraphicFramePr>
          <p:nvPr>
            <p:extLst/>
          </p:nvPr>
        </p:nvGraphicFramePr>
        <p:xfrm>
          <a:off x="2279576" y="3979450"/>
          <a:ext cx="4171950" cy="2164332"/>
        </p:xfrm>
        <a:graphic>
          <a:graphicData uri="http://schemas.openxmlformats.org/drawingml/2006/table">
            <a:tbl>
              <a:tblPr/>
              <a:tblGrid>
                <a:gridCol w="1653701"/>
                <a:gridCol w="2518249"/>
              </a:tblGrid>
              <a:tr h="323826">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smtClean="0">
                          <a:ln>
                            <a:noFill/>
                          </a:ln>
                          <a:solidFill>
                            <a:schemeClr val="tx1"/>
                          </a:solidFill>
                          <a:effectLst/>
                          <a:latin typeface="Gill Sans" charset="0"/>
                          <a:ea typeface="ヒラギノ角ゴ ProN W3" charset="0"/>
                          <a:cs typeface="ヒラギノ角ゴ ProN W3" charset="0"/>
                          <a:sym typeface="Gill Sans" charset="0"/>
                        </a:rPr>
                        <a:t>Operator</a:t>
                      </a:r>
                      <a:endPar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alpha val="49803"/>
                      </a:srgb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Meaning</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alpha val="49803"/>
                      </a:srgbClr>
                    </a:solidFill>
                  </a:tcPr>
                </a:tc>
              </a:tr>
              <a:tr h="23393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&lt;</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Less than</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93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&lt;=</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Less than or Equal</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93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 == </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Equal to</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336">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&gt;=</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Greater than or Equal</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93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&gt;</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Greater than</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1460">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Not equal</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1"/>
          <p:cNvSpPr txBox="1">
            <a:spLocks noChangeArrowheads="1"/>
          </p:cNvSpPr>
          <p:nvPr/>
        </p:nvSpPr>
        <p:spPr>
          <a:xfrm>
            <a:off x="2063552" y="477948"/>
            <a:ext cx="6228678" cy="8628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IN" sz="3600" b="1" dirty="0">
                <a:cs typeface="Vrinda" pitchFamily="34" charset="0"/>
              </a:rPr>
              <a:t>Comparison Operators </a:t>
            </a:r>
            <a:r>
              <a:rPr lang="en-IN" sz="2400" b="1" dirty="0" smtClean="0">
                <a:solidFill>
                  <a:schemeClr val="bg1"/>
                </a:solidFill>
                <a:latin typeface="Vrinda" pitchFamily="34" charset="0"/>
                <a:cs typeface="Vrinda" pitchFamily="34" charset="0"/>
              </a:rPr>
              <a:t>Contd</a:t>
            </a:r>
            <a:r>
              <a:rPr lang="en-IN" sz="2400" b="1" dirty="0">
                <a:solidFill>
                  <a:schemeClr val="bg1"/>
                </a:solidFill>
                <a:latin typeface="Vrinda" pitchFamily="34" charset="0"/>
                <a:cs typeface="Vrinda" pitchFamily="34" charset="0"/>
              </a:rPr>
              <a:t>.)</a:t>
            </a:r>
            <a:endParaRPr lang="en-US" sz="2400" dirty="0">
              <a:solidFill>
                <a:schemeClr val="bg1"/>
              </a:solidFill>
              <a:sym typeface="Gill Sans" charset="0"/>
            </a:endParaRPr>
          </a:p>
        </p:txBody>
      </p:sp>
      <p:sp>
        <p:nvSpPr>
          <p:cNvPr id="3" name="Rectangle 2"/>
          <p:cNvSpPr/>
          <p:nvPr/>
        </p:nvSpPr>
        <p:spPr>
          <a:xfrm>
            <a:off x="1919536" y="1484785"/>
            <a:ext cx="8352928" cy="2197525"/>
          </a:xfrm>
          <a:prstGeom prst="rect">
            <a:avLst/>
          </a:prstGeom>
        </p:spPr>
        <p:txBody>
          <a:bodyPr wrap="square">
            <a:spAutoFit/>
          </a:bodyPr>
          <a:lstStyle/>
          <a:p>
            <a:pPr marL="514350" lvl="1" indent="-396875" defTabSz="914363">
              <a:lnSpc>
                <a:spcPct val="90000"/>
              </a:lnSpc>
              <a:buSzPct val="100000"/>
              <a:buBlip>
                <a:blip r:embed="rId3"/>
              </a:buBlip>
            </a:pPr>
            <a:endParaRPr lang="en-IN" sz="2400" dirty="0">
              <a:solidFill>
                <a:srgbClr val="6600CC"/>
              </a:solidFill>
              <a:cs typeface="Vrinda" pitchFamily="34" charset="0"/>
            </a:endParaRPr>
          </a:p>
          <a:p>
            <a:pPr marL="514350" lvl="1" indent="-396875" defTabSz="914363">
              <a:lnSpc>
                <a:spcPct val="90000"/>
              </a:lnSpc>
              <a:buSzPct val="100000"/>
              <a:buBlip>
                <a:blip r:embed="rId3"/>
              </a:buBlip>
            </a:pPr>
            <a:r>
              <a:rPr lang="en-IN" sz="2400" dirty="0">
                <a:solidFill>
                  <a:srgbClr val="6600CC"/>
                </a:solidFill>
                <a:cs typeface="Vrinda" pitchFamily="34" charset="0"/>
              </a:rPr>
              <a:t>Comparison </a:t>
            </a:r>
            <a:r>
              <a:rPr lang="en-IN" sz="2400" dirty="0">
                <a:solidFill>
                  <a:srgbClr val="6600CC"/>
                </a:solidFill>
                <a:cs typeface="Vrinda" pitchFamily="34" charset="0"/>
              </a:rPr>
              <a:t>Operators :</a:t>
            </a:r>
          </a:p>
          <a:p>
            <a:pPr marL="514350" lvl="1" indent="-396875" defTabSz="914363">
              <a:lnSpc>
                <a:spcPct val="90000"/>
              </a:lnSpc>
              <a:buSzPct val="100000"/>
              <a:buBlip>
                <a:blip r:embed="rId3"/>
              </a:buBlip>
            </a:pPr>
            <a:endParaRPr lang="en-IN" sz="2400" dirty="0">
              <a:solidFill>
                <a:srgbClr val="6600CC"/>
              </a:solidFill>
              <a:latin typeface="Vrinda" pitchFamily="34" charset="0"/>
              <a:cs typeface="Vrinda" pitchFamily="34" charset="0"/>
            </a:endParaRPr>
          </a:p>
          <a:p>
            <a:pPr marL="900000" lvl="1" indent="-396875" defTabSz="914363">
              <a:lnSpc>
                <a:spcPct val="90000"/>
              </a:lnSpc>
              <a:buSzPct val="120000"/>
              <a:buBlip>
                <a:blip r:embed="rId4"/>
              </a:buBlip>
            </a:pPr>
            <a:r>
              <a:rPr lang="en-IN" sz="2000" dirty="0">
                <a:solidFill>
                  <a:srgbClr val="6600CC"/>
                </a:solidFill>
                <a:cs typeface="Vrinda" pitchFamily="34" charset="0"/>
              </a:rPr>
              <a:t>These </a:t>
            </a:r>
            <a:r>
              <a:rPr lang="en-IN" sz="2000" dirty="0">
                <a:solidFill>
                  <a:srgbClr val="6600CC"/>
                </a:solidFill>
                <a:cs typeface="Vrinda" pitchFamily="34" charset="0"/>
              </a:rPr>
              <a:t>operators compare the values of an operands and decide the relation among them. They are also called Relational operators</a:t>
            </a:r>
            <a:r>
              <a:rPr lang="en-IN" sz="2000" dirty="0"/>
              <a:t>.</a:t>
            </a:r>
          </a:p>
          <a:p>
            <a:pPr marL="503125" lvl="1" defTabSz="914363">
              <a:lnSpc>
                <a:spcPct val="90000"/>
              </a:lnSpc>
              <a:buSzPct val="120000"/>
            </a:pPr>
            <a:endParaRPr lang="en-IN" sz="2000" dirty="0"/>
          </a:p>
          <a:p>
            <a:pPr marL="900000" lvl="1" indent="-396875" defTabSz="914363">
              <a:lnSpc>
                <a:spcPct val="90000"/>
              </a:lnSpc>
              <a:buSzPct val="120000"/>
              <a:buBlip>
                <a:blip r:embed="rId4"/>
              </a:buBlip>
            </a:pPr>
            <a:r>
              <a:rPr lang="en-IN" sz="2000" dirty="0"/>
              <a:t> </a:t>
            </a:r>
            <a:r>
              <a:rPr lang="en-IN" sz="2000" dirty="0">
                <a:solidFill>
                  <a:srgbClr val="6600CC"/>
                </a:solidFill>
                <a:cs typeface="Vrinda" pitchFamily="34" charset="0"/>
              </a:rPr>
              <a:t>Types </a:t>
            </a:r>
            <a:r>
              <a:rPr lang="en-IN" sz="2000" dirty="0">
                <a:solidFill>
                  <a:srgbClr val="6600CC"/>
                </a:solidFill>
                <a:cs typeface="Vrinda" pitchFamily="34" charset="0"/>
              </a:rPr>
              <a:t>of </a:t>
            </a:r>
            <a:r>
              <a:rPr lang="en-IN" sz="2000" dirty="0">
                <a:solidFill>
                  <a:srgbClr val="6600CC"/>
                </a:solidFill>
                <a:cs typeface="Vrinda" pitchFamily="34" charset="0"/>
              </a:rPr>
              <a:t>Comparison </a:t>
            </a:r>
            <a:r>
              <a:rPr lang="en-IN" sz="2000" dirty="0">
                <a:solidFill>
                  <a:srgbClr val="6600CC"/>
                </a:solidFill>
                <a:cs typeface="Vrinda" pitchFamily="34" charset="0"/>
              </a:rPr>
              <a:t>Operators:</a:t>
            </a:r>
          </a:p>
        </p:txBody>
      </p:sp>
    </p:spTree>
    <p:extLst>
      <p:ext uri="{BB962C8B-B14F-4D97-AF65-F5344CB8AC3E}">
        <p14:creationId xmlns:p14="http://schemas.microsoft.com/office/powerpoint/2010/main" val="2010716446"/>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9536" y="1449822"/>
            <a:ext cx="8064896" cy="3059299"/>
          </a:xfrm>
          <a:prstGeom prst="rect">
            <a:avLst/>
          </a:prstGeom>
        </p:spPr>
        <p:txBody>
          <a:bodyPr wrap="square">
            <a:spAutoFit/>
          </a:bodyPr>
          <a:lstStyle/>
          <a:p>
            <a:pPr marL="514350" lvl="1" indent="-396875" defTabSz="914363">
              <a:lnSpc>
                <a:spcPct val="90000"/>
              </a:lnSpc>
              <a:buSzPct val="100000"/>
              <a:buBlip>
                <a:blip r:embed="rId3"/>
              </a:buBlip>
            </a:pPr>
            <a:endParaRPr lang="en-US" sz="2400" dirty="0">
              <a:solidFill>
                <a:srgbClr val="6600CC"/>
              </a:solidFill>
              <a:cs typeface="Vrinda" pitchFamily="34" charset="0"/>
            </a:endParaRPr>
          </a:p>
          <a:p>
            <a:pPr marL="514350" lvl="1" indent="-396875" defTabSz="914363">
              <a:lnSpc>
                <a:spcPct val="90000"/>
              </a:lnSpc>
              <a:buSzPct val="100000"/>
              <a:buBlip>
                <a:blip r:embed="rId3"/>
              </a:buBlip>
            </a:pPr>
            <a:r>
              <a:rPr lang="en-US" sz="2400" dirty="0">
                <a:solidFill>
                  <a:srgbClr val="6600CC"/>
                </a:solidFill>
                <a:cs typeface="Vrinda" pitchFamily="34" charset="0"/>
              </a:rPr>
              <a:t>Logical </a:t>
            </a:r>
            <a:r>
              <a:rPr lang="en-US" sz="2400" dirty="0">
                <a:solidFill>
                  <a:srgbClr val="6600CC"/>
                </a:solidFill>
                <a:cs typeface="Vrinda" pitchFamily="34" charset="0"/>
              </a:rPr>
              <a:t>Operators : </a:t>
            </a:r>
          </a:p>
          <a:p>
            <a:pPr marL="514350" lvl="1" indent="-396875" defTabSz="914363">
              <a:lnSpc>
                <a:spcPct val="90000"/>
              </a:lnSpc>
              <a:buSzPct val="100000"/>
              <a:buBlip>
                <a:blip r:embed="rId3"/>
              </a:buBlip>
            </a:pPr>
            <a:endParaRPr lang="en-IN" sz="2400" dirty="0">
              <a:solidFill>
                <a:srgbClr val="6600CC"/>
              </a:solidFill>
              <a:latin typeface="Vrinda" pitchFamily="34" charset="0"/>
              <a:cs typeface="Vrinda" pitchFamily="34" charset="0"/>
            </a:endParaRPr>
          </a:p>
          <a:p>
            <a:pPr marL="900000" lvl="1" indent="-396875" defTabSz="914363">
              <a:lnSpc>
                <a:spcPct val="90000"/>
              </a:lnSpc>
              <a:buSzPct val="120000"/>
              <a:buBlip>
                <a:blip r:embed="rId4"/>
              </a:buBlip>
            </a:pPr>
            <a:r>
              <a:rPr lang="en-US" sz="2000" dirty="0">
                <a:solidFill>
                  <a:srgbClr val="6600CC"/>
                </a:solidFill>
                <a:cs typeface="Vrinda" pitchFamily="34" charset="0"/>
              </a:rPr>
              <a:t>Logical </a:t>
            </a:r>
            <a:r>
              <a:rPr lang="en-US" sz="2000" dirty="0">
                <a:solidFill>
                  <a:srgbClr val="6600CC"/>
                </a:solidFill>
                <a:cs typeface="Vrinda" pitchFamily="34" charset="0"/>
              </a:rPr>
              <a:t>operators are used to evaluate expressions and return a Boolean value</a:t>
            </a:r>
            <a:r>
              <a:rPr lang="en-US" sz="2000" dirty="0">
                <a:solidFill>
                  <a:schemeClr val="accent2"/>
                </a:solidFill>
                <a:cs typeface="Times New Roman" panose="02020603050405020304" pitchFamily="18" charset="0"/>
              </a:rPr>
              <a:t>.</a:t>
            </a:r>
          </a:p>
          <a:p>
            <a:pPr marL="900000" lvl="1" indent="-396875" defTabSz="914363">
              <a:lnSpc>
                <a:spcPct val="90000"/>
              </a:lnSpc>
              <a:buSzPct val="120000"/>
              <a:buBlip>
                <a:blip r:embed="rId4"/>
              </a:buBlip>
            </a:pPr>
            <a:endParaRPr lang="en-US" sz="2000" dirty="0">
              <a:solidFill>
                <a:schemeClr val="accent2"/>
              </a:solidFill>
              <a:cs typeface="Times New Roman" panose="02020603050405020304" pitchFamily="18" charset="0"/>
            </a:endParaRPr>
          </a:p>
          <a:p>
            <a:pPr marL="900000" lvl="1" indent="-396875" defTabSz="914363">
              <a:lnSpc>
                <a:spcPct val="90000"/>
              </a:lnSpc>
              <a:buSzPct val="120000"/>
              <a:buBlip>
                <a:blip r:embed="rId4"/>
              </a:buBlip>
            </a:pPr>
            <a:r>
              <a:rPr lang="en-US" sz="2000" dirty="0">
                <a:solidFill>
                  <a:srgbClr val="6600CC"/>
                </a:solidFill>
                <a:cs typeface="Vrinda" pitchFamily="34" charset="0"/>
              </a:rPr>
              <a:t>Types of Logical </a:t>
            </a:r>
            <a:r>
              <a:rPr lang="en-US" sz="2000" dirty="0">
                <a:solidFill>
                  <a:srgbClr val="6600CC"/>
                </a:solidFill>
                <a:cs typeface="Vrinda" pitchFamily="34" charset="0"/>
              </a:rPr>
              <a:t>Operators :</a:t>
            </a:r>
            <a:endParaRPr lang="en-US" sz="2000" dirty="0">
              <a:solidFill>
                <a:schemeClr val="accent2"/>
              </a:solidFill>
              <a:cs typeface="Times New Roman" panose="02020603050405020304" pitchFamily="18" charset="0"/>
            </a:endParaRPr>
          </a:p>
          <a:p>
            <a:pPr marL="900000" lvl="1" indent="-396875" defTabSz="914363">
              <a:lnSpc>
                <a:spcPct val="90000"/>
              </a:lnSpc>
              <a:buSzPct val="120000"/>
              <a:buBlip>
                <a:blip r:embed="rId4"/>
              </a:buBlip>
            </a:pPr>
            <a:endParaRPr lang="en-IN" sz="2000" dirty="0">
              <a:solidFill>
                <a:srgbClr val="6600CC"/>
              </a:solidFill>
              <a:latin typeface="Vrinda" pitchFamily="34" charset="0"/>
              <a:cs typeface="Vrinda" pitchFamily="34" charset="0"/>
            </a:endParaRPr>
          </a:p>
          <a:p>
            <a:r>
              <a:rPr lang="en-US" sz="2000" dirty="0">
                <a:solidFill>
                  <a:srgbClr val="6600CC"/>
                </a:solidFill>
                <a:latin typeface="Vrinda" pitchFamily="34" charset="0"/>
                <a:cs typeface="Vrinda" pitchFamily="34" charset="0"/>
              </a:rPr>
              <a:t> </a:t>
            </a:r>
            <a:endParaRPr lang="en-US" sz="2000" dirty="0">
              <a:solidFill>
                <a:srgbClr val="6600CC"/>
              </a:solidFill>
              <a:latin typeface="Vrinda" pitchFamily="34" charset="0"/>
              <a:cs typeface="Vrinda" pitchFamily="34" charset="0"/>
            </a:endParaRPr>
          </a:p>
          <a:p>
            <a:endParaRPr lang="en-GB" dirty="0">
              <a:solidFill>
                <a:srgbClr val="0000FF"/>
              </a:solidFill>
            </a:endParaRPr>
          </a:p>
        </p:txBody>
      </p:sp>
      <p:graphicFrame>
        <p:nvGraphicFramePr>
          <p:cNvPr id="6" name="Group 5"/>
          <p:cNvGraphicFramePr>
            <a:graphicFrameLocks noGrp="1"/>
          </p:cNvGraphicFramePr>
          <p:nvPr>
            <p:extLst/>
          </p:nvPr>
        </p:nvGraphicFramePr>
        <p:xfrm>
          <a:off x="2567608" y="3789040"/>
          <a:ext cx="4536504" cy="2404266"/>
        </p:xfrm>
        <a:graphic>
          <a:graphicData uri="http://schemas.openxmlformats.org/drawingml/2006/table">
            <a:tbl>
              <a:tblPr/>
              <a:tblGrid>
                <a:gridCol w="1368152"/>
                <a:gridCol w="3168352"/>
              </a:tblGrid>
              <a:tr h="338964">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smtClean="0">
                          <a:ln>
                            <a:noFill/>
                          </a:ln>
                          <a:solidFill>
                            <a:schemeClr val="tx1"/>
                          </a:solidFill>
                          <a:effectLst/>
                          <a:latin typeface="Gill Sans" charset="0"/>
                          <a:ea typeface="ヒラギノ角ゴ ProN W3" charset="0"/>
                          <a:cs typeface="ヒラギノ角ゴ ProN W3" charset="0"/>
                          <a:sym typeface="Gill Sans" charset="0"/>
                        </a:rPr>
                        <a:t>Operator</a:t>
                      </a:r>
                      <a:endPar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alpha val="49803"/>
                      </a:srgb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Meaning</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alpha val="49803"/>
                      </a:srgbClr>
                    </a:solidFill>
                  </a:tcPr>
                </a:tc>
              </a:tr>
              <a:tr h="476926">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defRPr/>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x and y</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defRPr/>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Returns True if x and y are True, False otherwise</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05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defRPr/>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x or y</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defRPr/>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Returns y if either x or y is True, False otherwise</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05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defRPr/>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not x</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sym typeface="Gill Sans" charset="0"/>
                        </a:rPr>
                        <a:t> </a:t>
                      </a: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Returns True if x is False, False otherwise</a:t>
                      </a: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1"/>
          <p:cNvSpPr txBox="1">
            <a:spLocks noChangeArrowheads="1"/>
          </p:cNvSpPr>
          <p:nvPr/>
        </p:nvSpPr>
        <p:spPr>
          <a:xfrm>
            <a:off x="2063552" y="477948"/>
            <a:ext cx="6241204" cy="68697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3200" b="1" dirty="0" smtClean="0">
                <a:cs typeface="Vrinda" pitchFamily="34" charset="0"/>
              </a:rPr>
              <a:t>               Logical </a:t>
            </a:r>
            <a:r>
              <a:rPr lang="en-US" sz="3200" b="1" dirty="0">
                <a:cs typeface="Vrinda" pitchFamily="34" charset="0"/>
              </a:rPr>
              <a:t>Operators </a:t>
            </a:r>
            <a:r>
              <a:rPr lang="en-US" sz="2400" b="1" dirty="0" smtClean="0">
                <a:solidFill>
                  <a:schemeClr val="bg1"/>
                </a:solidFill>
                <a:latin typeface="Vrinda" pitchFamily="34" charset="0"/>
                <a:cs typeface="Vrinda" pitchFamily="34" charset="0"/>
                <a:sym typeface="Gill Sans" charset="0"/>
              </a:rPr>
              <a:t>Precedence </a:t>
            </a:r>
            <a:r>
              <a:rPr lang="en-IN" sz="2400" b="1" dirty="0">
                <a:solidFill>
                  <a:schemeClr val="bg1"/>
                </a:solidFill>
                <a:latin typeface="Vrinda" pitchFamily="34" charset="0"/>
                <a:cs typeface="Vrinda" pitchFamily="34" charset="0"/>
              </a:rPr>
              <a:t>(</a:t>
            </a:r>
            <a:r>
              <a:rPr lang="en-IN" sz="2400" b="1" dirty="0">
                <a:solidFill>
                  <a:schemeClr val="bg1"/>
                </a:solidFill>
                <a:latin typeface="Vrinda" pitchFamily="34" charset="0"/>
                <a:cs typeface="Vrinda" pitchFamily="34" charset="0"/>
              </a:rPr>
              <a:t>Contd.)</a:t>
            </a:r>
            <a:endParaRPr lang="en-US" sz="2400" dirty="0">
              <a:solidFill>
                <a:schemeClr val="bg1"/>
              </a:solidFill>
              <a:sym typeface="Gill Sans" charset="0"/>
            </a:endParaRPr>
          </a:p>
        </p:txBody>
      </p:sp>
    </p:spTree>
    <p:extLst>
      <p:ext uri="{BB962C8B-B14F-4D97-AF65-F5344CB8AC3E}">
        <p14:creationId xmlns:p14="http://schemas.microsoft.com/office/powerpoint/2010/main" val="1373845287"/>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1919536" y="1412776"/>
            <a:ext cx="8244464" cy="4491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6400" indent="0">
              <a:buNone/>
            </a:pPr>
            <a:endParaRPr lang="en-US" sz="2000" dirty="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US" sz="2400" dirty="0">
                <a:solidFill>
                  <a:srgbClr val="6600CC"/>
                </a:solidFill>
                <a:cs typeface="Vrinda" pitchFamily="34" charset="0"/>
              </a:rPr>
              <a:t>Operator </a:t>
            </a:r>
            <a:r>
              <a:rPr lang="en-US" sz="2400" dirty="0">
                <a:solidFill>
                  <a:srgbClr val="6600CC"/>
                </a:solidFill>
                <a:cs typeface="Vrinda" pitchFamily="34" charset="0"/>
              </a:rPr>
              <a:t>precedence - When we use multiple operators in an expression program must know which operator to execute first, This is called as </a:t>
            </a:r>
            <a:r>
              <a:rPr lang="ja-JP" altLang="en-US" sz="2400" dirty="0">
                <a:solidFill>
                  <a:srgbClr val="6600CC"/>
                </a:solidFill>
                <a:cs typeface="Vrinda" pitchFamily="34" charset="0"/>
              </a:rPr>
              <a:t>“</a:t>
            </a:r>
            <a:r>
              <a:rPr lang="en-US" altLang="ja-JP" sz="2400" dirty="0">
                <a:solidFill>
                  <a:srgbClr val="6600CC"/>
                </a:solidFill>
                <a:cs typeface="Vrinda" pitchFamily="34" charset="0"/>
              </a:rPr>
              <a:t>operator precedence</a:t>
            </a:r>
            <a:r>
              <a:rPr lang="ja-JP" altLang="en-US" sz="2400" dirty="0">
                <a:solidFill>
                  <a:srgbClr val="6600CC"/>
                </a:solidFill>
                <a:cs typeface="Vrinda" pitchFamily="34" charset="0"/>
              </a:rPr>
              <a:t>”</a:t>
            </a:r>
            <a:r>
              <a:rPr lang="en-IN" altLang="ja-JP" sz="2400" dirty="0">
                <a:solidFill>
                  <a:srgbClr val="6600CC"/>
                </a:solidFill>
                <a:cs typeface="Vrinda" pitchFamily="34" charset="0"/>
              </a:rPr>
              <a:t>.</a:t>
            </a:r>
          </a:p>
          <a:p>
            <a:pPr marL="117475" lvl="1" indent="0" defTabSz="914363">
              <a:lnSpc>
                <a:spcPct val="90000"/>
              </a:lnSpc>
              <a:buSzPct val="100000"/>
              <a:buNone/>
            </a:pPr>
            <a:endParaRPr lang="en-IN" altLang="ja-JP" sz="2400" dirty="0">
              <a:solidFill>
                <a:srgbClr val="6600CC"/>
              </a:solidFill>
              <a:cs typeface="Vrinda" pitchFamily="34" charset="0"/>
            </a:endParaRPr>
          </a:p>
          <a:p>
            <a:pPr marL="514350" lvl="1" indent="-396875" defTabSz="914363">
              <a:lnSpc>
                <a:spcPct val="90000"/>
              </a:lnSpc>
              <a:buSzPct val="100000"/>
              <a:buBlip>
                <a:blip r:embed="rId3"/>
              </a:buBlip>
            </a:pPr>
            <a:r>
              <a:rPr lang="en-US" sz="2400" dirty="0">
                <a:solidFill>
                  <a:srgbClr val="6600CC"/>
                </a:solidFill>
                <a:cs typeface="Vrinda" pitchFamily="34" charset="0"/>
              </a:rPr>
              <a:t>For Example in following expression multiple operators but they will execute as per precedence rule:</a:t>
            </a:r>
          </a:p>
          <a:p>
            <a:pPr marL="514350" lvl="1" indent="-396875" defTabSz="914363">
              <a:lnSpc>
                <a:spcPct val="90000"/>
              </a:lnSpc>
              <a:buSzPct val="100000"/>
              <a:buBlip>
                <a:blip r:embed="rId3"/>
              </a:buBlip>
            </a:pPr>
            <a:endParaRPr lang="en-IN" sz="2000" dirty="0">
              <a:solidFill>
                <a:srgbClr val="6600CC"/>
              </a:solidFill>
              <a:latin typeface="Vrinda" pitchFamily="34" charset="0"/>
              <a:cs typeface="Vrinda" pitchFamily="34" charset="0"/>
            </a:endParaRPr>
          </a:p>
          <a:p>
            <a:pPr marL="903175" lvl="2" indent="0" defTabSz="914363">
              <a:lnSpc>
                <a:spcPct val="90000"/>
              </a:lnSpc>
              <a:buSzPct val="120000"/>
              <a:buNone/>
            </a:pPr>
            <a:r>
              <a:rPr lang="en-US" dirty="0">
                <a:solidFill>
                  <a:srgbClr val="6600CC"/>
                </a:solidFill>
                <a:cs typeface="Vrinda" pitchFamily="34" charset="0"/>
              </a:rPr>
              <a:t>x </a:t>
            </a:r>
            <a:r>
              <a:rPr lang="en-US" dirty="0">
                <a:solidFill>
                  <a:srgbClr val="6600CC"/>
                </a:solidFill>
                <a:cs typeface="Vrinda" pitchFamily="34" charset="0"/>
              </a:rPr>
              <a:t>= 1 + 2 * 3 - 4 / 5 ** 6</a:t>
            </a:r>
          </a:p>
          <a:p>
            <a:pPr marL="900000" lvl="1" indent="-396875" defTabSz="914363">
              <a:lnSpc>
                <a:spcPct val="90000"/>
              </a:lnSpc>
              <a:buSzPct val="120000"/>
              <a:buBlip>
                <a:blip r:embed="rId4"/>
              </a:buBlip>
            </a:pPr>
            <a:endParaRPr lang="en-IN" sz="1800" dirty="0">
              <a:solidFill>
                <a:srgbClr val="6600CC"/>
              </a:solidFill>
              <a:latin typeface="Vrinda" pitchFamily="34" charset="0"/>
              <a:cs typeface="Vrinda" pitchFamily="34" charset="0"/>
            </a:endParaRPr>
          </a:p>
          <a:p>
            <a:pPr marL="406400" indent="0">
              <a:buNone/>
            </a:pPr>
            <a:endParaRPr lang="en-US" sz="2000" dirty="0">
              <a:solidFill>
                <a:srgbClr val="6600CC"/>
              </a:solidFill>
              <a:latin typeface="Vrinda" pitchFamily="34" charset="0"/>
              <a:cs typeface="Vrinda" pitchFamily="34" charset="0"/>
            </a:endParaRPr>
          </a:p>
          <a:p>
            <a:pPr marL="749300"/>
            <a:endParaRPr lang="en-US" altLang="ja-JP" sz="2000" dirty="0">
              <a:solidFill>
                <a:srgbClr val="9900FF"/>
              </a:solidFill>
            </a:endParaRPr>
          </a:p>
        </p:txBody>
      </p:sp>
      <p:sp>
        <p:nvSpPr>
          <p:cNvPr id="5" name="Rectangle 1"/>
          <p:cNvSpPr txBox="1">
            <a:spLocks noChangeArrowheads="1"/>
          </p:cNvSpPr>
          <p:nvPr/>
        </p:nvSpPr>
        <p:spPr>
          <a:xfrm>
            <a:off x="2063551" y="477948"/>
            <a:ext cx="6604459" cy="8628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2400" b="1" dirty="0">
                <a:latin typeface="Vrinda" pitchFamily="34" charset="0"/>
                <a:cs typeface="Vrinda" pitchFamily="34" charset="0"/>
                <a:sym typeface="Gill Sans" charset="0"/>
              </a:rPr>
              <a:t>Operators and </a:t>
            </a:r>
            <a:r>
              <a:rPr lang="en-US" sz="2400" b="1" dirty="0">
                <a:latin typeface="Vrinda" pitchFamily="34" charset="0"/>
                <a:cs typeface="Vrinda" pitchFamily="34" charset="0"/>
                <a:sym typeface="Gill Sans" charset="0"/>
              </a:rPr>
              <a:t>Its </a:t>
            </a:r>
            <a:r>
              <a:rPr lang="en-US" sz="2400" b="1" dirty="0" smtClean="0">
                <a:latin typeface="Vrinda" pitchFamily="34" charset="0"/>
                <a:cs typeface="Vrinda" pitchFamily="34" charset="0"/>
                <a:sym typeface="Gill Sans" charset="0"/>
              </a:rPr>
              <a:t>Precedence</a:t>
            </a:r>
            <a:endParaRPr lang="en-US" sz="2400" dirty="0">
              <a:solidFill>
                <a:schemeClr val="bg1"/>
              </a:solidFill>
              <a:sym typeface="Gill Sans" charset="0"/>
            </a:endParaRPr>
          </a:p>
        </p:txBody>
      </p:sp>
    </p:spTree>
    <p:extLst>
      <p:ext uri="{BB962C8B-B14F-4D97-AF65-F5344CB8AC3E}">
        <p14:creationId xmlns:p14="http://schemas.microsoft.com/office/powerpoint/2010/main" val="853685388"/>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919536" y="1412776"/>
            <a:ext cx="8352928" cy="48245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endParaRPr lang="en-US" sz="2400" dirty="0">
              <a:solidFill>
                <a:srgbClr val="6600CC"/>
              </a:solidFill>
              <a:cs typeface="Vrinda" pitchFamily="34" charset="0"/>
              <a:sym typeface="Gill Sans" charset="0"/>
            </a:endParaRPr>
          </a:p>
          <a:p>
            <a:pPr marL="514350" lvl="1" indent="-396875" defTabSz="914363">
              <a:lnSpc>
                <a:spcPct val="90000"/>
              </a:lnSpc>
              <a:buSzPct val="100000"/>
              <a:buBlip>
                <a:blip r:embed="rId3"/>
              </a:buBlip>
            </a:pPr>
            <a:r>
              <a:rPr lang="en-US" sz="2400" dirty="0">
                <a:solidFill>
                  <a:srgbClr val="6600CC"/>
                </a:solidFill>
                <a:cs typeface="Vrinda" pitchFamily="34" charset="0"/>
                <a:sym typeface="Gill Sans" charset="0"/>
              </a:rPr>
              <a:t>Highest </a:t>
            </a:r>
            <a:r>
              <a:rPr lang="en-US" sz="2400" dirty="0">
                <a:solidFill>
                  <a:srgbClr val="6600CC"/>
                </a:solidFill>
                <a:cs typeface="Vrinda" pitchFamily="34" charset="0"/>
                <a:sym typeface="Gill Sans" charset="0"/>
              </a:rPr>
              <a:t>precedence rule to lowest precedence rule</a:t>
            </a:r>
          </a:p>
          <a:p>
            <a:pPr marL="900000" lvl="1" indent="-396875" defTabSz="914363">
              <a:lnSpc>
                <a:spcPct val="90000"/>
              </a:lnSpc>
              <a:buSzPct val="120000"/>
              <a:buBlip>
                <a:blip r:embed="rId4"/>
              </a:buBlip>
            </a:pPr>
            <a:endParaRPr lang="en-US" sz="2400" dirty="0">
              <a:solidFill>
                <a:srgbClr val="6600CC"/>
              </a:solidFill>
              <a:cs typeface="Vrinda" pitchFamily="34" charset="0"/>
              <a:sym typeface="Gill Sans" charset="0"/>
            </a:endParaRPr>
          </a:p>
          <a:p>
            <a:pPr marL="900000" lvl="1" indent="-396875" defTabSz="914363">
              <a:lnSpc>
                <a:spcPct val="90000"/>
              </a:lnSpc>
              <a:buSzPct val="120000"/>
              <a:buBlip>
                <a:blip r:embed="rId4"/>
              </a:buBlip>
            </a:pPr>
            <a:r>
              <a:rPr lang="en-US" sz="2000" dirty="0">
                <a:solidFill>
                  <a:srgbClr val="6600CC"/>
                </a:solidFill>
                <a:cs typeface="Vrinda" pitchFamily="34" charset="0"/>
                <a:sym typeface="Gill Sans" charset="0"/>
              </a:rPr>
              <a:t>Parenthesis </a:t>
            </a:r>
            <a:r>
              <a:rPr lang="en-US" sz="2000" dirty="0">
                <a:solidFill>
                  <a:srgbClr val="6600CC"/>
                </a:solidFill>
                <a:cs typeface="Vrinda" pitchFamily="34" charset="0"/>
                <a:sym typeface="Gill Sans" charset="0"/>
              </a:rPr>
              <a:t>are always respected hence given first priority.</a:t>
            </a:r>
          </a:p>
          <a:p>
            <a:pPr marL="900000" lvl="1" indent="-396875" defTabSz="914363">
              <a:lnSpc>
                <a:spcPct val="90000"/>
              </a:lnSpc>
              <a:buSzPct val="120000"/>
              <a:buBlip>
                <a:blip r:embed="rId4"/>
              </a:buBlip>
            </a:pPr>
            <a:endParaRPr lang="en-US" sz="2000" dirty="0">
              <a:solidFill>
                <a:srgbClr val="6600CC"/>
              </a:solidFill>
              <a:cs typeface="Vrinda" pitchFamily="34" charset="0"/>
              <a:sym typeface="Gill Sans" charset="0"/>
            </a:endParaRPr>
          </a:p>
          <a:p>
            <a:pPr marL="900000" lvl="1" indent="-396875" defTabSz="914363">
              <a:lnSpc>
                <a:spcPct val="90000"/>
              </a:lnSpc>
              <a:buSzPct val="120000"/>
              <a:buBlip>
                <a:blip r:embed="rId4"/>
              </a:buBlip>
            </a:pPr>
            <a:r>
              <a:rPr lang="en-US" sz="2000" dirty="0">
                <a:solidFill>
                  <a:srgbClr val="6600CC"/>
                </a:solidFill>
                <a:cs typeface="Vrinda" pitchFamily="34" charset="0"/>
                <a:sym typeface="Gill Sans" charset="0"/>
              </a:rPr>
              <a:t>Exponentiation </a:t>
            </a:r>
            <a:r>
              <a:rPr lang="en-US" sz="2000" dirty="0">
                <a:solidFill>
                  <a:srgbClr val="6600CC"/>
                </a:solidFill>
                <a:cs typeface="Vrinda" pitchFamily="34" charset="0"/>
                <a:sym typeface="Gill Sans" charset="0"/>
              </a:rPr>
              <a:t>(raise to a power).</a:t>
            </a:r>
          </a:p>
          <a:p>
            <a:pPr marL="900000" lvl="1" indent="-396875" defTabSz="914363">
              <a:lnSpc>
                <a:spcPct val="90000"/>
              </a:lnSpc>
              <a:buSzPct val="120000"/>
              <a:buBlip>
                <a:blip r:embed="rId4"/>
              </a:buBlip>
            </a:pPr>
            <a:endParaRPr lang="en-US" sz="2000" dirty="0">
              <a:solidFill>
                <a:srgbClr val="6600CC"/>
              </a:solidFill>
              <a:cs typeface="Vrinda" pitchFamily="34" charset="0"/>
              <a:sym typeface="Gill Sans" charset="0"/>
            </a:endParaRPr>
          </a:p>
          <a:p>
            <a:pPr marL="900000" lvl="1" indent="-396875" defTabSz="914363">
              <a:lnSpc>
                <a:spcPct val="90000"/>
              </a:lnSpc>
              <a:buSzPct val="120000"/>
              <a:buBlip>
                <a:blip r:embed="rId4"/>
              </a:buBlip>
            </a:pPr>
            <a:r>
              <a:rPr lang="en-US" sz="2000" dirty="0">
                <a:solidFill>
                  <a:srgbClr val="6600CC"/>
                </a:solidFill>
                <a:cs typeface="Vrinda" pitchFamily="34" charset="0"/>
                <a:sym typeface="Gill Sans" charset="0"/>
              </a:rPr>
              <a:t>Multiplication</a:t>
            </a:r>
            <a:r>
              <a:rPr lang="en-US" sz="2000" dirty="0">
                <a:solidFill>
                  <a:srgbClr val="6600CC"/>
                </a:solidFill>
                <a:cs typeface="Vrinda" pitchFamily="34" charset="0"/>
                <a:sym typeface="Gill Sans" charset="0"/>
              </a:rPr>
              <a:t>, Division, and </a:t>
            </a:r>
            <a:r>
              <a:rPr lang="en-US" sz="2000" dirty="0">
                <a:solidFill>
                  <a:srgbClr val="6600CC"/>
                </a:solidFill>
                <a:cs typeface="Vrinda" pitchFamily="34" charset="0"/>
                <a:sym typeface="Gill Sans" charset="0"/>
              </a:rPr>
              <a:t>Remainder.</a:t>
            </a:r>
          </a:p>
          <a:p>
            <a:pPr marL="900000" lvl="1" indent="-396875" defTabSz="914363">
              <a:lnSpc>
                <a:spcPct val="90000"/>
              </a:lnSpc>
              <a:buSzPct val="120000"/>
              <a:buBlip>
                <a:blip r:embed="rId4"/>
              </a:buBlip>
            </a:pPr>
            <a:endParaRPr lang="en-US" sz="2000" dirty="0">
              <a:solidFill>
                <a:srgbClr val="6600CC"/>
              </a:solidFill>
              <a:cs typeface="Vrinda" pitchFamily="34" charset="0"/>
              <a:sym typeface="Gill Sans" charset="0"/>
            </a:endParaRPr>
          </a:p>
          <a:p>
            <a:pPr marL="900000" lvl="1" indent="-396875" defTabSz="914363">
              <a:lnSpc>
                <a:spcPct val="90000"/>
              </a:lnSpc>
              <a:buSzPct val="120000"/>
              <a:buBlip>
                <a:blip r:embed="rId4"/>
              </a:buBlip>
            </a:pPr>
            <a:r>
              <a:rPr lang="en-US" sz="2000" dirty="0">
                <a:solidFill>
                  <a:srgbClr val="6600CC"/>
                </a:solidFill>
                <a:cs typeface="Vrinda" pitchFamily="34" charset="0"/>
                <a:sym typeface="Gill Sans" charset="0"/>
              </a:rPr>
              <a:t>Addition </a:t>
            </a:r>
            <a:r>
              <a:rPr lang="en-US" sz="2000" dirty="0">
                <a:solidFill>
                  <a:srgbClr val="6600CC"/>
                </a:solidFill>
                <a:cs typeface="Vrinda" pitchFamily="34" charset="0"/>
                <a:sym typeface="Gill Sans" charset="0"/>
              </a:rPr>
              <a:t>and Subtraction.</a:t>
            </a:r>
          </a:p>
          <a:p>
            <a:pPr marL="900000" lvl="1" indent="-396875" defTabSz="914363">
              <a:lnSpc>
                <a:spcPct val="90000"/>
              </a:lnSpc>
              <a:buSzPct val="120000"/>
              <a:buBlip>
                <a:blip r:embed="rId4"/>
              </a:buBlip>
            </a:pPr>
            <a:endParaRPr lang="en-US" sz="2000" dirty="0">
              <a:solidFill>
                <a:srgbClr val="6600CC"/>
              </a:solidFill>
              <a:cs typeface="Vrinda" pitchFamily="34" charset="0"/>
              <a:sym typeface="Gill Sans" charset="0"/>
            </a:endParaRPr>
          </a:p>
          <a:p>
            <a:pPr marL="900000" lvl="1" indent="-396875" defTabSz="914363">
              <a:lnSpc>
                <a:spcPct val="90000"/>
              </a:lnSpc>
              <a:buSzPct val="120000"/>
              <a:buBlip>
                <a:blip r:embed="rId4"/>
              </a:buBlip>
            </a:pPr>
            <a:r>
              <a:rPr lang="en-US" sz="2000" dirty="0">
                <a:solidFill>
                  <a:srgbClr val="6600CC"/>
                </a:solidFill>
                <a:cs typeface="Vrinda" pitchFamily="34" charset="0"/>
                <a:sym typeface="Gill Sans" charset="0"/>
              </a:rPr>
              <a:t>Left </a:t>
            </a:r>
            <a:r>
              <a:rPr lang="en-US" sz="2000" dirty="0">
                <a:solidFill>
                  <a:srgbClr val="6600CC"/>
                </a:solidFill>
                <a:cs typeface="Vrinda" pitchFamily="34" charset="0"/>
                <a:sym typeface="Gill Sans" charset="0"/>
              </a:rPr>
              <a:t>to right.</a:t>
            </a:r>
          </a:p>
          <a:p>
            <a:pPr marL="755650" lvl="1" indent="0">
              <a:buNone/>
              <a:defRPr/>
            </a:pPr>
            <a:endParaRPr lang="en-US" sz="2000" dirty="0">
              <a:solidFill>
                <a:srgbClr val="6600CC"/>
              </a:solidFill>
              <a:latin typeface="Vrinda" pitchFamily="34" charset="0"/>
              <a:cs typeface="Vrinda" pitchFamily="34" charset="0"/>
              <a:sym typeface="Gill Sans" charset="0"/>
            </a:endParaRPr>
          </a:p>
        </p:txBody>
      </p:sp>
      <p:sp>
        <p:nvSpPr>
          <p:cNvPr id="9" name="Rectangle 3"/>
          <p:cNvSpPr>
            <a:spLocks/>
          </p:cNvSpPr>
          <p:nvPr/>
        </p:nvSpPr>
        <p:spPr bwMode="auto">
          <a:xfrm>
            <a:off x="7635956" y="4522789"/>
            <a:ext cx="1484381"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2000" dirty="0">
                <a:solidFill>
                  <a:srgbClr val="FF00FF"/>
                </a:solidFill>
                <a:ea typeface="MS PGothic" panose="020B0600070205080204" pitchFamily="34" charset="-128"/>
              </a:rPr>
              <a:t>Parenthesis</a:t>
            </a:r>
            <a:endParaRPr lang="en-US" sz="2000" dirty="0">
              <a:solidFill>
                <a:schemeClr val="tx1"/>
              </a:solidFill>
              <a:ea typeface="MS PGothic" panose="020B0600070205080204" pitchFamily="34" charset="-128"/>
            </a:endParaRPr>
          </a:p>
          <a:p>
            <a:pPr eaLnBrk="1" hangingPunct="1"/>
            <a:r>
              <a:rPr lang="en-US" sz="2000" dirty="0">
                <a:solidFill>
                  <a:srgbClr val="FF0000"/>
                </a:solidFill>
                <a:ea typeface="MS PGothic" panose="020B0600070205080204" pitchFamily="34" charset="-128"/>
              </a:rPr>
              <a:t>Power</a:t>
            </a:r>
            <a:endParaRPr lang="en-US" sz="2000" dirty="0">
              <a:solidFill>
                <a:schemeClr val="tx1"/>
              </a:solidFill>
              <a:ea typeface="MS PGothic" panose="020B0600070205080204" pitchFamily="34" charset="-128"/>
            </a:endParaRPr>
          </a:p>
          <a:p>
            <a:pPr eaLnBrk="1" hangingPunct="1"/>
            <a:r>
              <a:rPr lang="en-US" sz="2000" dirty="0">
                <a:solidFill>
                  <a:srgbClr val="00FF00"/>
                </a:solidFill>
                <a:ea typeface="MS PGothic" panose="020B0600070205080204" pitchFamily="34" charset="-128"/>
              </a:rPr>
              <a:t>Multiplication</a:t>
            </a:r>
            <a:endParaRPr lang="en-US" sz="2000" dirty="0">
              <a:solidFill>
                <a:schemeClr val="tx1"/>
              </a:solidFill>
              <a:ea typeface="MS PGothic" panose="020B0600070205080204" pitchFamily="34" charset="-128"/>
            </a:endParaRPr>
          </a:p>
          <a:p>
            <a:pPr eaLnBrk="1" hangingPunct="1"/>
            <a:r>
              <a:rPr lang="en-US" sz="2000" dirty="0">
                <a:solidFill>
                  <a:srgbClr val="FF7F00"/>
                </a:solidFill>
                <a:ea typeface="MS PGothic" panose="020B0600070205080204" pitchFamily="34" charset="-128"/>
              </a:rPr>
              <a:t>Addition</a:t>
            </a:r>
            <a:endParaRPr lang="en-US" sz="2000" dirty="0">
              <a:solidFill>
                <a:schemeClr val="tx1"/>
              </a:solidFill>
              <a:ea typeface="MS PGothic" panose="020B0600070205080204" pitchFamily="34" charset="-128"/>
            </a:endParaRPr>
          </a:p>
          <a:p>
            <a:pPr eaLnBrk="1" hangingPunct="1"/>
            <a:r>
              <a:rPr lang="en-US" sz="2000" dirty="0">
                <a:solidFill>
                  <a:srgbClr val="0005CA"/>
                </a:solidFill>
                <a:ea typeface="MS PGothic" panose="020B0600070205080204" pitchFamily="34" charset="-128"/>
              </a:rPr>
              <a:t>Left to Right</a:t>
            </a:r>
          </a:p>
        </p:txBody>
      </p:sp>
      <p:sp>
        <p:nvSpPr>
          <p:cNvPr id="10" name="Line 4"/>
          <p:cNvSpPr>
            <a:spLocks noChangeShapeType="1"/>
          </p:cNvSpPr>
          <p:nvPr/>
        </p:nvSpPr>
        <p:spPr bwMode="auto">
          <a:xfrm rot="10800000">
            <a:off x="7320136" y="4573973"/>
            <a:ext cx="0" cy="1436513"/>
          </a:xfrm>
          <a:prstGeom prst="line">
            <a:avLst/>
          </a:prstGeom>
          <a:noFill/>
          <a:ln w="889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IN" sz="1200"/>
          </a:p>
        </p:txBody>
      </p:sp>
      <p:sp>
        <p:nvSpPr>
          <p:cNvPr id="7" name="Rectangle 1"/>
          <p:cNvSpPr txBox="1">
            <a:spLocks noChangeArrowheads="1"/>
          </p:cNvSpPr>
          <p:nvPr/>
        </p:nvSpPr>
        <p:spPr>
          <a:xfrm>
            <a:off x="2063551" y="477948"/>
            <a:ext cx="6829927" cy="8628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400" b="1" dirty="0">
                <a:latin typeface="Vrinda" pitchFamily="34" charset="0"/>
                <a:cs typeface="Vrinda" pitchFamily="34" charset="0"/>
                <a:sym typeface="Gill Sans" charset="0"/>
              </a:rPr>
              <a:t>Operators and </a:t>
            </a:r>
            <a:r>
              <a:rPr lang="en-US" sz="2400" b="1" dirty="0">
                <a:latin typeface="Vrinda" pitchFamily="34" charset="0"/>
                <a:cs typeface="Vrinda" pitchFamily="34" charset="0"/>
                <a:sym typeface="Gill Sans" charset="0"/>
              </a:rPr>
              <a:t>Its </a:t>
            </a:r>
            <a:r>
              <a:rPr lang="en-US" sz="2400" b="1" dirty="0">
                <a:latin typeface="Vrinda" pitchFamily="34" charset="0"/>
                <a:cs typeface="Vrinda" pitchFamily="34" charset="0"/>
                <a:sym typeface="Gill Sans" charset="0"/>
              </a:rPr>
              <a:t>Precedence </a:t>
            </a:r>
            <a:r>
              <a:rPr lang="en-IN" sz="2400" b="1" dirty="0">
                <a:latin typeface="Vrinda" pitchFamily="34" charset="0"/>
                <a:cs typeface="Vrinda" pitchFamily="34" charset="0"/>
              </a:rPr>
              <a:t>(</a:t>
            </a:r>
            <a:r>
              <a:rPr lang="en-IN" sz="2400" b="1" dirty="0">
                <a:latin typeface="Vrinda" pitchFamily="34" charset="0"/>
                <a:cs typeface="Vrinda" pitchFamily="34" charset="0"/>
              </a:rPr>
              <a:t>Contd.)</a:t>
            </a:r>
            <a:endParaRPr lang="en-US" sz="2400" dirty="0">
              <a:sym typeface="Gill Sans" charset="0"/>
            </a:endParaRPr>
          </a:p>
        </p:txBody>
      </p:sp>
    </p:spTree>
    <p:extLst>
      <p:ext uri="{BB962C8B-B14F-4D97-AF65-F5344CB8AC3E}">
        <p14:creationId xmlns:p14="http://schemas.microsoft.com/office/powerpoint/2010/main" val="23348352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3"/>
          <p:cNvSpPr>
            <a:spLocks/>
          </p:cNvSpPr>
          <p:nvPr/>
        </p:nvSpPr>
        <p:spPr bwMode="auto">
          <a:xfrm>
            <a:off x="2584085" y="2002876"/>
            <a:ext cx="24686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sz="1800" dirty="0">
                <a:solidFill>
                  <a:srgbClr val="0005CA"/>
                </a:solidFill>
                <a:ea typeface="MS PGothic" panose="020B0600070205080204" pitchFamily="34" charset="-128"/>
              </a:rPr>
              <a:t>&gt;&gt;&gt; x = 1 + 2 ** 3 / 4 * 5</a:t>
            </a:r>
          </a:p>
          <a:p>
            <a:pPr algn="l" eaLnBrk="1" hangingPunct="1"/>
            <a:r>
              <a:rPr lang="en-US" sz="1800" dirty="0">
                <a:solidFill>
                  <a:srgbClr val="0005CA"/>
                </a:solidFill>
                <a:ea typeface="MS PGothic" panose="020B0600070205080204" pitchFamily="34" charset="-128"/>
              </a:rPr>
              <a:t>&gt;&gt;&gt; print x</a:t>
            </a:r>
          </a:p>
          <a:p>
            <a:pPr algn="l" eaLnBrk="1" hangingPunct="1"/>
            <a:r>
              <a:rPr lang="en-US" sz="1800" dirty="0">
                <a:solidFill>
                  <a:srgbClr val="0005CA"/>
                </a:solidFill>
                <a:ea typeface="MS PGothic" panose="020B0600070205080204" pitchFamily="34" charset="-128"/>
              </a:rPr>
              <a:t>11</a:t>
            </a:r>
            <a:endParaRPr lang="en-US" sz="1800" dirty="0">
              <a:solidFill>
                <a:srgbClr val="0005CA"/>
              </a:solidFill>
              <a:ea typeface="MS PGothic" panose="020B0600070205080204" pitchFamily="34" charset="-128"/>
            </a:endParaRPr>
          </a:p>
        </p:txBody>
      </p:sp>
      <p:sp>
        <p:nvSpPr>
          <p:cNvPr id="19" name="Rectangle 3"/>
          <p:cNvSpPr>
            <a:spLocks/>
          </p:cNvSpPr>
          <p:nvPr/>
        </p:nvSpPr>
        <p:spPr bwMode="auto">
          <a:xfrm>
            <a:off x="4007769" y="3195239"/>
            <a:ext cx="1484381"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2000" dirty="0">
                <a:solidFill>
                  <a:srgbClr val="FF00FF"/>
                </a:solidFill>
                <a:ea typeface="MS PGothic" panose="020B0600070205080204" pitchFamily="34" charset="-128"/>
              </a:rPr>
              <a:t>Parenthesis</a:t>
            </a:r>
            <a:endParaRPr lang="en-US" sz="2000" dirty="0">
              <a:solidFill>
                <a:schemeClr val="tx1"/>
              </a:solidFill>
              <a:ea typeface="MS PGothic" panose="020B0600070205080204" pitchFamily="34" charset="-128"/>
            </a:endParaRPr>
          </a:p>
          <a:p>
            <a:pPr eaLnBrk="1" hangingPunct="1"/>
            <a:r>
              <a:rPr lang="en-US" sz="2000" dirty="0">
                <a:solidFill>
                  <a:srgbClr val="FF0000"/>
                </a:solidFill>
                <a:ea typeface="MS PGothic" panose="020B0600070205080204" pitchFamily="34" charset="-128"/>
              </a:rPr>
              <a:t>Power</a:t>
            </a:r>
            <a:endParaRPr lang="en-US" sz="2000" dirty="0">
              <a:solidFill>
                <a:schemeClr val="tx1"/>
              </a:solidFill>
              <a:ea typeface="MS PGothic" panose="020B0600070205080204" pitchFamily="34" charset="-128"/>
            </a:endParaRPr>
          </a:p>
          <a:p>
            <a:pPr eaLnBrk="1" hangingPunct="1"/>
            <a:r>
              <a:rPr lang="en-US" sz="2000" dirty="0">
                <a:solidFill>
                  <a:srgbClr val="00FF00"/>
                </a:solidFill>
                <a:ea typeface="MS PGothic" panose="020B0600070205080204" pitchFamily="34" charset="-128"/>
              </a:rPr>
              <a:t>Multiplication</a:t>
            </a:r>
            <a:endParaRPr lang="en-US" sz="2000" dirty="0">
              <a:solidFill>
                <a:schemeClr val="tx1"/>
              </a:solidFill>
              <a:ea typeface="MS PGothic" panose="020B0600070205080204" pitchFamily="34" charset="-128"/>
            </a:endParaRPr>
          </a:p>
          <a:p>
            <a:pPr eaLnBrk="1" hangingPunct="1"/>
            <a:r>
              <a:rPr lang="en-US" sz="2000" dirty="0">
                <a:solidFill>
                  <a:srgbClr val="FF7F00"/>
                </a:solidFill>
                <a:ea typeface="MS PGothic" panose="020B0600070205080204" pitchFamily="34" charset="-128"/>
              </a:rPr>
              <a:t>Addition</a:t>
            </a:r>
            <a:endParaRPr lang="en-US" sz="2000" dirty="0">
              <a:solidFill>
                <a:schemeClr val="tx1"/>
              </a:solidFill>
              <a:ea typeface="MS PGothic" panose="020B0600070205080204" pitchFamily="34" charset="-128"/>
            </a:endParaRPr>
          </a:p>
          <a:p>
            <a:pPr eaLnBrk="1" hangingPunct="1"/>
            <a:r>
              <a:rPr lang="en-US" sz="2000" dirty="0">
                <a:solidFill>
                  <a:srgbClr val="0005CA"/>
                </a:solidFill>
                <a:ea typeface="MS PGothic" panose="020B0600070205080204" pitchFamily="34" charset="-128"/>
              </a:rPr>
              <a:t>Left to Right</a:t>
            </a:r>
          </a:p>
        </p:txBody>
      </p:sp>
      <p:sp>
        <p:nvSpPr>
          <p:cNvPr id="20" name="Line 4"/>
          <p:cNvSpPr>
            <a:spLocks noChangeShapeType="1"/>
          </p:cNvSpPr>
          <p:nvPr/>
        </p:nvSpPr>
        <p:spPr bwMode="auto">
          <a:xfrm rot="10800000">
            <a:off x="5882233" y="3297608"/>
            <a:ext cx="0" cy="1436513"/>
          </a:xfrm>
          <a:prstGeom prst="line">
            <a:avLst/>
          </a:prstGeom>
          <a:noFill/>
          <a:ln w="889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IN" sz="12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6121" y="1906076"/>
            <a:ext cx="1800225"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1"/>
          <p:cNvSpPr txBox="1">
            <a:spLocks noChangeArrowheads="1"/>
          </p:cNvSpPr>
          <p:nvPr/>
        </p:nvSpPr>
        <p:spPr>
          <a:xfrm>
            <a:off x="2063552" y="477948"/>
            <a:ext cx="7030344" cy="8628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400" b="1" dirty="0">
                <a:latin typeface="Vrinda" pitchFamily="34" charset="0"/>
                <a:cs typeface="Vrinda" pitchFamily="34" charset="0"/>
                <a:sym typeface="Gill Sans" charset="0"/>
              </a:rPr>
              <a:t>Operators and </a:t>
            </a:r>
            <a:r>
              <a:rPr lang="en-US" sz="2400" b="1" dirty="0">
                <a:latin typeface="Vrinda" pitchFamily="34" charset="0"/>
                <a:cs typeface="Vrinda" pitchFamily="34" charset="0"/>
                <a:sym typeface="Gill Sans" charset="0"/>
              </a:rPr>
              <a:t>Its </a:t>
            </a:r>
            <a:r>
              <a:rPr lang="en-US" sz="2400" b="1" dirty="0">
                <a:latin typeface="Vrinda" pitchFamily="34" charset="0"/>
                <a:cs typeface="Vrinda" pitchFamily="34" charset="0"/>
                <a:sym typeface="Gill Sans" charset="0"/>
              </a:rPr>
              <a:t>Precedence </a:t>
            </a:r>
            <a:r>
              <a:rPr lang="en-IN" sz="2400" b="1" dirty="0">
                <a:latin typeface="Vrinda" pitchFamily="34" charset="0"/>
                <a:cs typeface="Vrinda" pitchFamily="34" charset="0"/>
              </a:rPr>
              <a:t>(</a:t>
            </a:r>
            <a:r>
              <a:rPr lang="en-IN" sz="2400" b="1" dirty="0">
                <a:latin typeface="Vrinda" pitchFamily="34" charset="0"/>
                <a:cs typeface="Vrinda" pitchFamily="34" charset="0"/>
              </a:rPr>
              <a:t>Contd.)</a:t>
            </a:r>
            <a:endParaRPr lang="en-US" sz="2400" b="1" dirty="0">
              <a:sym typeface="Gill Sans" charset="0"/>
            </a:endParaRPr>
          </a:p>
        </p:txBody>
      </p:sp>
    </p:spTree>
    <p:extLst>
      <p:ext uri="{BB962C8B-B14F-4D97-AF65-F5344CB8AC3E}">
        <p14:creationId xmlns:p14="http://schemas.microsoft.com/office/powerpoint/2010/main" val="11022880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67678922"/>
              </p:ext>
            </p:extLst>
          </p:nvPr>
        </p:nvGraphicFramePr>
        <p:xfrm>
          <a:off x="1916481" y="566664"/>
          <a:ext cx="7640878" cy="5892063"/>
        </p:xfrm>
        <a:graphic>
          <a:graphicData uri="http://schemas.openxmlformats.org/drawingml/2006/table">
            <a:tbl>
              <a:tblPr/>
              <a:tblGrid>
                <a:gridCol w="2580362"/>
                <a:gridCol w="5060516"/>
              </a:tblGrid>
              <a:tr h="385231">
                <a:tc>
                  <a:txBody>
                    <a:bodyPr/>
                    <a:lstStyle/>
                    <a:p>
                      <a:pPr algn="l" fontAlgn="t"/>
                      <a:r>
                        <a:rPr lang="en-US" sz="1700" b="1" dirty="0">
                          <a:effectLst/>
                        </a:rPr>
                        <a:t>Operator</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700" b="1" dirty="0">
                          <a:effectLst/>
                        </a:rPr>
                        <a:t>Description</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62997">
                <a:tc>
                  <a:txBody>
                    <a:bodyPr/>
                    <a:lstStyle/>
                    <a:p>
                      <a:pPr fontAlgn="t"/>
                      <a:r>
                        <a:rPr lang="en-US" sz="1700">
                          <a:effectLst/>
                        </a:rPr>
                        <a:t>**</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Exponentiation (raise to the power)</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75806">
                <a:tc>
                  <a:txBody>
                    <a:bodyPr/>
                    <a:lstStyle/>
                    <a:p>
                      <a:pPr fontAlgn="t"/>
                      <a:r>
                        <a:rPr lang="en-US" sz="1700" dirty="0">
                          <a:effectLst/>
                        </a:rPr>
                        <a:t>~ + -</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dirty="0">
                          <a:effectLst/>
                        </a:rPr>
                        <a:t>Complement, unary plus and minus (method names for the last two are +@ and -@)</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2993">
                <a:tc>
                  <a:txBody>
                    <a:bodyPr/>
                    <a:lstStyle/>
                    <a:p>
                      <a:pPr fontAlgn="t"/>
                      <a:r>
                        <a:rPr lang="en-US" sz="1700">
                          <a:effectLst/>
                        </a:rPr>
                        <a:t>* / % //</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dirty="0">
                          <a:effectLst/>
                        </a:rPr>
                        <a:t>Multiply, divide, modulo and floor division</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4972">
                <a:tc>
                  <a:txBody>
                    <a:bodyPr/>
                    <a:lstStyle/>
                    <a:p>
                      <a:pPr fontAlgn="t"/>
                      <a:r>
                        <a:rPr lang="en-US" sz="1700">
                          <a:effectLst/>
                        </a:rPr>
                        <a:t>+ -</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Addition and subtraction</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47691">
                <a:tc>
                  <a:txBody>
                    <a:bodyPr/>
                    <a:lstStyle/>
                    <a:p>
                      <a:pPr fontAlgn="t"/>
                      <a:r>
                        <a:rPr lang="en-US" sz="1700">
                          <a:effectLst/>
                        </a:rPr>
                        <a:t>&gt;&gt; &lt;&lt;</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Right and left bitwise shift</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55293">
                <a:tc>
                  <a:txBody>
                    <a:bodyPr/>
                    <a:lstStyle/>
                    <a:p>
                      <a:pPr fontAlgn="t"/>
                      <a:r>
                        <a:rPr lang="en-US" sz="1700">
                          <a:effectLst/>
                        </a:rPr>
                        <a:t>&amp;</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dirty="0">
                          <a:effectLst/>
                        </a:rPr>
                        <a:t>Bitwise </a:t>
                      </a:r>
                      <a:r>
                        <a:rPr lang="en-US" sz="1700" dirty="0" smtClean="0">
                          <a:effectLst/>
                        </a:rPr>
                        <a:t>'AND'</a:t>
                      </a:r>
                      <a:endParaRPr lang="en-US" sz="1700" dirty="0">
                        <a:effectLst/>
                      </a:endParaRP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5231">
                <a:tc>
                  <a:txBody>
                    <a:bodyPr/>
                    <a:lstStyle/>
                    <a:p>
                      <a:pPr fontAlgn="t"/>
                      <a:r>
                        <a:rPr lang="en-US" sz="1700">
                          <a:effectLst/>
                        </a:rPr>
                        <a:t>^ |</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Bitwise exclusive `OR' and regular `OR'</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4972">
                <a:tc>
                  <a:txBody>
                    <a:bodyPr/>
                    <a:lstStyle/>
                    <a:p>
                      <a:pPr fontAlgn="t"/>
                      <a:r>
                        <a:rPr lang="en-US" sz="1700">
                          <a:effectLst/>
                        </a:rPr>
                        <a:t>&lt;= &lt; &gt; &gt;=</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Comparison operators</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4972">
                <a:tc>
                  <a:txBody>
                    <a:bodyPr/>
                    <a:lstStyle/>
                    <a:p>
                      <a:pPr fontAlgn="t"/>
                      <a:r>
                        <a:rPr lang="en-US" sz="1700">
                          <a:effectLst/>
                        </a:rPr>
                        <a:t>&lt;&gt; == !=</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Equality operators</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4972">
                <a:tc>
                  <a:txBody>
                    <a:bodyPr/>
                    <a:lstStyle/>
                    <a:p>
                      <a:pPr fontAlgn="t"/>
                      <a:r>
                        <a:rPr lang="en-US" sz="1700">
                          <a:effectLst/>
                        </a:rPr>
                        <a:t>= %= /= //= -= += *= **=</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Assignment operators</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4972">
                <a:tc>
                  <a:txBody>
                    <a:bodyPr/>
                    <a:lstStyle/>
                    <a:p>
                      <a:pPr fontAlgn="t"/>
                      <a:r>
                        <a:rPr lang="en-US" sz="1700">
                          <a:effectLst/>
                        </a:rPr>
                        <a:t>is is not</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dirty="0">
                          <a:effectLst/>
                        </a:rPr>
                        <a:t>Identity operators</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4972">
                <a:tc>
                  <a:txBody>
                    <a:bodyPr/>
                    <a:lstStyle/>
                    <a:p>
                      <a:pPr fontAlgn="t"/>
                      <a:r>
                        <a:rPr lang="en-US" sz="1700">
                          <a:effectLst/>
                        </a:rPr>
                        <a:t>in not in</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Membership operators</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05904">
                <a:tc>
                  <a:txBody>
                    <a:bodyPr/>
                    <a:lstStyle/>
                    <a:p>
                      <a:pPr fontAlgn="t"/>
                      <a:r>
                        <a:rPr lang="en-US" sz="1700">
                          <a:effectLst/>
                        </a:rPr>
                        <a:t>not or and</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dirty="0">
                          <a:effectLst/>
                        </a:rPr>
                        <a:t>Logical operators</a:t>
                      </a:r>
                    </a:p>
                  </a:txBody>
                  <a:tcPr marL="63246" marR="63246" marT="63246" marB="632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3" name="Rectangle 2"/>
          <p:cNvSpPr/>
          <p:nvPr/>
        </p:nvSpPr>
        <p:spPr>
          <a:xfrm>
            <a:off x="843419" y="150312"/>
            <a:ext cx="8726466" cy="369332"/>
          </a:xfrm>
          <a:prstGeom prst="rect">
            <a:avLst/>
          </a:prstGeom>
        </p:spPr>
        <p:txBody>
          <a:bodyPr wrap="square">
            <a:spAutoFit/>
          </a:bodyPr>
          <a:lstStyle/>
          <a:p>
            <a:r>
              <a:rPr lang="en-US" dirty="0">
                <a:latin typeface="Verdana" panose="020B0604030504040204" pitchFamily="34" charset="0"/>
              </a:rPr>
              <a:t>The following table lists all operators from highest precedence to lowest.</a:t>
            </a:r>
            <a:endParaRPr lang="en-US" dirty="0"/>
          </a:p>
        </p:txBody>
      </p:sp>
    </p:spTree>
    <p:extLst>
      <p:ext uri="{BB962C8B-B14F-4D97-AF65-F5344CB8AC3E}">
        <p14:creationId xmlns:p14="http://schemas.microsoft.com/office/powerpoint/2010/main" val="3745784997"/>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2244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1600" dirty="0">
              <a:solidFill>
                <a:srgbClr val="6600CC"/>
              </a:solidFill>
              <a:latin typeface="Vrinda" pitchFamily="34" charset="0"/>
              <a:cs typeface="Vrinda" pitchFamily="34" charset="0"/>
            </a:endParaRPr>
          </a:p>
        </p:txBody>
      </p:sp>
      <p:sp>
        <p:nvSpPr>
          <p:cNvPr id="6" name="Title 1"/>
          <p:cNvSpPr>
            <a:spLocks noGrp="1"/>
          </p:cNvSpPr>
          <p:nvPr>
            <p:ph type="title"/>
          </p:nvPr>
        </p:nvSpPr>
        <p:spPr>
          <a:xfrm>
            <a:off x="2064000" y="540000"/>
            <a:ext cx="4140000" cy="900000"/>
          </a:xfrm>
        </p:spPr>
        <p:txBody>
          <a:bodyPr anchor="t" anchorCtr="0">
            <a:normAutofit/>
          </a:bodyPr>
          <a:lstStyle/>
          <a:p>
            <a:pPr algn="l"/>
            <a:r>
              <a:rPr lang="en-US" sz="4000" b="1" dirty="0">
                <a:solidFill>
                  <a:schemeClr val="tx1"/>
                </a:solidFill>
                <a:latin typeface="Vrinda" pitchFamily="34" charset="0"/>
                <a:cs typeface="Vrinda" pitchFamily="34" charset="0"/>
              </a:rPr>
              <a:t>Activity</a:t>
            </a:r>
            <a:endParaRPr lang="en-US" sz="4000" b="1" dirty="0">
              <a:solidFill>
                <a:schemeClr val="tx1"/>
              </a:solidFill>
              <a:latin typeface="Vrinda" pitchFamily="34" charset="0"/>
              <a:cs typeface="Vrinda" pitchFamily="34" charset="0"/>
            </a:endParaRPr>
          </a:p>
        </p:txBody>
      </p:sp>
      <p:sp>
        <p:nvSpPr>
          <p:cNvPr id="2" name="Rectangle 1"/>
          <p:cNvSpPr/>
          <p:nvPr/>
        </p:nvSpPr>
        <p:spPr>
          <a:xfrm>
            <a:off x="2207568" y="1717358"/>
            <a:ext cx="7848872" cy="487506"/>
          </a:xfrm>
          <a:prstGeom prst="rect">
            <a:avLst/>
          </a:prstGeom>
        </p:spPr>
        <p:txBody>
          <a:bodyPr wrap="square">
            <a:spAutoFit/>
          </a:bodyPr>
          <a:lstStyle/>
          <a:p>
            <a:pPr>
              <a:lnSpc>
                <a:spcPct val="107000"/>
              </a:lnSpc>
              <a:spcAft>
                <a:spcPts val="800"/>
              </a:spcAft>
            </a:pPr>
            <a:r>
              <a:rPr lang="en-US" sz="2400" b="1" dirty="0">
                <a:solidFill>
                  <a:srgbClr val="9900FF"/>
                </a:solidFill>
                <a:ea typeface="Calibri" panose="020F0502020204030204" pitchFamily="34" charset="0"/>
                <a:cs typeface="Vrinda" panose="020B0502040204020203" pitchFamily="34" charset="0"/>
              </a:rPr>
              <a:t>Activity : Understanding Operators</a:t>
            </a:r>
            <a:endParaRPr lang="en-US" sz="2400" dirty="0">
              <a:solidFill>
                <a:srgbClr val="9900FF"/>
              </a:solidFill>
              <a:ea typeface="Calibri" panose="020F0502020204030204" pitchFamily="34" charset="0"/>
              <a:cs typeface="Vrinda" panose="020B0502040204020203" pitchFamily="34" charset="0"/>
            </a:endParaRPr>
          </a:p>
        </p:txBody>
      </p:sp>
      <p:sp>
        <p:nvSpPr>
          <p:cNvPr id="3" name="Rectangle 1"/>
          <p:cNvSpPr>
            <a:spLocks noChangeArrowheads="1"/>
          </p:cNvSpPr>
          <p:nvPr/>
        </p:nvSpPr>
        <p:spPr bwMode="auto">
          <a:xfrm>
            <a:off x="1377863" y="2553866"/>
            <a:ext cx="8670984"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a:spcBef>
                <a:spcPct val="0"/>
              </a:spcBef>
              <a:spcAft>
                <a:spcPct val="0"/>
              </a:spcAft>
            </a:pPr>
            <a:endParaRPr lang="en-US" altLang="en-US" sz="2000" b="1" dirty="0">
              <a:solidFill>
                <a:srgbClr val="9900FF"/>
              </a:solidFill>
              <a:ea typeface="Calibri" panose="020F0502020204030204" pitchFamily="34" charset="0"/>
              <a:cs typeface="Times New Roman" panose="02020603050405020304" pitchFamily="18" charset="0"/>
            </a:endParaRPr>
          </a:p>
          <a:p>
            <a:pPr eaLnBrk="0" fontAlgn="base">
              <a:spcBef>
                <a:spcPct val="0"/>
              </a:spcBef>
              <a:spcAft>
                <a:spcPct val="0"/>
              </a:spcAft>
            </a:pPr>
            <a:r>
              <a:rPr lang="en-US" altLang="en-US" sz="2000" b="1" dirty="0">
                <a:solidFill>
                  <a:srgbClr val="9900FF"/>
                </a:solidFill>
                <a:ea typeface="Calibri" panose="020F0502020204030204" pitchFamily="34" charset="0"/>
                <a:cs typeface="Times New Roman" panose="02020603050405020304" pitchFamily="18" charset="0"/>
              </a:rPr>
              <a:t>Problem Statement: </a:t>
            </a:r>
          </a:p>
          <a:p>
            <a:pPr eaLnBrk="0" fontAlgn="base">
              <a:spcBef>
                <a:spcPct val="0"/>
              </a:spcBef>
              <a:spcAft>
                <a:spcPct val="0"/>
              </a:spcAft>
            </a:pPr>
            <a:endParaRPr lang="en-US" altLang="en-US" sz="2400" b="1" dirty="0">
              <a:solidFill>
                <a:srgbClr val="9900FF"/>
              </a:solidFill>
            </a:endParaRPr>
          </a:p>
          <a:p>
            <a:r>
              <a:rPr lang="en-US" sz="2000" dirty="0">
                <a:solidFill>
                  <a:srgbClr val="9900FF"/>
                </a:solidFill>
              </a:rPr>
              <a:t>Write a program which prompts the user for a Celsius temperature, convert the temperature to Fahrenheit, and print out the converted temperature. </a:t>
            </a:r>
            <a:endParaRPr lang="en-US" sz="2000" dirty="0">
              <a:solidFill>
                <a:srgbClr val="9900FF"/>
              </a:solidFill>
            </a:endParaRPr>
          </a:p>
          <a:p>
            <a:endParaRPr lang="en-US" sz="2000" dirty="0">
              <a:solidFill>
                <a:srgbClr val="9900FF"/>
              </a:solidFill>
            </a:endParaRPr>
          </a:p>
          <a:p>
            <a:r>
              <a:rPr lang="en-US" sz="2000" b="1" dirty="0">
                <a:solidFill>
                  <a:srgbClr val="9900FF"/>
                </a:solidFill>
              </a:rPr>
              <a:t>Hint:</a:t>
            </a:r>
            <a:r>
              <a:rPr lang="en-US" sz="2000" dirty="0">
                <a:solidFill>
                  <a:srgbClr val="9900FF"/>
                </a:solidFill>
              </a:rPr>
              <a:t> </a:t>
            </a:r>
            <a:r>
              <a:rPr lang="en-US" sz="2000" dirty="0">
                <a:solidFill>
                  <a:srgbClr val="9900FF"/>
                </a:solidFill>
              </a:rPr>
              <a:t>Use the following formula:</a:t>
            </a:r>
          </a:p>
          <a:p>
            <a:r>
              <a:rPr lang="en-US" sz="2000" dirty="0">
                <a:solidFill>
                  <a:srgbClr val="9900FF"/>
                </a:solidFill>
              </a:rPr>
              <a:t>F=C*9/5+32</a:t>
            </a:r>
          </a:p>
          <a:p>
            <a:endParaRPr lang="en-US" sz="2000" dirty="0">
              <a:solidFill>
                <a:srgbClr val="9900FF"/>
              </a:solidFill>
            </a:endParaRPr>
          </a:p>
          <a:p>
            <a:r>
              <a:rPr lang="en-US" sz="2000" dirty="0">
                <a:solidFill>
                  <a:srgbClr val="9900FF"/>
                </a:solidFill>
              </a:rPr>
              <a:t>Here, C is the temperature in Celsius and F is </a:t>
            </a:r>
            <a:r>
              <a:rPr lang="en-US" sz="2000" dirty="0">
                <a:solidFill>
                  <a:srgbClr val="9900FF"/>
                </a:solidFill>
              </a:rPr>
              <a:t>the temperature in Fahrenheit.</a:t>
            </a:r>
            <a:endParaRPr lang="en-US" sz="2000" dirty="0">
              <a:solidFill>
                <a:srgbClr val="9900FF"/>
              </a:solidFill>
            </a:endParaRPr>
          </a:p>
        </p:txBody>
      </p:sp>
    </p:spTree>
    <p:extLst>
      <p:ext uri="{BB962C8B-B14F-4D97-AF65-F5344CB8AC3E}">
        <p14:creationId xmlns:p14="http://schemas.microsoft.com/office/powerpoint/2010/main" val="574410828"/>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p:cNvSpPr>
          <p:nvPr>
            <p:ph type="title"/>
          </p:nvPr>
        </p:nvSpPr>
        <p:spPr>
          <a:prstGeom prst="rect">
            <a:avLst/>
          </a:prstGeom>
        </p:spPr>
        <p:txBody>
          <a:bodyPr/>
          <a:lstStyle/>
          <a:p>
            <a:r>
              <a:rPr lang="en-US" dirty="0" smtClean="0"/>
              <a:t>S</a:t>
            </a:r>
            <a:r>
              <a:rPr smtClean="0"/>
              <a:t>tring</a:t>
            </a:r>
            <a:r>
              <a:rPr lang="en-US" dirty="0" smtClean="0"/>
              <a:t>s - Basics</a:t>
            </a:r>
            <a:endParaRPr/>
          </a:p>
        </p:txBody>
      </p:sp>
      <p:sp>
        <p:nvSpPr>
          <p:cNvPr id="196" name="Shape 196"/>
          <p:cNvSpPr>
            <a:spLocks noGrp="1"/>
          </p:cNvSpPr>
          <p:nvPr>
            <p:ph type="body" idx="1"/>
          </p:nvPr>
        </p:nvSpPr>
        <p:spPr>
          <a:xfrm>
            <a:off x="838200" y="1825624"/>
            <a:ext cx="10515600" cy="4589243"/>
          </a:xfrm>
          <a:prstGeom prst="rect">
            <a:avLst/>
          </a:prstGeom>
        </p:spPr>
        <p:txBody>
          <a:bodyPr>
            <a:normAutofit/>
          </a:bodyPr>
          <a:lstStyle/>
          <a:p>
            <a:pPr marL="150876" indent="-150876" defTabSz="603504">
              <a:spcBef>
                <a:spcPts val="600"/>
              </a:spcBef>
              <a:defRPr sz="1848"/>
            </a:pPr>
            <a:r>
              <a:rPr sz="3200"/>
              <a:t>Strings are ordered blocks of text</a:t>
            </a:r>
          </a:p>
          <a:p>
            <a:pPr marL="150876" indent="-150876" defTabSz="603504">
              <a:spcBef>
                <a:spcPts val="600"/>
              </a:spcBef>
              <a:defRPr sz="1848"/>
            </a:pPr>
            <a:r>
              <a:rPr sz="3200"/>
              <a:t>Written inside </a:t>
            </a:r>
            <a:r>
              <a:rPr sz="3200" smtClean="0"/>
              <a:t>quotes</a:t>
            </a:r>
            <a:r>
              <a:rPr lang="en-US" sz="3200" dirty="0" smtClean="0"/>
              <a:t> ( both single and double quotes can be used )</a:t>
            </a:r>
            <a:endParaRPr sz="3200"/>
          </a:p>
          <a:p>
            <a:pPr marL="150876" indent="-150876" defTabSz="603504">
              <a:spcBef>
                <a:spcPts val="600"/>
              </a:spcBef>
              <a:defRPr sz="1848"/>
            </a:pPr>
            <a:r>
              <a:rPr lang="en-US" sz="3200" dirty="0" smtClean="0"/>
              <a:t>Basic </a:t>
            </a:r>
            <a:r>
              <a:rPr sz="3200" smtClean="0"/>
              <a:t>Operations</a:t>
            </a:r>
            <a:r>
              <a:rPr lang="en-US" sz="3200" dirty="0" smtClean="0"/>
              <a:t> with strings</a:t>
            </a:r>
            <a:endParaRPr sz="3200"/>
          </a:p>
          <a:p>
            <a:pPr marL="452628" lvl="1" indent="-150876" defTabSz="603504">
              <a:spcBef>
                <a:spcPts val="600"/>
              </a:spcBef>
              <a:defRPr sz="1848"/>
            </a:pPr>
            <a:r>
              <a:rPr sz="3200"/>
              <a:t>Concatenation: ‘hello’ + ‘world’ </a:t>
            </a:r>
            <a:r>
              <a:rPr lang="en-US" sz="3200" dirty="0" smtClean="0"/>
              <a:t>will result in </a:t>
            </a:r>
            <a:r>
              <a:rPr sz="3200" smtClean="0"/>
              <a:t> </a:t>
            </a:r>
            <a:r>
              <a:rPr sz="3200"/>
              <a:t>‘helloworld’</a:t>
            </a:r>
          </a:p>
          <a:p>
            <a:pPr marL="452628" lvl="1" indent="-150876" defTabSz="603504">
              <a:spcBef>
                <a:spcPts val="600"/>
              </a:spcBef>
              <a:defRPr sz="1848"/>
            </a:pPr>
            <a:r>
              <a:rPr sz="3200"/>
              <a:t>Repetition: ‘hello’ * 3 = ‘hellohellohello’</a:t>
            </a:r>
          </a:p>
          <a:p>
            <a:pPr marL="452628" lvl="1" indent="-150876" defTabSz="603504">
              <a:spcBef>
                <a:spcPts val="600"/>
              </a:spcBef>
              <a:defRPr sz="1848"/>
            </a:pPr>
            <a:r>
              <a:rPr sz="3200" smtClean="0"/>
              <a:t>Indexing</a:t>
            </a:r>
            <a:endParaRPr sz="3200"/>
          </a:p>
          <a:p>
            <a:pPr marL="754380" lvl="2" indent="-150876" defTabSz="603504">
              <a:spcBef>
                <a:spcPts val="600"/>
              </a:spcBef>
              <a:defRPr sz="1848"/>
            </a:pPr>
            <a:r>
              <a:rPr sz="3200"/>
              <a:t>Indexes start at 0</a:t>
            </a:r>
          </a:p>
          <a:p>
            <a:pPr marL="754380" lvl="2" indent="-150876" defTabSz="603504">
              <a:spcBef>
                <a:spcPts val="600"/>
              </a:spcBef>
              <a:defRPr sz="1848"/>
            </a:pPr>
            <a:r>
              <a:rPr sz="3200"/>
              <a:t>s[i] fetches character at index </a:t>
            </a:r>
            <a:r>
              <a:rPr sz="3200" smtClean="0"/>
              <a:t>i</a:t>
            </a:r>
            <a:endParaRPr sz="3200"/>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p:cNvSpPr>
          <p:nvPr>
            <p:ph type="title"/>
          </p:nvPr>
        </p:nvSpPr>
        <p:spPr>
          <a:prstGeom prst="rect">
            <a:avLst/>
          </a:prstGeom>
        </p:spPr>
        <p:txBody>
          <a:bodyPr/>
          <a:lstStyle/>
          <a:p>
            <a:r>
              <a:rPr lang="en-US" dirty="0" smtClean="0"/>
              <a:t>Some b</a:t>
            </a:r>
            <a:r>
              <a:rPr smtClean="0"/>
              <a:t>uiltin </a:t>
            </a:r>
            <a:r>
              <a:t>string methods</a:t>
            </a:r>
          </a:p>
        </p:txBody>
      </p:sp>
      <p:sp>
        <p:nvSpPr>
          <p:cNvPr id="199" name="Shape 199"/>
          <p:cNvSpPr>
            <a:spLocks noGrp="1"/>
          </p:cNvSpPr>
          <p:nvPr>
            <p:ph type="body" idx="1"/>
          </p:nvPr>
        </p:nvSpPr>
        <p:spPr>
          <a:prstGeom prst="rect">
            <a:avLst/>
          </a:prstGeom>
        </p:spPr>
        <p:txBody>
          <a:bodyPr/>
          <a:lstStyle/>
          <a:p>
            <a:r>
              <a:t>.capitalize()</a:t>
            </a:r>
          </a:p>
          <a:p>
            <a:pPr marL="685800" lvl="1" indent="-228600"/>
            <a:r>
              <a:t>python -&gt; Python</a:t>
            </a:r>
          </a:p>
          <a:p>
            <a:r>
              <a:t>.count(str, begin=0, end=len(str))</a:t>
            </a:r>
          </a:p>
          <a:p>
            <a:pPr marL="685800" lvl="1" indent="-228600"/>
            <a:r>
              <a:t>Count number of occurrences of substring str inside this string</a:t>
            </a:r>
          </a:p>
          <a:p>
            <a:r>
              <a:t>.find(str, begin=0, end=len(str))</a:t>
            </a:r>
          </a:p>
          <a:p>
            <a:pPr marL="685800" lvl="1" indent="-228600"/>
            <a:r>
              <a:t>Find first occurrence of str in string</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p:cNvSpPr>
          <p:nvPr>
            <p:ph type="title"/>
          </p:nvPr>
        </p:nvSpPr>
        <p:spPr>
          <a:prstGeom prst="rect">
            <a:avLst/>
          </a:prstGeom>
        </p:spPr>
        <p:txBody>
          <a:bodyPr/>
          <a:lstStyle/>
          <a:p>
            <a:r>
              <a:rPr lang="en-US" dirty="0" smtClean="0"/>
              <a:t>Demonstration </a:t>
            </a:r>
            <a:endParaRPr/>
          </a:p>
        </p:txBody>
      </p:sp>
      <p:sp>
        <p:nvSpPr>
          <p:cNvPr id="199" name="Shape 199"/>
          <p:cNvSpPr>
            <a:spLocks noGrp="1"/>
          </p:cNvSpPr>
          <p:nvPr>
            <p:ph type="body" idx="1"/>
          </p:nvPr>
        </p:nvSpPr>
        <p:spPr>
          <a:prstGeom prst="rect">
            <a:avLst/>
          </a:prstGeom>
        </p:spPr>
        <p:txBody>
          <a:bodyPr/>
          <a:lstStyle/>
          <a:p>
            <a:r>
              <a:rPr lang="en-US" dirty="0" smtClean="0"/>
              <a:t>Using string operations and methods in interactive interface</a:t>
            </a:r>
          </a:p>
          <a:p>
            <a:pPr lvl="1"/>
            <a:r>
              <a:rPr lang="en-US" dirty="0" smtClean="0"/>
              <a:t>concatenation</a:t>
            </a:r>
          </a:p>
          <a:p>
            <a:pPr lvl="1"/>
            <a:r>
              <a:rPr lang="en-US" dirty="0" smtClean="0"/>
              <a:t>repetition</a:t>
            </a:r>
          </a:p>
          <a:p>
            <a:pPr lvl="1"/>
            <a:r>
              <a:rPr lang="en-US" dirty="0" smtClean="0"/>
              <a:t>find</a:t>
            </a:r>
          </a:p>
          <a:p>
            <a:pPr lvl="1"/>
            <a:r>
              <a:rPr lang="en-US" dirty="0" smtClean="0"/>
              <a:t>count</a:t>
            </a:r>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a:r>
              <a:rPr lang="en-US" sz="3600" b="1" dirty="0">
                <a:solidFill>
                  <a:schemeClr val="tx1">
                    <a:lumMod val="85000"/>
                    <a:lumOff val="15000"/>
                  </a:schemeClr>
                </a:solidFill>
              </a:rPr>
              <a:t>Computer Hardware Components </a:t>
            </a:r>
            <a:r>
              <a:rPr lang="en-US" sz="2400" b="1" dirty="0">
                <a:solidFill>
                  <a:schemeClr val="tx1">
                    <a:lumMod val="85000"/>
                    <a:lumOff val="15000"/>
                  </a:schemeClr>
                </a:solidFill>
              </a:rPr>
              <a:t/>
            </a:r>
            <a:br>
              <a:rPr lang="en-US" sz="2400" b="1" dirty="0">
                <a:solidFill>
                  <a:schemeClr val="tx1">
                    <a:lumMod val="85000"/>
                    <a:lumOff val="15000"/>
                  </a:schemeClr>
                </a:solidFill>
              </a:rPr>
            </a:b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748" y="1690688"/>
            <a:ext cx="9456504" cy="2930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5284134"/>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title"/>
          </p:nvPr>
        </p:nvSpPr>
        <p:spPr>
          <a:prstGeom prst="rect">
            <a:avLst/>
          </a:prstGeom>
        </p:spPr>
        <p:txBody>
          <a:bodyPr/>
          <a:lstStyle/>
          <a:p>
            <a:r>
              <a:t>Indentation &amp; Blocks</a:t>
            </a:r>
          </a:p>
        </p:txBody>
      </p:sp>
      <p:sp>
        <p:nvSpPr>
          <p:cNvPr id="202" name="Shape 202"/>
          <p:cNvSpPr>
            <a:spLocks noGrp="1"/>
          </p:cNvSpPr>
          <p:nvPr>
            <p:ph type="body" idx="1"/>
          </p:nvPr>
        </p:nvSpPr>
        <p:spPr>
          <a:prstGeom prst="rect">
            <a:avLst/>
          </a:prstGeom>
        </p:spPr>
        <p:txBody>
          <a:bodyPr>
            <a:normAutofit lnSpcReduction="10000"/>
          </a:bodyPr>
          <a:lstStyle/>
          <a:p>
            <a:pPr marL="201168" indent="-201168" defTabSz="804672">
              <a:spcBef>
                <a:spcPts val="800"/>
              </a:spcBef>
              <a:defRPr sz="2464"/>
            </a:pPr>
            <a:r>
              <a:t>Indentation</a:t>
            </a:r>
          </a:p>
          <a:p>
            <a:pPr marL="603504" lvl="1" indent="-201168" defTabSz="804672">
              <a:spcBef>
                <a:spcPts val="800"/>
              </a:spcBef>
              <a:defRPr sz="2464"/>
            </a:pPr>
            <a:r>
              <a:t>Leading whitespace to shift some line starts to the right of others</a:t>
            </a:r>
          </a:p>
          <a:p>
            <a:pPr marL="603504" lvl="1" indent="-201168" defTabSz="804672">
              <a:spcBef>
                <a:spcPts val="800"/>
              </a:spcBef>
              <a:defRPr sz="2464"/>
            </a:pPr>
            <a:r>
              <a:t>Is used to determine grouping of statement in Python</a:t>
            </a:r>
          </a:p>
          <a:p>
            <a:pPr marL="603504" lvl="1" indent="-201168" defTabSz="804672">
              <a:spcBef>
                <a:spcPts val="800"/>
              </a:spcBef>
              <a:defRPr sz="2464"/>
            </a:pPr>
            <a:r>
              <a:t>Defines a ‘statement block’</a:t>
            </a:r>
          </a:p>
          <a:p>
            <a:pPr marL="201168" indent="-201168" defTabSz="804672">
              <a:spcBef>
                <a:spcPts val="800"/>
              </a:spcBef>
              <a:defRPr sz="2464"/>
            </a:pPr>
            <a:r>
              <a:t>Blocks</a:t>
            </a:r>
          </a:p>
          <a:p>
            <a:pPr marL="603504" lvl="1" indent="-201168" defTabSz="804672">
              <a:spcBef>
                <a:spcPts val="800"/>
              </a:spcBef>
              <a:defRPr sz="2464"/>
            </a:pPr>
            <a:r>
              <a:t>Start with a statement ending with ‘:’</a:t>
            </a:r>
          </a:p>
          <a:p>
            <a:pPr marL="603504" lvl="1" indent="-201168" defTabSz="804672">
              <a:spcBef>
                <a:spcPts val="800"/>
              </a:spcBef>
              <a:defRPr sz="2464"/>
            </a:pPr>
            <a:r>
              <a:t>All lines following it are indented forward</a:t>
            </a:r>
          </a:p>
          <a:p>
            <a:pPr marL="603504" lvl="1" indent="-201168" defTabSz="804672">
              <a:spcBef>
                <a:spcPts val="800"/>
              </a:spcBef>
              <a:defRPr sz="2464"/>
            </a:pPr>
            <a:r>
              <a:t>De-indenting to the previous level closes the block</a:t>
            </a:r>
          </a:p>
          <a:p>
            <a:pPr marL="603504" lvl="1" indent="-201168" defTabSz="804672">
              <a:spcBef>
                <a:spcPts val="800"/>
              </a:spcBef>
              <a:defRPr sz="2464"/>
            </a:pPr>
            <a:r>
              <a:t>Some editors, IDE’s automatically take care of indentation</a:t>
            </a:r>
          </a:p>
          <a:p>
            <a:pPr marL="603504" lvl="1" indent="-201168" defTabSz="804672">
              <a:spcBef>
                <a:spcPts val="800"/>
              </a:spcBef>
              <a:defRPr sz="2464"/>
            </a:pPr>
            <a:r>
              <a:t>Repeat: there are no curly braces { } in python for defining blocks</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title"/>
          </p:nvPr>
        </p:nvSpPr>
        <p:spPr>
          <a:xfrm>
            <a:off x="815926" y="365125"/>
            <a:ext cx="10537874" cy="1325563"/>
          </a:xfrm>
          <a:prstGeom prst="rect">
            <a:avLst/>
          </a:prstGeom>
        </p:spPr>
        <p:txBody>
          <a:bodyPr/>
          <a:lstStyle/>
          <a:p>
            <a:r>
              <a:rPr lang="en-US" dirty="0" smtClean="0"/>
              <a:t>Basic constructs</a:t>
            </a:r>
            <a:endParaRPr/>
          </a:p>
        </p:txBody>
      </p:sp>
      <p:sp>
        <p:nvSpPr>
          <p:cNvPr id="202" name="Shape 202"/>
          <p:cNvSpPr>
            <a:spLocks noGrp="1"/>
          </p:cNvSpPr>
          <p:nvPr>
            <p:ph type="body" idx="1"/>
          </p:nvPr>
        </p:nvSpPr>
        <p:spPr>
          <a:prstGeom prst="rect">
            <a:avLst/>
          </a:prstGeom>
        </p:spPr>
        <p:txBody>
          <a:bodyPr>
            <a:normAutofit lnSpcReduction="10000"/>
          </a:bodyPr>
          <a:lstStyle/>
          <a:p>
            <a:pPr marL="201168" indent="-201168" defTabSz="804672">
              <a:spcBef>
                <a:spcPts val="800"/>
              </a:spcBef>
              <a:defRPr sz="2464"/>
            </a:pPr>
            <a:r>
              <a:rPr lang="en-US" dirty="0" smtClean="0"/>
              <a:t>Conditions</a:t>
            </a:r>
          </a:p>
          <a:p>
            <a:pPr marL="696468" lvl="1" indent="-201168" defTabSz="804672">
              <a:spcBef>
                <a:spcPts val="800"/>
              </a:spcBef>
              <a:defRPr sz="2464"/>
            </a:pPr>
            <a:r>
              <a:rPr lang="en-US" dirty="0" smtClean="0"/>
              <a:t>if  condition: statement</a:t>
            </a:r>
          </a:p>
          <a:p>
            <a:pPr marL="696468" lvl="1" indent="-201168" defTabSz="804672">
              <a:spcBef>
                <a:spcPts val="800"/>
              </a:spcBef>
              <a:defRPr sz="2464"/>
            </a:pPr>
            <a:r>
              <a:rPr lang="en-US" dirty="0" smtClean="0"/>
              <a:t>if condition: block</a:t>
            </a:r>
          </a:p>
          <a:p>
            <a:pPr marL="696468" lvl="1" indent="-201168" defTabSz="804672">
              <a:spcBef>
                <a:spcPts val="800"/>
              </a:spcBef>
              <a:defRPr sz="2464"/>
            </a:pPr>
            <a:r>
              <a:rPr lang="en-US" dirty="0" smtClean="0"/>
              <a:t>else </a:t>
            </a:r>
          </a:p>
          <a:p>
            <a:pPr marL="696468" lvl="1" indent="-201168" defTabSz="804672">
              <a:spcBef>
                <a:spcPts val="800"/>
              </a:spcBef>
              <a:defRPr sz="2464"/>
            </a:pPr>
            <a:r>
              <a:rPr lang="en-US" dirty="0" err="1" smtClean="0"/>
              <a:t>elif</a:t>
            </a:r>
            <a:endParaRPr lang="en-US" dirty="0" smtClean="0"/>
          </a:p>
          <a:p>
            <a:pPr marL="201168" indent="-201168" defTabSz="804672">
              <a:spcBef>
                <a:spcPts val="800"/>
              </a:spcBef>
              <a:defRPr sz="2464"/>
            </a:pPr>
            <a:r>
              <a:rPr lang="en-US" dirty="0" smtClean="0"/>
              <a:t>Loops</a:t>
            </a:r>
          </a:p>
          <a:p>
            <a:pPr marL="696468" lvl="1" indent="-201168" defTabSz="804672">
              <a:spcBef>
                <a:spcPts val="800"/>
              </a:spcBef>
              <a:defRPr sz="2464"/>
            </a:pPr>
            <a:r>
              <a:rPr lang="en-US" dirty="0" smtClean="0"/>
              <a:t>for </a:t>
            </a:r>
          </a:p>
          <a:p>
            <a:pPr marL="696468" lvl="1" indent="-201168" defTabSz="804672">
              <a:spcBef>
                <a:spcPts val="800"/>
              </a:spcBef>
              <a:defRPr sz="2464"/>
            </a:pPr>
            <a:r>
              <a:rPr lang="en-US" dirty="0" smtClean="0"/>
              <a:t>while</a:t>
            </a:r>
          </a:p>
          <a:p>
            <a:pPr marL="696468" lvl="1" indent="-201168" defTabSz="804672">
              <a:spcBef>
                <a:spcPts val="800"/>
              </a:spcBef>
              <a:defRPr sz="2464"/>
            </a:pPr>
            <a:r>
              <a:rPr lang="en-US" dirty="0" smtClean="0"/>
              <a:t>break</a:t>
            </a:r>
          </a:p>
          <a:p>
            <a:pPr marL="696468" lvl="1" indent="-201168" defTabSz="804672">
              <a:spcBef>
                <a:spcPts val="800"/>
              </a:spcBef>
              <a:defRPr sz="2464"/>
            </a:pPr>
            <a:r>
              <a:rPr lang="en-US" dirty="0" smtClean="0"/>
              <a:t>continue</a:t>
            </a:r>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Constructs : Conditionals</a:t>
            </a:r>
            <a:endParaRPr lang="en-US" dirty="0"/>
          </a:p>
        </p:txBody>
      </p:sp>
      <p:sp>
        <p:nvSpPr>
          <p:cNvPr id="3" name="Text Placeholder 2"/>
          <p:cNvSpPr>
            <a:spLocks noGrp="1"/>
          </p:cNvSpPr>
          <p:nvPr>
            <p:ph type="body" idx="1"/>
          </p:nvPr>
        </p:nvSpPr>
        <p:spPr/>
        <p:txBody>
          <a:bodyPr>
            <a:normAutofit/>
          </a:bodyPr>
          <a:lstStyle/>
          <a:p>
            <a:pPr>
              <a:buNone/>
            </a:pPr>
            <a:r>
              <a:rPr lang="en-US" dirty="0" smtClean="0"/>
              <a:t>if &lt;condition&gt;: statement or a block</a:t>
            </a:r>
          </a:p>
          <a:p>
            <a:pPr>
              <a:buNone/>
            </a:pPr>
            <a:endParaRPr lang="en-US" dirty="0" smtClean="0"/>
          </a:p>
          <a:p>
            <a:pPr>
              <a:buNone/>
            </a:pPr>
            <a:r>
              <a:rPr lang="en-US" dirty="0" smtClean="0"/>
              <a:t>if  a&lt;10 : print(“a is less than 10”)</a:t>
            </a:r>
          </a:p>
          <a:p>
            <a:pPr>
              <a:buNone/>
            </a:pPr>
            <a:endParaRPr lang="en-US" dirty="0" smtClean="0"/>
          </a:p>
          <a:p>
            <a:pPr>
              <a:buNone/>
            </a:pPr>
            <a:r>
              <a:rPr lang="en-US" dirty="0" smtClean="0"/>
              <a:t>if b&lt;a :</a:t>
            </a:r>
          </a:p>
          <a:p>
            <a:pPr>
              <a:buNone/>
            </a:pPr>
            <a:r>
              <a:rPr lang="en-US" dirty="0" smtClean="0"/>
              <a:t>	 print(“less”)</a:t>
            </a:r>
          </a:p>
          <a:p>
            <a:pPr>
              <a:buNone/>
            </a:pPr>
            <a:r>
              <a:rPr lang="en-US" dirty="0" smtClean="0"/>
              <a:t>    print(“value of a is “,a)</a:t>
            </a:r>
          </a:p>
          <a:p>
            <a:pPr>
              <a:buNone/>
            </a:pPr>
            <a:r>
              <a:rPr lang="en-US" dirty="0" smtClean="0"/>
              <a:t>    print(“value of b is “,b)</a:t>
            </a:r>
          </a:p>
          <a:p>
            <a:pPr>
              <a:buNone/>
            </a:pPr>
            <a:endParaRPr lang="en-US" dirty="0" smtClean="0"/>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Constructs : Conditionals</a:t>
            </a:r>
            <a:endParaRPr lang="en-US" dirty="0"/>
          </a:p>
        </p:txBody>
      </p:sp>
      <p:sp>
        <p:nvSpPr>
          <p:cNvPr id="3" name="Text Placeholder 2"/>
          <p:cNvSpPr>
            <a:spLocks noGrp="1"/>
          </p:cNvSpPr>
          <p:nvPr>
            <p:ph type="body" idx="1"/>
          </p:nvPr>
        </p:nvSpPr>
        <p:spPr/>
        <p:txBody>
          <a:bodyPr>
            <a:normAutofit lnSpcReduction="10000"/>
          </a:bodyPr>
          <a:lstStyle/>
          <a:p>
            <a:pPr>
              <a:buNone/>
            </a:pPr>
            <a:r>
              <a:rPr lang="en-US" dirty="0" smtClean="0"/>
              <a:t>if  a&lt;10 : print(“a is less than 10”)</a:t>
            </a:r>
          </a:p>
          <a:p>
            <a:pPr>
              <a:buNone/>
            </a:pPr>
            <a:r>
              <a:rPr lang="en-US" dirty="0" smtClean="0"/>
              <a:t>else: print(“a is not less than 10”)</a:t>
            </a:r>
          </a:p>
          <a:p>
            <a:pPr>
              <a:buNone/>
            </a:pPr>
            <a:endParaRPr lang="en-US" dirty="0" smtClean="0"/>
          </a:p>
          <a:p>
            <a:pPr>
              <a:buNone/>
            </a:pPr>
            <a:r>
              <a:rPr lang="en-US" dirty="0" smtClean="0"/>
              <a:t>if b&lt;a :</a:t>
            </a:r>
          </a:p>
          <a:p>
            <a:pPr>
              <a:buNone/>
            </a:pPr>
            <a:r>
              <a:rPr lang="en-US" dirty="0" smtClean="0"/>
              <a:t>	 print(“less”)</a:t>
            </a:r>
          </a:p>
          <a:p>
            <a:pPr>
              <a:buNone/>
            </a:pPr>
            <a:r>
              <a:rPr lang="en-US" dirty="0" smtClean="0"/>
              <a:t>    print(“value of a is “,a)</a:t>
            </a:r>
          </a:p>
          <a:p>
            <a:pPr>
              <a:buNone/>
            </a:pPr>
            <a:r>
              <a:rPr lang="en-US" dirty="0" smtClean="0"/>
              <a:t>    print(“value of b is “,b)</a:t>
            </a:r>
          </a:p>
          <a:p>
            <a:pPr>
              <a:buNone/>
            </a:pPr>
            <a:r>
              <a:rPr lang="en-US" dirty="0" smtClean="0"/>
              <a:t>else:</a:t>
            </a:r>
          </a:p>
          <a:p>
            <a:pPr>
              <a:buNone/>
            </a:pPr>
            <a:r>
              <a:rPr lang="en-US" dirty="0" smtClean="0"/>
              <a:t>    print(“Was not less”)</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Constructs : Conditionals</a:t>
            </a:r>
            <a:endParaRPr lang="en-US" dirty="0"/>
          </a:p>
        </p:txBody>
      </p:sp>
      <p:sp>
        <p:nvSpPr>
          <p:cNvPr id="3" name="Text Placeholder 2"/>
          <p:cNvSpPr>
            <a:spLocks noGrp="1"/>
          </p:cNvSpPr>
          <p:nvPr>
            <p:ph type="body" idx="1"/>
          </p:nvPr>
        </p:nvSpPr>
        <p:spPr/>
        <p:txBody>
          <a:bodyPr>
            <a:normAutofit/>
          </a:bodyPr>
          <a:lstStyle/>
          <a:p>
            <a:pPr>
              <a:buNone/>
            </a:pPr>
            <a:r>
              <a:rPr lang="en-US" dirty="0" smtClean="0"/>
              <a:t>if a&lt;10:</a:t>
            </a:r>
          </a:p>
          <a:p>
            <a:pPr>
              <a:buNone/>
            </a:pPr>
            <a:r>
              <a:rPr lang="en-US" dirty="0" smtClean="0"/>
              <a:t>       print(“hello”)</a:t>
            </a:r>
          </a:p>
          <a:p>
            <a:pPr>
              <a:buNone/>
            </a:pPr>
            <a:r>
              <a:rPr lang="en-US" dirty="0" err="1" smtClean="0"/>
              <a:t>elif</a:t>
            </a:r>
            <a:r>
              <a:rPr lang="en-US" dirty="0" smtClean="0"/>
              <a:t> a&lt;5:</a:t>
            </a:r>
          </a:p>
          <a:p>
            <a:pPr>
              <a:buNone/>
            </a:pPr>
            <a:r>
              <a:rPr lang="en-US" dirty="0" smtClean="0"/>
              <a:t>       print(“world”)</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Constructs : Conditionals</a:t>
            </a:r>
            <a:endParaRPr lang="en-US" dirty="0"/>
          </a:p>
        </p:txBody>
      </p:sp>
      <p:sp>
        <p:nvSpPr>
          <p:cNvPr id="3" name="Text Placeholder 2"/>
          <p:cNvSpPr>
            <a:spLocks noGrp="1"/>
          </p:cNvSpPr>
          <p:nvPr>
            <p:ph type="body" idx="1"/>
          </p:nvPr>
        </p:nvSpPr>
        <p:spPr/>
        <p:txBody>
          <a:bodyPr>
            <a:normAutofit/>
          </a:bodyPr>
          <a:lstStyle/>
          <a:p>
            <a:pPr>
              <a:buNone/>
            </a:pPr>
            <a:r>
              <a:rPr lang="en-US" dirty="0" smtClean="0"/>
              <a:t>A ternary usage of if statement</a:t>
            </a:r>
          </a:p>
          <a:p>
            <a:pPr>
              <a:buNone/>
            </a:pPr>
            <a:endParaRPr lang="en-US" dirty="0" smtClean="0"/>
          </a:p>
          <a:p>
            <a:pPr>
              <a:buNone/>
            </a:pPr>
            <a:r>
              <a:rPr lang="en-US" dirty="0" smtClean="0"/>
              <a:t>print(“hello”) if a&lt;10 else print(“world”)</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Constructs : Conditionals</a:t>
            </a:r>
            <a:endParaRPr lang="en-US" dirty="0"/>
          </a:p>
        </p:txBody>
      </p:sp>
      <p:sp>
        <p:nvSpPr>
          <p:cNvPr id="3" name="Text Placeholder 2"/>
          <p:cNvSpPr>
            <a:spLocks noGrp="1"/>
          </p:cNvSpPr>
          <p:nvPr>
            <p:ph type="body" idx="1"/>
          </p:nvPr>
        </p:nvSpPr>
        <p:spPr/>
        <p:txBody>
          <a:bodyPr>
            <a:normAutofit/>
          </a:bodyPr>
          <a:lstStyle/>
          <a:p>
            <a:pPr>
              <a:buNone/>
            </a:pPr>
            <a:r>
              <a:rPr lang="en-US" dirty="0" smtClean="0"/>
              <a:t>Keywords related to conditional statements</a:t>
            </a:r>
          </a:p>
          <a:p>
            <a:pPr>
              <a:buNone/>
            </a:pPr>
            <a:r>
              <a:rPr lang="en-US" dirty="0" smtClean="0"/>
              <a:t>	if</a:t>
            </a:r>
          </a:p>
          <a:p>
            <a:pPr>
              <a:buNone/>
            </a:pPr>
            <a:r>
              <a:rPr lang="en-US" dirty="0" smtClean="0"/>
              <a:t>	else</a:t>
            </a:r>
          </a:p>
          <a:p>
            <a:pPr>
              <a:buNone/>
            </a:pPr>
            <a:r>
              <a:rPr lang="en-US" dirty="0" smtClean="0"/>
              <a:t>	</a:t>
            </a:r>
            <a:r>
              <a:rPr lang="en-US" dirty="0" err="1" smtClean="0"/>
              <a:t>elif</a:t>
            </a:r>
            <a:endParaRPr lang="en-US" dirty="0" smtClean="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Constructs : Iterations</a:t>
            </a:r>
            <a:endParaRPr lang="en-US" dirty="0"/>
          </a:p>
        </p:txBody>
      </p:sp>
      <p:sp>
        <p:nvSpPr>
          <p:cNvPr id="3" name="Text Placeholder 2"/>
          <p:cNvSpPr>
            <a:spLocks noGrp="1"/>
          </p:cNvSpPr>
          <p:nvPr>
            <p:ph type="body" idx="1"/>
          </p:nvPr>
        </p:nvSpPr>
        <p:spPr/>
        <p:txBody>
          <a:bodyPr>
            <a:normAutofit/>
          </a:bodyPr>
          <a:lstStyle/>
          <a:p>
            <a:pPr>
              <a:buNone/>
            </a:pPr>
            <a:r>
              <a:rPr lang="en-US" dirty="0" smtClean="0"/>
              <a:t>while &lt;condition&gt;:</a:t>
            </a:r>
          </a:p>
          <a:p>
            <a:pPr>
              <a:buNone/>
            </a:pPr>
            <a:r>
              <a:rPr lang="en-US" dirty="0" smtClean="0"/>
              <a:t>    block</a:t>
            </a:r>
          </a:p>
          <a:p>
            <a:pPr>
              <a:buNone/>
            </a:pPr>
            <a:endParaRPr lang="en-US" dirty="0" smtClean="0"/>
          </a:p>
          <a:p>
            <a:pPr>
              <a:buNone/>
            </a:pPr>
            <a:r>
              <a:rPr lang="en-US" dirty="0" smtClean="0"/>
              <a:t>All the statements of the block are executed if the condition is true</a:t>
            </a:r>
          </a:p>
          <a:p>
            <a:pPr>
              <a:buNone/>
            </a:pPr>
            <a:r>
              <a:rPr lang="en-US" dirty="0" smtClean="0"/>
              <a:t>At end of the block the condition is re-evaluated</a:t>
            </a:r>
          </a:p>
          <a:p>
            <a:pPr>
              <a:buNone/>
            </a:pPr>
            <a:r>
              <a:rPr lang="en-US" dirty="0" smtClean="0"/>
              <a:t>If condition is still true, then the block is repeated</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Constructs : Iterations</a:t>
            </a:r>
            <a:endParaRPr lang="en-US" dirty="0"/>
          </a:p>
        </p:txBody>
      </p:sp>
      <p:sp>
        <p:nvSpPr>
          <p:cNvPr id="3" name="Text Placeholder 2"/>
          <p:cNvSpPr>
            <a:spLocks noGrp="1"/>
          </p:cNvSpPr>
          <p:nvPr>
            <p:ph type="body" idx="1"/>
          </p:nvPr>
        </p:nvSpPr>
        <p:spPr/>
        <p:txBody>
          <a:bodyPr>
            <a:normAutofit/>
          </a:bodyPr>
          <a:lstStyle/>
          <a:p>
            <a:pPr>
              <a:buNone/>
            </a:pPr>
            <a:r>
              <a:rPr lang="en-US" dirty="0" smtClean="0"/>
              <a:t>a=0</a:t>
            </a:r>
          </a:p>
          <a:p>
            <a:pPr>
              <a:buNone/>
            </a:pPr>
            <a:r>
              <a:rPr lang="en-US" dirty="0" smtClean="0"/>
              <a:t>while a&lt;10:</a:t>
            </a:r>
          </a:p>
          <a:p>
            <a:pPr>
              <a:buNone/>
            </a:pPr>
            <a:r>
              <a:rPr lang="en-US" dirty="0" smtClean="0"/>
              <a:t>      print(a)</a:t>
            </a:r>
          </a:p>
          <a:p>
            <a:pPr>
              <a:buNone/>
            </a:pPr>
            <a:r>
              <a:rPr lang="en-US" dirty="0" smtClean="0"/>
              <a:t>      a=a+1</a:t>
            </a:r>
          </a:p>
          <a:p>
            <a:pPr>
              <a:buNone/>
            </a:pPr>
            <a:endParaRPr lang="en-US" dirty="0" smtClean="0"/>
          </a:p>
          <a:p>
            <a:pPr>
              <a:buNone/>
            </a:pPr>
            <a:r>
              <a:rPr lang="en-US" dirty="0" smtClean="0"/>
              <a:t>This would display number 0 to 9</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Constructs : Iterations</a:t>
            </a:r>
            <a:endParaRPr lang="en-US" dirty="0"/>
          </a:p>
        </p:txBody>
      </p:sp>
      <p:sp>
        <p:nvSpPr>
          <p:cNvPr id="3" name="Text Placeholder 2"/>
          <p:cNvSpPr>
            <a:spLocks noGrp="1"/>
          </p:cNvSpPr>
          <p:nvPr>
            <p:ph type="body" idx="1"/>
          </p:nvPr>
        </p:nvSpPr>
        <p:spPr/>
        <p:txBody>
          <a:bodyPr>
            <a:normAutofit fontScale="92500" lnSpcReduction="10000"/>
          </a:bodyPr>
          <a:lstStyle/>
          <a:p>
            <a:pPr>
              <a:buNone/>
            </a:pPr>
            <a:r>
              <a:rPr lang="en-US" dirty="0" smtClean="0"/>
              <a:t>for  &lt;variable&gt;  in  &lt;</a:t>
            </a:r>
            <a:r>
              <a:rPr lang="en-US" dirty="0" err="1" smtClean="0"/>
              <a:t>iterable</a:t>
            </a:r>
            <a:r>
              <a:rPr lang="en-US" dirty="0" smtClean="0"/>
              <a:t>&gt;:</a:t>
            </a:r>
          </a:p>
          <a:p>
            <a:pPr>
              <a:buNone/>
            </a:pPr>
            <a:r>
              <a:rPr lang="en-US" dirty="0" smtClean="0"/>
              <a:t>     block</a:t>
            </a:r>
          </a:p>
          <a:p>
            <a:pPr>
              <a:buNone/>
            </a:pPr>
            <a:endParaRPr lang="en-US" dirty="0" smtClean="0"/>
          </a:p>
          <a:p>
            <a:pPr>
              <a:buNone/>
            </a:pPr>
            <a:r>
              <a:rPr lang="en-US" dirty="0" smtClean="0"/>
              <a:t>The for loop iterates over an </a:t>
            </a:r>
            <a:r>
              <a:rPr lang="en-US" dirty="0" err="1" smtClean="0"/>
              <a:t>iterable</a:t>
            </a:r>
            <a:r>
              <a:rPr lang="en-US" dirty="0" smtClean="0"/>
              <a:t>, assigning subsequence elements of the sequence to the variable and then executing the block</a:t>
            </a:r>
          </a:p>
          <a:p>
            <a:pPr>
              <a:buNone/>
            </a:pPr>
            <a:endParaRPr lang="en-US" dirty="0" smtClean="0"/>
          </a:p>
          <a:p>
            <a:pPr>
              <a:buNone/>
            </a:pPr>
            <a:r>
              <a:rPr lang="en-US" dirty="0" err="1" smtClean="0"/>
              <a:t>ctr</a:t>
            </a:r>
            <a:r>
              <a:rPr lang="en-US" dirty="0" smtClean="0"/>
              <a:t>=0</a:t>
            </a:r>
          </a:p>
          <a:p>
            <a:pPr>
              <a:buNone/>
            </a:pPr>
            <a:r>
              <a:rPr lang="en-US" dirty="0" smtClean="0"/>
              <a:t>for x in “hello world”:	# String is an </a:t>
            </a:r>
            <a:r>
              <a:rPr lang="en-US" dirty="0" err="1" smtClean="0"/>
              <a:t>iterable</a:t>
            </a:r>
            <a:r>
              <a:rPr lang="en-US" dirty="0" smtClean="0"/>
              <a:t> sequence of characters</a:t>
            </a:r>
          </a:p>
          <a:p>
            <a:pPr>
              <a:buNone/>
            </a:pPr>
            <a:r>
              <a:rPr lang="en-US" dirty="0" smtClean="0"/>
              <a:t>      if x == “o” : </a:t>
            </a:r>
            <a:r>
              <a:rPr lang="en-US" dirty="0" err="1" smtClean="0"/>
              <a:t>ctr</a:t>
            </a:r>
            <a:r>
              <a:rPr lang="en-US" dirty="0" smtClean="0"/>
              <a:t>=ctr+1</a:t>
            </a:r>
          </a:p>
          <a:p>
            <a:pPr>
              <a:buNone/>
            </a:pPr>
            <a:r>
              <a:rPr lang="en-US" dirty="0" smtClean="0"/>
              <a:t>print(</a:t>
            </a:r>
            <a:r>
              <a:rPr lang="en-US" dirty="0" err="1" smtClean="0"/>
              <a:t>ctr</a:t>
            </a:r>
            <a:r>
              <a:rPr lang="en-US" dirty="0" smtClean="0"/>
              <a:t>)     </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06400" y="1556792"/>
            <a:ext cx="11135360" cy="46805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endParaRPr lang="en-US" sz="2000" dirty="0">
              <a:solidFill>
                <a:srgbClr val="6600CC"/>
              </a:solidFill>
            </a:endParaRPr>
          </a:p>
          <a:p>
            <a:pPr marL="688975" lvl="1" indent="-571500" defTabSz="914363">
              <a:lnSpc>
                <a:spcPct val="90000"/>
              </a:lnSpc>
              <a:buSzPct val="100000"/>
              <a:buFont typeface="Wingdings" panose="05000000000000000000" pitchFamily="2" charset="2"/>
              <a:buChar char="§"/>
            </a:pPr>
            <a:r>
              <a:rPr lang="en-US" sz="4000" dirty="0">
                <a:solidFill>
                  <a:srgbClr val="000000"/>
                </a:solidFill>
                <a:latin typeface="+mj-lt"/>
                <a:ea typeface="+mj-ea"/>
                <a:cs typeface="+mj-cs"/>
              </a:rPr>
              <a:t>Programmer needs to coordinate with each of these components to solve the problem.</a:t>
            </a:r>
          </a:p>
          <a:p>
            <a:pPr marL="688975" lvl="1" indent="-571500" defTabSz="914363">
              <a:lnSpc>
                <a:spcPct val="90000"/>
              </a:lnSpc>
              <a:buSzPct val="100000"/>
              <a:buFont typeface="Wingdings" panose="05000000000000000000" pitchFamily="2" charset="2"/>
              <a:buChar char="§"/>
            </a:pPr>
            <a:r>
              <a:rPr lang="en-US" sz="4000" dirty="0">
                <a:solidFill>
                  <a:srgbClr val="000000"/>
                </a:solidFill>
                <a:latin typeface="+mj-lt"/>
                <a:ea typeface="+mj-ea"/>
                <a:cs typeface="+mj-cs"/>
              </a:rPr>
              <a:t>The data need to be analyzed to arrive at a solution.</a:t>
            </a:r>
          </a:p>
          <a:p>
            <a:pPr marL="688975" lvl="1" indent="-571500" defTabSz="914363">
              <a:lnSpc>
                <a:spcPct val="90000"/>
              </a:lnSpc>
              <a:buSzPct val="100000"/>
              <a:buFont typeface="Wingdings" panose="05000000000000000000" pitchFamily="2" charset="2"/>
              <a:buChar char="§"/>
            </a:pPr>
            <a:r>
              <a:rPr lang="en-US" sz="4000" dirty="0">
                <a:solidFill>
                  <a:srgbClr val="000000"/>
                </a:solidFill>
                <a:latin typeface="+mj-lt"/>
                <a:ea typeface="+mj-ea"/>
                <a:cs typeface="+mj-cs"/>
              </a:rPr>
              <a:t>Program will mostly be “talking” to the CPU and instructing it what to do next.</a:t>
            </a:r>
          </a:p>
          <a:p>
            <a:pPr marL="503125" lvl="1" indent="0" defTabSz="914363">
              <a:lnSpc>
                <a:spcPct val="90000"/>
              </a:lnSpc>
              <a:buSzPct val="120000"/>
              <a:buNone/>
            </a:pPr>
            <a:endParaRPr lang="en-IN" sz="4000" dirty="0">
              <a:solidFill>
                <a:srgbClr val="000000"/>
              </a:solidFill>
              <a:latin typeface="+mj-lt"/>
              <a:ea typeface="+mj-ea"/>
              <a:cs typeface="+mj-cs"/>
            </a:endParaRPr>
          </a:p>
        </p:txBody>
      </p:sp>
      <p:sp>
        <p:nvSpPr>
          <p:cNvPr id="4" name="Title 1"/>
          <p:cNvSpPr txBox="1">
            <a:spLocks noGrp="1"/>
          </p:cNvSpPr>
          <p:nvPr>
            <p:ph type="title"/>
          </p:nvPr>
        </p:nvSpPr>
        <p:spPr>
          <a:xfrm>
            <a:off x="2063751" y="539751"/>
            <a:ext cx="3960813" cy="900113"/>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solidFill>
                  <a:schemeClr val="bg1"/>
                </a:solidFill>
                <a:latin typeface="Vrinda" pitchFamily="34" charset="0"/>
                <a:cs typeface="Vrinda" pitchFamily="34" charset="0"/>
              </a:rPr>
              <a:t>Programmer and Computer Hardware</a:t>
            </a:r>
            <a:endParaRPr lang="en-US" sz="2400" b="1" dirty="0">
              <a:solidFill>
                <a:schemeClr val="bg1"/>
              </a:solidFill>
              <a:latin typeface="Vrinda" pitchFamily="34" charset="0"/>
              <a:cs typeface="Vrinda" pitchFamily="34" charset="0"/>
            </a:endParaRPr>
          </a:p>
        </p:txBody>
      </p:sp>
      <p:sp>
        <p:nvSpPr>
          <p:cNvPr id="2" name="Rectangle 1"/>
          <p:cNvSpPr/>
          <p:nvPr/>
        </p:nvSpPr>
        <p:spPr>
          <a:xfrm>
            <a:off x="756873" y="605086"/>
            <a:ext cx="9276899" cy="769441"/>
          </a:xfrm>
          <a:prstGeom prst="rect">
            <a:avLst/>
          </a:prstGeom>
        </p:spPr>
        <p:txBody>
          <a:bodyPr wrap="none">
            <a:spAutoFit/>
          </a:bodyPr>
          <a:lstStyle/>
          <a:p>
            <a:r>
              <a:rPr lang="en-IN" sz="4400" dirty="0">
                <a:solidFill>
                  <a:srgbClr val="FF0000"/>
                </a:solidFill>
                <a:latin typeface="Vrinda" pitchFamily="34" charset="0"/>
                <a:cs typeface="Vrinda" pitchFamily="34" charset="0"/>
              </a:rPr>
              <a:t>Programmer and Computer Hardware</a:t>
            </a:r>
            <a:endParaRPr lang="en-US" sz="4400" dirty="0">
              <a:solidFill>
                <a:srgbClr val="FF0000"/>
              </a:solidFill>
            </a:endParaRPr>
          </a:p>
        </p:txBody>
      </p:sp>
    </p:spTree>
    <p:extLst>
      <p:ext uri="{BB962C8B-B14F-4D97-AF65-F5344CB8AC3E}">
        <p14:creationId xmlns:p14="http://schemas.microsoft.com/office/powerpoint/2010/main" val="38318394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wipe(down)">
                                      <p:cBhvr>
                                        <p:cTn id="13" dur="580">
                                          <p:stCondLst>
                                            <p:cond delay="0"/>
                                          </p:stCondLst>
                                        </p:cTn>
                                        <p:tgtEl>
                                          <p:spTgt spid="7">
                                            <p:txEl>
                                              <p:pRg st="1" end="1"/>
                                            </p:txEl>
                                          </p:spTgt>
                                        </p:tgtEl>
                                      </p:cBhvr>
                                    </p:animEffect>
                                    <p:anim calcmode="lin" valueType="num">
                                      <p:cBhvr>
                                        <p:cTn id="14" dur="1822" tmFilter="0,0; 0.14,0.36; 0.43,0.73; 0.71,0.91; 1.0,1.0">
                                          <p:stCondLst>
                                            <p:cond delay="0"/>
                                          </p:stCondLst>
                                        </p:cTn>
                                        <p:tgtEl>
                                          <p:spTgt spid="7">
                                            <p:txEl>
                                              <p:pRg st="1" end="1"/>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7">
                                            <p:txEl>
                                              <p:pRg st="1" end="1"/>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7">
                                            <p:txEl>
                                              <p:pRg st="1" end="1"/>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7">
                                            <p:txEl>
                                              <p:pRg st="1" end="1"/>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7">
                                            <p:txEl>
                                              <p:pRg st="1" end="1"/>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7">
                                            <p:txEl>
                                              <p:pRg st="1" end="1"/>
                                            </p:txEl>
                                          </p:spTgt>
                                        </p:tgtEl>
                                      </p:cBhvr>
                                      <p:to x="100000" y="60000"/>
                                    </p:animScale>
                                    <p:animScale>
                                      <p:cBhvr>
                                        <p:cTn id="20" dur="166" decel="50000">
                                          <p:stCondLst>
                                            <p:cond delay="676"/>
                                          </p:stCondLst>
                                        </p:cTn>
                                        <p:tgtEl>
                                          <p:spTgt spid="7">
                                            <p:txEl>
                                              <p:pRg st="1" end="1"/>
                                            </p:txEl>
                                          </p:spTgt>
                                        </p:tgtEl>
                                      </p:cBhvr>
                                      <p:to x="100000" y="100000"/>
                                    </p:animScale>
                                    <p:animScale>
                                      <p:cBhvr>
                                        <p:cTn id="21" dur="26">
                                          <p:stCondLst>
                                            <p:cond delay="1312"/>
                                          </p:stCondLst>
                                        </p:cTn>
                                        <p:tgtEl>
                                          <p:spTgt spid="7">
                                            <p:txEl>
                                              <p:pRg st="1" end="1"/>
                                            </p:txEl>
                                          </p:spTgt>
                                        </p:tgtEl>
                                      </p:cBhvr>
                                      <p:to x="100000" y="80000"/>
                                    </p:animScale>
                                    <p:animScale>
                                      <p:cBhvr>
                                        <p:cTn id="22" dur="166" decel="50000">
                                          <p:stCondLst>
                                            <p:cond delay="1338"/>
                                          </p:stCondLst>
                                        </p:cTn>
                                        <p:tgtEl>
                                          <p:spTgt spid="7">
                                            <p:txEl>
                                              <p:pRg st="1" end="1"/>
                                            </p:txEl>
                                          </p:spTgt>
                                        </p:tgtEl>
                                      </p:cBhvr>
                                      <p:to x="100000" y="100000"/>
                                    </p:animScale>
                                    <p:animScale>
                                      <p:cBhvr>
                                        <p:cTn id="23" dur="26">
                                          <p:stCondLst>
                                            <p:cond delay="1642"/>
                                          </p:stCondLst>
                                        </p:cTn>
                                        <p:tgtEl>
                                          <p:spTgt spid="7">
                                            <p:txEl>
                                              <p:pRg st="1" end="1"/>
                                            </p:txEl>
                                          </p:spTgt>
                                        </p:tgtEl>
                                      </p:cBhvr>
                                      <p:to x="100000" y="90000"/>
                                    </p:animScale>
                                    <p:animScale>
                                      <p:cBhvr>
                                        <p:cTn id="24" dur="166" decel="50000">
                                          <p:stCondLst>
                                            <p:cond delay="1668"/>
                                          </p:stCondLst>
                                        </p:cTn>
                                        <p:tgtEl>
                                          <p:spTgt spid="7">
                                            <p:txEl>
                                              <p:pRg st="1" end="1"/>
                                            </p:txEl>
                                          </p:spTgt>
                                        </p:tgtEl>
                                      </p:cBhvr>
                                      <p:to x="100000" y="100000"/>
                                    </p:animScale>
                                    <p:animScale>
                                      <p:cBhvr>
                                        <p:cTn id="25" dur="26">
                                          <p:stCondLst>
                                            <p:cond delay="1808"/>
                                          </p:stCondLst>
                                        </p:cTn>
                                        <p:tgtEl>
                                          <p:spTgt spid="7">
                                            <p:txEl>
                                              <p:pRg st="1" end="1"/>
                                            </p:txEl>
                                          </p:spTgt>
                                        </p:tgtEl>
                                      </p:cBhvr>
                                      <p:to x="100000" y="95000"/>
                                    </p:animScale>
                                    <p:animScale>
                                      <p:cBhvr>
                                        <p:cTn id="26" dur="166" decel="50000">
                                          <p:stCondLst>
                                            <p:cond delay="1834"/>
                                          </p:stCondLst>
                                        </p:cTn>
                                        <p:tgtEl>
                                          <p:spTgt spid="7">
                                            <p:txEl>
                                              <p:pRg st="1" end="1"/>
                                            </p:txEl>
                                          </p:spTgt>
                                        </p:tgtEl>
                                      </p:cBhvr>
                                      <p:to x="100000" y="100000"/>
                                    </p:animScale>
                                  </p:childTnLst>
                                </p:cTn>
                              </p:par>
                              <p:par>
                                <p:cTn id="27" presetID="26" presetClass="entr" presetSubtype="0"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wipe(down)">
                                      <p:cBhvr>
                                        <p:cTn id="29" dur="580">
                                          <p:stCondLst>
                                            <p:cond delay="0"/>
                                          </p:stCondLst>
                                        </p:cTn>
                                        <p:tgtEl>
                                          <p:spTgt spid="7">
                                            <p:txEl>
                                              <p:pRg st="2" end="2"/>
                                            </p:txEl>
                                          </p:spTgt>
                                        </p:tgtEl>
                                      </p:cBhvr>
                                    </p:animEffect>
                                    <p:anim calcmode="lin" valueType="num">
                                      <p:cBhvr>
                                        <p:cTn id="30" dur="1822" tmFilter="0,0; 0.14,0.36; 0.43,0.73; 0.71,0.91; 1.0,1.0">
                                          <p:stCondLst>
                                            <p:cond delay="0"/>
                                          </p:stCondLst>
                                        </p:cTn>
                                        <p:tgtEl>
                                          <p:spTgt spid="7">
                                            <p:txEl>
                                              <p:pRg st="2" end="2"/>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7">
                                            <p:txEl>
                                              <p:pRg st="2" end="2"/>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7">
                                            <p:txEl>
                                              <p:pRg st="2" end="2"/>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7">
                                            <p:txEl>
                                              <p:pRg st="2" end="2"/>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7">
                                            <p:txEl>
                                              <p:pRg st="2" end="2"/>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7">
                                            <p:txEl>
                                              <p:pRg st="2" end="2"/>
                                            </p:txEl>
                                          </p:spTgt>
                                        </p:tgtEl>
                                      </p:cBhvr>
                                      <p:to x="100000" y="60000"/>
                                    </p:animScale>
                                    <p:animScale>
                                      <p:cBhvr>
                                        <p:cTn id="36" dur="166" decel="50000">
                                          <p:stCondLst>
                                            <p:cond delay="676"/>
                                          </p:stCondLst>
                                        </p:cTn>
                                        <p:tgtEl>
                                          <p:spTgt spid="7">
                                            <p:txEl>
                                              <p:pRg st="2" end="2"/>
                                            </p:txEl>
                                          </p:spTgt>
                                        </p:tgtEl>
                                      </p:cBhvr>
                                      <p:to x="100000" y="100000"/>
                                    </p:animScale>
                                    <p:animScale>
                                      <p:cBhvr>
                                        <p:cTn id="37" dur="26">
                                          <p:stCondLst>
                                            <p:cond delay="1312"/>
                                          </p:stCondLst>
                                        </p:cTn>
                                        <p:tgtEl>
                                          <p:spTgt spid="7">
                                            <p:txEl>
                                              <p:pRg st="2" end="2"/>
                                            </p:txEl>
                                          </p:spTgt>
                                        </p:tgtEl>
                                      </p:cBhvr>
                                      <p:to x="100000" y="80000"/>
                                    </p:animScale>
                                    <p:animScale>
                                      <p:cBhvr>
                                        <p:cTn id="38" dur="166" decel="50000">
                                          <p:stCondLst>
                                            <p:cond delay="1338"/>
                                          </p:stCondLst>
                                        </p:cTn>
                                        <p:tgtEl>
                                          <p:spTgt spid="7">
                                            <p:txEl>
                                              <p:pRg st="2" end="2"/>
                                            </p:txEl>
                                          </p:spTgt>
                                        </p:tgtEl>
                                      </p:cBhvr>
                                      <p:to x="100000" y="100000"/>
                                    </p:animScale>
                                    <p:animScale>
                                      <p:cBhvr>
                                        <p:cTn id="39" dur="26">
                                          <p:stCondLst>
                                            <p:cond delay="1642"/>
                                          </p:stCondLst>
                                        </p:cTn>
                                        <p:tgtEl>
                                          <p:spTgt spid="7">
                                            <p:txEl>
                                              <p:pRg st="2" end="2"/>
                                            </p:txEl>
                                          </p:spTgt>
                                        </p:tgtEl>
                                      </p:cBhvr>
                                      <p:to x="100000" y="90000"/>
                                    </p:animScale>
                                    <p:animScale>
                                      <p:cBhvr>
                                        <p:cTn id="40" dur="166" decel="50000">
                                          <p:stCondLst>
                                            <p:cond delay="1668"/>
                                          </p:stCondLst>
                                        </p:cTn>
                                        <p:tgtEl>
                                          <p:spTgt spid="7">
                                            <p:txEl>
                                              <p:pRg st="2" end="2"/>
                                            </p:txEl>
                                          </p:spTgt>
                                        </p:tgtEl>
                                      </p:cBhvr>
                                      <p:to x="100000" y="100000"/>
                                    </p:animScale>
                                    <p:animScale>
                                      <p:cBhvr>
                                        <p:cTn id="41" dur="26">
                                          <p:stCondLst>
                                            <p:cond delay="1808"/>
                                          </p:stCondLst>
                                        </p:cTn>
                                        <p:tgtEl>
                                          <p:spTgt spid="7">
                                            <p:txEl>
                                              <p:pRg st="2" end="2"/>
                                            </p:txEl>
                                          </p:spTgt>
                                        </p:tgtEl>
                                      </p:cBhvr>
                                      <p:to x="100000" y="95000"/>
                                    </p:animScale>
                                    <p:animScale>
                                      <p:cBhvr>
                                        <p:cTn id="42" dur="166" decel="50000">
                                          <p:stCondLst>
                                            <p:cond delay="1834"/>
                                          </p:stCondLst>
                                        </p:cTn>
                                        <p:tgtEl>
                                          <p:spTgt spid="7">
                                            <p:txEl>
                                              <p:pRg st="2" end="2"/>
                                            </p:txEl>
                                          </p:spTgt>
                                        </p:tgtEl>
                                      </p:cBhvr>
                                      <p:to x="100000" y="100000"/>
                                    </p:animScale>
                                  </p:childTnLst>
                                </p:cTn>
                              </p:par>
                              <p:par>
                                <p:cTn id="43" presetID="26" presetClass="entr" presetSubtype="0" fill="hold" nodeType="with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animEffect transition="in" filter="wipe(down)">
                                      <p:cBhvr>
                                        <p:cTn id="45" dur="580">
                                          <p:stCondLst>
                                            <p:cond delay="0"/>
                                          </p:stCondLst>
                                        </p:cTn>
                                        <p:tgtEl>
                                          <p:spTgt spid="7">
                                            <p:txEl>
                                              <p:pRg st="3" end="3"/>
                                            </p:txEl>
                                          </p:spTgt>
                                        </p:tgtEl>
                                      </p:cBhvr>
                                    </p:animEffect>
                                    <p:anim calcmode="lin" valueType="num">
                                      <p:cBhvr>
                                        <p:cTn id="46" dur="1822" tmFilter="0,0; 0.14,0.36; 0.43,0.73; 0.71,0.91; 1.0,1.0">
                                          <p:stCondLst>
                                            <p:cond delay="0"/>
                                          </p:stCondLst>
                                        </p:cTn>
                                        <p:tgtEl>
                                          <p:spTgt spid="7">
                                            <p:txEl>
                                              <p:pRg st="3" end="3"/>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7">
                                            <p:txEl>
                                              <p:pRg st="3" end="3"/>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7">
                                            <p:txEl>
                                              <p:pRg st="3" end="3"/>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7">
                                            <p:txEl>
                                              <p:pRg st="3" end="3"/>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7">
                                            <p:txEl>
                                              <p:pRg st="3" end="3"/>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7">
                                            <p:txEl>
                                              <p:pRg st="3" end="3"/>
                                            </p:txEl>
                                          </p:spTgt>
                                        </p:tgtEl>
                                      </p:cBhvr>
                                      <p:to x="100000" y="60000"/>
                                    </p:animScale>
                                    <p:animScale>
                                      <p:cBhvr>
                                        <p:cTn id="52" dur="166" decel="50000">
                                          <p:stCondLst>
                                            <p:cond delay="676"/>
                                          </p:stCondLst>
                                        </p:cTn>
                                        <p:tgtEl>
                                          <p:spTgt spid="7">
                                            <p:txEl>
                                              <p:pRg st="3" end="3"/>
                                            </p:txEl>
                                          </p:spTgt>
                                        </p:tgtEl>
                                      </p:cBhvr>
                                      <p:to x="100000" y="100000"/>
                                    </p:animScale>
                                    <p:animScale>
                                      <p:cBhvr>
                                        <p:cTn id="53" dur="26">
                                          <p:stCondLst>
                                            <p:cond delay="1312"/>
                                          </p:stCondLst>
                                        </p:cTn>
                                        <p:tgtEl>
                                          <p:spTgt spid="7">
                                            <p:txEl>
                                              <p:pRg st="3" end="3"/>
                                            </p:txEl>
                                          </p:spTgt>
                                        </p:tgtEl>
                                      </p:cBhvr>
                                      <p:to x="100000" y="80000"/>
                                    </p:animScale>
                                    <p:animScale>
                                      <p:cBhvr>
                                        <p:cTn id="54" dur="166" decel="50000">
                                          <p:stCondLst>
                                            <p:cond delay="1338"/>
                                          </p:stCondLst>
                                        </p:cTn>
                                        <p:tgtEl>
                                          <p:spTgt spid="7">
                                            <p:txEl>
                                              <p:pRg st="3" end="3"/>
                                            </p:txEl>
                                          </p:spTgt>
                                        </p:tgtEl>
                                      </p:cBhvr>
                                      <p:to x="100000" y="100000"/>
                                    </p:animScale>
                                    <p:animScale>
                                      <p:cBhvr>
                                        <p:cTn id="55" dur="26">
                                          <p:stCondLst>
                                            <p:cond delay="1642"/>
                                          </p:stCondLst>
                                        </p:cTn>
                                        <p:tgtEl>
                                          <p:spTgt spid="7">
                                            <p:txEl>
                                              <p:pRg st="3" end="3"/>
                                            </p:txEl>
                                          </p:spTgt>
                                        </p:tgtEl>
                                      </p:cBhvr>
                                      <p:to x="100000" y="90000"/>
                                    </p:animScale>
                                    <p:animScale>
                                      <p:cBhvr>
                                        <p:cTn id="56" dur="166" decel="50000">
                                          <p:stCondLst>
                                            <p:cond delay="1668"/>
                                          </p:stCondLst>
                                        </p:cTn>
                                        <p:tgtEl>
                                          <p:spTgt spid="7">
                                            <p:txEl>
                                              <p:pRg st="3" end="3"/>
                                            </p:txEl>
                                          </p:spTgt>
                                        </p:tgtEl>
                                      </p:cBhvr>
                                      <p:to x="100000" y="100000"/>
                                    </p:animScale>
                                    <p:animScale>
                                      <p:cBhvr>
                                        <p:cTn id="57" dur="26">
                                          <p:stCondLst>
                                            <p:cond delay="1808"/>
                                          </p:stCondLst>
                                        </p:cTn>
                                        <p:tgtEl>
                                          <p:spTgt spid="7">
                                            <p:txEl>
                                              <p:pRg st="3" end="3"/>
                                            </p:txEl>
                                          </p:spTgt>
                                        </p:tgtEl>
                                      </p:cBhvr>
                                      <p:to x="100000" y="95000"/>
                                    </p:animScale>
                                    <p:animScale>
                                      <p:cBhvr>
                                        <p:cTn id="58" dur="166" decel="50000">
                                          <p:stCondLst>
                                            <p:cond delay="1834"/>
                                          </p:stCondLst>
                                        </p:cTn>
                                        <p:tgtEl>
                                          <p:spTgt spid="7">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Constructs : Iterations</a:t>
            </a:r>
            <a:endParaRPr lang="en-US" dirty="0"/>
          </a:p>
        </p:txBody>
      </p:sp>
      <p:sp>
        <p:nvSpPr>
          <p:cNvPr id="3" name="Text Placeholder 2"/>
          <p:cNvSpPr>
            <a:spLocks noGrp="1"/>
          </p:cNvSpPr>
          <p:nvPr>
            <p:ph type="body" idx="1"/>
          </p:nvPr>
        </p:nvSpPr>
        <p:spPr/>
        <p:txBody>
          <a:bodyPr>
            <a:normAutofit/>
          </a:bodyPr>
          <a:lstStyle/>
          <a:p>
            <a:pPr>
              <a:buNone/>
            </a:pPr>
            <a:r>
              <a:rPr lang="en-US" dirty="0" smtClean="0"/>
              <a:t>for x in range(10):</a:t>
            </a:r>
          </a:p>
          <a:p>
            <a:pPr>
              <a:buNone/>
            </a:pPr>
            <a:r>
              <a:rPr lang="en-US" dirty="0" smtClean="0"/>
              <a:t>    print(x)</a:t>
            </a:r>
          </a:p>
          <a:p>
            <a:pPr>
              <a:buNone/>
            </a:pPr>
            <a:endParaRPr lang="en-US" dirty="0" smtClean="0"/>
          </a:p>
          <a:p>
            <a:pPr>
              <a:buNone/>
            </a:pPr>
            <a:r>
              <a:rPr lang="en-US" dirty="0" smtClean="0"/>
              <a:t>range function generate a sequence of number 0 to 9</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Constructs : Iterations</a:t>
            </a:r>
            <a:endParaRPr lang="en-US" dirty="0"/>
          </a:p>
        </p:txBody>
      </p:sp>
      <p:sp>
        <p:nvSpPr>
          <p:cNvPr id="3" name="Text Placeholder 2"/>
          <p:cNvSpPr>
            <a:spLocks noGrp="1"/>
          </p:cNvSpPr>
          <p:nvPr>
            <p:ph type="body" idx="1"/>
          </p:nvPr>
        </p:nvSpPr>
        <p:spPr/>
        <p:txBody>
          <a:bodyPr>
            <a:normAutofit/>
          </a:bodyPr>
          <a:lstStyle/>
          <a:p>
            <a:pPr>
              <a:buNone/>
            </a:pPr>
            <a:r>
              <a:rPr lang="en-US" dirty="0" smtClean="0"/>
              <a:t>range(10) 	# generates 0 to 9</a:t>
            </a:r>
          </a:p>
          <a:p>
            <a:pPr>
              <a:buNone/>
            </a:pPr>
            <a:r>
              <a:rPr lang="en-US" dirty="0" smtClean="0"/>
              <a:t>range(3,10)  # generates 3,4,5,6,7,8,9</a:t>
            </a:r>
          </a:p>
          <a:p>
            <a:pPr>
              <a:buNone/>
            </a:pPr>
            <a:r>
              <a:rPr lang="en-US" dirty="0" smtClean="0"/>
              <a:t>So range function does not include the upper limiting value</a:t>
            </a:r>
          </a:p>
          <a:p>
            <a:pPr>
              <a:buNone/>
            </a:pPr>
            <a:r>
              <a:rPr lang="en-US" dirty="0" smtClean="0"/>
              <a:t>range(3,10,2)   # The third parameter is the stride or increment</a:t>
            </a:r>
          </a:p>
          <a:p>
            <a:pPr>
              <a:buNone/>
            </a:pPr>
            <a:r>
              <a:rPr lang="en-US" dirty="0" smtClean="0"/>
              <a:t>                           # default stride was 1</a:t>
            </a:r>
          </a:p>
          <a:p>
            <a:pPr>
              <a:buNone/>
            </a:pPr>
            <a:r>
              <a:rPr lang="en-US" dirty="0" smtClean="0"/>
              <a:t>                           # 3, 5 , 7 , 9</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Constructs : Iterations</a:t>
            </a:r>
            <a:endParaRPr lang="en-US" dirty="0"/>
          </a:p>
        </p:txBody>
      </p:sp>
      <p:sp>
        <p:nvSpPr>
          <p:cNvPr id="3" name="Text Placeholder 2"/>
          <p:cNvSpPr>
            <a:spLocks noGrp="1"/>
          </p:cNvSpPr>
          <p:nvPr>
            <p:ph type="body" idx="1"/>
          </p:nvPr>
        </p:nvSpPr>
        <p:spPr/>
        <p:txBody>
          <a:bodyPr>
            <a:normAutofit fontScale="92500"/>
          </a:bodyPr>
          <a:lstStyle/>
          <a:p>
            <a:r>
              <a:rPr lang="en-US" dirty="0" smtClean="0"/>
              <a:t>break  statement terminates a loop</a:t>
            </a:r>
          </a:p>
          <a:p>
            <a:r>
              <a:rPr lang="en-US" dirty="0" smtClean="0"/>
              <a:t>continue  statement re-evaluates condition and restarts the block if true</a:t>
            </a:r>
          </a:p>
          <a:p>
            <a:r>
              <a:rPr lang="en-US" dirty="0" smtClean="0"/>
              <a:t>else block in loops gets executed if the loop never got started </a:t>
            </a:r>
          </a:p>
          <a:p>
            <a:pPr>
              <a:buNone/>
            </a:pPr>
            <a:r>
              <a:rPr lang="en-US" dirty="0" smtClean="0"/>
              <a:t>        a=10</a:t>
            </a:r>
          </a:p>
          <a:p>
            <a:pPr>
              <a:buNone/>
            </a:pPr>
            <a:r>
              <a:rPr lang="en-US" dirty="0" smtClean="0"/>
              <a:t>        while a&lt;10:</a:t>
            </a:r>
          </a:p>
          <a:p>
            <a:pPr>
              <a:buNone/>
            </a:pPr>
            <a:r>
              <a:rPr lang="en-US" dirty="0" smtClean="0"/>
              <a:t>               print(“a)</a:t>
            </a:r>
          </a:p>
          <a:p>
            <a:pPr>
              <a:buNone/>
            </a:pPr>
            <a:r>
              <a:rPr lang="en-US" dirty="0" smtClean="0"/>
              <a:t>               a=a+1</a:t>
            </a:r>
          </a:p>
          <a:p>
            <a:pPr>
              <a:buNone/>
            </a:pPr>
            <a:r>
              <a:rPr lang="en-US" dirty="0" smtClean="0"/>
              <a:t>        else:</a:t>
            </a:r>
          </a:p>
          <a:p>
            <a:pPr>
              <a:buNone/>
            </a:pPr>
            <a:r>
              <a:rPr lang="en-US" dirty="0" smtClean="0"/>
              <a:t>               print(“while loop never got started”)</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input from the keyboard</a:t>
            </a:r>
            <a:endParaRPr lang="en-US" dirty="0"/>
          </a:p>
        </p:txBody>
      </p:sp>
      <p:sp>
        <p:nvSpPr>
          <p:cNvPr id="3" name="Text Placeholder 2"/>
          <p:cNvSpPr>
            <a:spLocks noGrp="1"/>
          </p:cNvSpPr>
          <p:nvPr>
            <p:ph type="body" idx="1"/>
          </p:nvPr>
        </p:nvSpPr>
        <p:spPr/>
        <p:txBody>
          <a:bodyPr>
            <a:normAutofit/>
          </a:bodyPr>
          <a:lstStyle/>
          <a:p>
            <a:pPr>
              <a:buNone/>
            </a:pPr>
            <a:r>
              <a:rPr lang="en-US" dirty="0" smtClean="0"/>
              <a:t>x=input()</a:t>
            </a:r>
          </a:p>
          <a:p>
            <a:pPr>
              <a:buNone/>
            </a:pPr>
            <a:r>
              <a:rPr lang="en-US" dirty="0" smtClean="0"/>
              <a:t>x=input(“Enter a value”)</a:t>
            </a:r>
          </a:p>
          <a:p>
            <a:pPr>
              <a:buNone/>
            </a:pPr>
            <a:r>
              <a:rPr lang="en-US" dirty="0" smtClean="0"/>
              <a:t>Value entered would be read as a string.</a:t>
            </a:r>
          </a:p>
          <a:p>
            <a:pPr>
              <a:buNone/>
            </a:pPr>
            <a:r>
              <a:rPr lang="en-US" dirty="0" smtClean="0"/>
              <a:t>If we want it to be used as a number we can convert it</a:t>
            </a:r>
          </a:p>
          <a:p>
            <a:pPr>
              <a:buNone/>
            </a:pPr>
            <a:r>
              <a:rPr lang="en-US" dirty="0" smtClean="0"/>
              <a:t>x=input(“Enter a value”)</a:t>
            </a:r>
          </a:p>
          <a:p>
            <a:pPr>
              <a:buNone/>
            </a:pPr>
            <a:r>
              <a:rPr lang="en-US" dirty="0" smtClean="0"/>
              <a:t>y=</a:t>
            </a:r>
            <a:r>
              <a:rPr lang="en-US" dirty="0" err="1" smtClean="0"/>
              <a:t>int</a:t>
            </a:r>
            <a:r>
              <a:rPr lang="en-US" dirty="0" smtClean="0"/>
              <a:t>(x)    # converts to integer</a:t>
            </a:r>
          </a:p>
          <a:p>
            <a:pPr>
              <a:buNone/>
            </a:pPr>
            <a:r>
              <a:rPr lang="en-US" dirty="0" smtClean="0"/>
              <a:t>or</a:t>
            </a:r>
          </a:p>
          <a:p>
            <a:pPr>
              <a:buNone/>
            </a:pPr>
            <a:r>
              <a:rPr lang="en-US" dirty="0" smtClean="0"/>
              <a:t>x=</a:t>
            </a:r>
            <a:r>
              <a:rPr lang="en-US" dirty="0" err="1" smtClean="0"/>
              <a:t>int</a:t>
            </a:r>
            <a:r>
              <a:rPr lang="en-US" dirty="0" smtClean="0"/>
              <a:t>(input(“Enter a value”))   # gets a number into x</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title"/>
          </p:nvPr>
        </p:nvSpPr>
        <p:spPr>
          <a:xfrm>
            <a:off x="815926" y="365125"/>
            <a:ext cx="10537874" cy="1325563"/>
          </a:xfrm>
          <a:prstGeom prst="rect">
            <a:avLst/>
          </a:prstGeom>
        </p:spPr>
        <p:txBody>
          <a:bodyPr/>
          <a:lstStyle/>
          <a:p>
            <a:r>
              <a:rPr lang="en-US" dirty="0" smtClean="0"/>
              <a:t>Getting down to programming</a:t>
            </a:r>
            <a:endParaRPr/>
          </a:p>
        </p:txBody>
      </p:sp>
      <p:sp>
        <p:nvSpPr>
          <p:cNvPr id="202" name="Shape 202"/>
          <p:cNvSpPr>
            <a:spLocks noGrp="1"/>
          </p:cNvSpPr>
          <p:nvPr>
            <p:ph type="body" idx="1"/>
          </p:nvPr>
        </p:nvSpPr>
        <p:spPr>
          <a:prstGeom prst="rect">
            <a:avLst/>
          </a:prstGeom>
        </p:spPr>
        <p:txBody>
          <a:bodyPr>
            <a:normAutofit/>
          </a:bodyPr>
          <a:lstStyle/>
          <a:p>
            <a:pPr marL="201168" indent="-201168" defTabSz="804672">
              <a:spcBef>
                <a:spcPts val="800"/>
              </a:spcBef>
              <a:defRPr sz="2464"/>
            </a:pPr>
            <a:r>
              <a:rPr lang="en-US" dirty="0" smtClean="0"/>
              <a:t>Writing a python script</a:t>
            </a:r>
          </a:p>
          <a:p>
            <a:pPr marL="201168" indent="-201168" defTabSz="804672">
              <a:spcBef>
                <a:spcPts val="800"/>
              </a:spcBef>
              <a:defRPr sz="2464"/>
            </a:pPr>
            <a:r>
              <a:rPr lang="en-US" dirty="0" smtClean="0"/>
              <a:t>Executing a python script</a:t>
            </a:r>
          </a:p>
          <a:p>
            <a:pPr marL="201168" indent="-201168" defTabSz="804672">
              <a:spcBef>
                <a:spcPts val="800"/>
              </a:spcBef>
              <a:defRPr sz="2464"/>
            </a:pPr>
            <a:r>
              <a:rPr lang="en-US" dirty="0" smtClean="0"/>
              <a:t>Debugging</a:t>
            </a:r>
          </a:p>
          <a:p>
            <a:pPr marL="201168" indent="-201168" defTabSz="804672">
              <a:spcBef>
                <a:spcPts val="800"/>
              </a:spcBef>
              <a:defRPr sz="2464"/>
            </a:pPr>
            <a:endParaRPr lang="en-US" dirty="0" smtClean="0"/>
          </a:p>
          <a:p>
            <a:pPr marL="201168" indent="-201168" defTabSz="804672">
              <a:spcBef>
                <a:spcPts val="800"/>
              </a:spcBef>
              <a:defRPr sz="2464"/>
            </a:pPr>
            <a:r>
              <a:rPr lang="en-US" dirty="0" smtClean="0"/>
              <a:t>Displaying results – the print function</a:t>
            </a:r>
          </a:p>
          <a:p>
            <a:pPr marL="696468" lvl="1" indent="-201168" defTabSz="804672">
              <a:spcBef>
                <a:spcPts val="800"/>
              </a:spcBef>
              <a:defRPr sz="2464"/>
            </a:pPr>
            <a:r>
              <a:rPr lang="en-US" dirty="0" smtClean="0"/>
              <a:t>print(a)</a:t>
            </a:r>
          </a:p>
          <a:p>
            <a:pPr marL="696468" lvl="1" indent="-201168" defTabSz="804672">
              <a:spcBef>
                <a:spcPts val="800"/>
              </a:spcBef>
              <a:defRPr sz="2464"/>
            </a:pPr>
            <a:r>
              <a:rPr lang="en-US" dirty="0" smtClean="0"/>
              <a:t>print(“This is the </a:t>
            </a:r>
            <a:r>
              <a:rPr lang="en-US" dirty="0" err="1" smtClean="0"/>
              <a:t>result”,a</a:t>
            </a:r>
            <a:r>
              <a:rPr lang="en-US" dirty="0" smtClean="0"/>
              <a:t>)</a:t>
            </a:r>
          </a:p>
          <a:p>
            <a:pPr marL="696468" lvl="1" indent="-201168" defTabSz="804672">
              <a:spcBef>
                <a:spcPts val="800"/>
              </a:spcBef>
              <a:defRPr sz="2464"/>
            </a:pPr>
            <a:r>
              <a:rPr lang="en-US" dirty="0" smtClean="0"/>
              <a:t>print(</a:t>
            </a:r>
            <a:r>
              <a:rPr lang="en-US" dirty="0" err="1" smtClean="0"/>
              <a:t>a,b,c</a:t>
            </a:r>
            <a:r>
              <a:rPr lang="en-US" dirty="0" smtClean="0"/>
              <a:t>)</a:t>
            </a:r>
          </a:p>
          <a:p>
            <a:pPr marL="201168" indent="-201168" defTabSz="804672">
              <a:spcBef>
                <a:spcPts val="800"/>
              </a:spcBef>
              <a:defRPr sz="2464"/>
            </a:pPr>
            <a:endParaRP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p:nvPr>
        </p:nvSpPr>
        <p:spPr>
          <a:prstGeom prst="rect">
            <a:avLst/>
          </a:prstGeom>
        </p:spPr>
        <p:txBody>
          <a:bodyPr/>
          <a:lstStyle/>
          <a:p>
            <a:r>
              <a:t>Running a python script</a:t>
            </a:r>
          </a:p>
        </p:txBody>
      </p:sp>
      <p:sp>
        <p:nvSpPr>
          <p:cNvPr id="211" name="Shape 211"/>
          <p:cNvSpPr>
            <a:spLocks noGrp="1"/>
          </p:cNvSpPr>
          <p:nvPr>
            <p:ph type="body" idx="1"/>
          </p:nvPr>
        </p:nvSpPr>
        <p:spPr>
          <a:prstGeom prst="rect">
            <a:avLst/>
          </a:prstGeom>
        </p:spPr>
        <p:txBody>
          <a:bodyPr/>
          <a:lstStyle/>
          <a:p>
            <a:r>
              <a:rPr dirty="0"/>
              <a:t>Python code saved in file with .</a:t>
            </a:r>
            <a:r>
              <a:rPr dirty="0" err="1"/>
              <a:t>py</a:t>
            </a:r>
            <a:r>
              <a:rPr dirty="0"/>
              <a:t> extension</a:t>
            </a:r>
          </a:p>
          <a:p>
            <a:r>
              <a:rPr dirty="0"/>
              <a:t>On a shell prompt type: python myfile.py</a:t>
            </a:r>
          </a:p>
          <a:p>
            <a:r>
              <a:rPr dirty="0"/>
              <a:t>Edit, save, run, repeat</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p:nvPr>
        </p:nvSpPr>
        <p:spPr>
          <a:prstGeom prst="rect">
            <a:avLst/>
          </a:prstGeom>
        </p:spPr>
        <p:txBody>
          <a:bodyPr/>
          <a:lstStyle/>
          <a:p>
            <a:r>
              <a:rPr lang="en-US" dirty="0" smtClean="0"/>
              <a:t>Sample programs to try</a:t>
            </a:r>
            <a:endParaRPr/>
          </a:p>
        </p:txBody>
      </p:sp>
      <p:sp>
        <p:nvSpPr>
          <p:cNvPr id="211" name="Shape 211"/>
          <p:cNvSpPr>
            <a:spLocks noGrp="1"/>
          </p:cNvSpPr>
          <p:nvPr>
            <p:ph type="body" idx="1"/>
          </p:nvPr>
        </p:nvSpPr>
        <p:spPr>
          <a:prstGeom prst="rect">
            <a:avLst/>
          </a:prstGeom>
        </p:spPr>
        <p:txBody>
          <a:bodyPr/>
          <a:lstStyle/>
          <a:p>
            <a:r>
              <a:rPr lang="en-US" dirty="0" smtClean="0"/>
              <a:t>Count digits in a number</a:t>
            </a:r>
          </a:p>
          <a:p>
            <a:r>
              <a:rPr lang="en-US" dirty="0" smtClean="0"/>
              <a:t>Find out how many times a particular digit occurs in a number</a:t>
            </a:r>
          </a:p>
          <a:p>
            <a:r>
              <a:rPr lang="en-US" dirty="0" smtClean="0"/>
              <a:t>Display the Fibonacci series up to a max limit</a:t>
            </a:r>
          </a:p>
          <a:p>
            <a:r>
              <a:rPr lang="en-US" dirty="0" smtClean="0"/>
              <a:t>Display first n numbers of a Fibonacci series</a:t>
            </a:r>
          </a:p>
          <a:p>
            <a:r>
              <a:rPr lang="en-US" dirty="0" smtClean="0"/>
              <a:t>Calculate the factorial of a number n </a:t>
            </a:r>
          </a:p>
          <a:p>
            <a:r>
              <a:rPr lang="en-US" dirty="0" smtClean="0"/>
              <a:t>A program that generates all prime numbers between x and y</a:t>
            </a:r>
          </a:p>
          <a:p>
            <a:endParaRPr lang="en-US" smtClean="0"/>
          </a:p>
          <a:p>
            <a:endParaRPr lang="en-US" dirty="0" smtClean="0"/>
          </a:p>
          <a:p>
            <a:endParaRPr dirty="0"/>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p:nvPr>
        </p:nvSpPr>
        <p:spPr>
          <a:prstGeom prst="rect">
            <a:avLst/>
          </a:prstGeom>
        </p:spPr>
        <p:txBody>
          <a:bodyPr/>
          <a:lstStyle/>
          <a:p>
            <a:r>
              <a:rPr lang="en-US" dirty="0" smtClean="0"/>
              <a:t>Lab Exercises</a:t>
            </a:r>
            <a:endParaRPr/>
          </a:p>
        </p:txBody>
      </p:sp>
      <p:sp>
        <p:nvSpPr>
          <p:cNvPr id="211" name="Shape 211"/>
          <p:cNvSpPr>
            <a:spLocks noGrp="1"/>
          </p:cNvSpPr>
          <p:nvPr>
            <p:ph type="body" idx="1"/>
          </p:nvPr>
        </p:nvSpPr>
        <p:spPr>
          <a:prstGeom prst="rect">
            <a:avLst/>
          </a:prstGeom>
        </p:spPr>
        <p:txBody>
          <a:bodyPr>
            <a:normAutofit fontScale="92500" lnSpcReduction="10000"/>
          </a:bodyPr>
          <a:lstStyle/>
          <a:p>
            <a:pPr marL="514350" indent="-514350">
              <a:buFont typeface="+mj-lt"/>
              <a:buAutoNum type="arabicPeriod"/>
            </a:pPr>
            <a:r>
              <a:rPr lang="en-US" dirty="0" smtClean="0"/>
              <a:t>Generate the first 10 even numbers</a:t>
            </a:r>
          </a:p>
          <a:p>
            <a:pPr marL="514350" indent="-514350">
              <a:buFont typeface="+mj-lt"/>
              <a:buAutoNum type="arabicPeriod"/>
            </a:pPr>
            <a:r>
              <a:rPr lang="en-US" dirty="0" smtClean="0"/>
              <a:t>Input a number and check if it is prime or not</a:t>
            </a:r>
          </a:p>
          <a:p>
            <a:pPr marL="514350" indent="-514350">
              <a:buFont typeface="+mj-lt"/>
              <a:buAutoNum type="arabicPeriod"/>
            </a:pPr>
            <a:r>
              <a:rPr lang="en-US" dirty="0" smtClean="0"/>
              <a:t>Input 10 numbers and display the smallest and largest of them</a:t>
            </a:r>
          </a:p>
          <a:p>
            <a:pPr marL="514350" indent="-514350">
              <a:buFont typeface="+mj-lt"/>
              <a:buAutoNum type="arabicPeriod"/>
            </a:pPr>
            <a:r>
              <a:rPr lang="en-US" dirty="0" smtClean="0"/>
              <a:t>Input 10 numbers and display the sum and average. </a:t>
            </a:r>
          </a:p>
          <a:p>
            <a:pPr marL="514350" indent="-514350">
              <a:buNone/>
            </a:pPr>
            <a:r>
              <a:rPr lang="en-US" i="1" dirty="0" smtClean="0"/>
              <a:t>	Explore the internet and find out how to display a floating number to required decimal places.</a:t>
            </a:r>
          </a:p>
          <a:p>
            <a:pPr marL="514350" indent="-514350">
              <a:buFont typeface="+mj-lt"/>
              <a:buAutoNum type="arabicPeriod" startAt="5"/>
            </a:pPr>
            <a:r>
              <a:rPr lang="en-US" dirty="0" smtClean="0"/>
              <a:t>Input a number and calculate its factorial</a:t>
            </a:r>
          </a:p>
          <a:p>
            <a:pPr>
              <a:buNone/>
            </a:pPr>
            <a:endParaRPr lang="en-US" i="1" dirty="0" smtClean="0"/>
          </a:p>
          <a:p>
            <a:pPr>
              <a:buNone/>
            </a:pPr>
            <a:r>
              <a:rPr lang="en-US" i="1" dirty="0" smtClean="0"/>
              <a:t>Additionally try out the questions discussed in the lecture </a:t>
            </a:r>
            <a:r>
              <a:rPr lang="en-US" i="1" smtClean="0"/>
              <a:t>session as </a:t>
            </a:r>
            <a:endParaRPr lang="en-US" i="1" dirty="0" smtClean="0"/>
          </a:p>
          <a:p>
            <a:pPr>
              <a:buNone/>
            </a:pPr>
            <a:r>
              <a:rPr lang="en-US" i="1" dirty="0" smtClean="0"/>
              <a:t>same or alternative methods.</a:t>
            </a:r>
            <a:endParaRPr i="1"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7840" y="540000"/>
            <a:ext cx="6644640" cy="900000"/>
          </a:xfrm>
        </p:spPr>
        <p:txBody>
          <a:bodyPr anchor="t" anchorCtr="0">
            <a:normAutofit/>
          </a:bodyPr>
          <a:lstStyle/>
          <a:p>
            <a:pPr algn="ctr"/>
            <a:r>
              <a:rPr lang="en-IN" sz="3200" b="1" dirty="0" smtClean="0">
                <a:solidFill>
                  <a:srgbClr val="FF0000"/>
                </a:solidFill>
                <a:latin typeface="Vrinda" pitchFamily="34" charset="0"/>
                <a:cs typeface="Vrinda" pitchFamily="34" charset="0"/>
              </a:rPr>
              <a:t> </a:t>
            </a:r>
            <a:r>
              <a:rPr lang="en-IN" sz="3200" b="1" dirty="0">
                <a:solidFill>
                  <a:srgbClr val="FF0000"/>
                </a:solidFill>
                <a:latin typeface="Vrinda" pitchFamily="34" charset="0"/>
                <a:cs typeface="Vrinda" pitchFamily="34" charset="0"/>
              </a:rPr>
              <a:t>Skills Required for Programming</a:t>
            </a:r>
            <a:r>
              <a:rPr lang="en-US" sz="2400" dirty="0">
                <a:solidFill>
                  <a:schemeClr val="tx1">
                    <a:lumMod val="75000"/>
                    <a:lumOff val="25000"/>
                  </a:schemeClr>
                </a:solidFill>
              </a:rPr>
              <a:t/>
            </a:r>
            <a:br>
              <a:rPr lang="en-US" sz="2400" dirty="0">
                <a:solidFill>
                  <a:schemeClr val="tx1">
                    <a:lumMod val="75000"/>
                    <a:lumOff val="25000"/>
                  </a:schemeClr>
                </a:solidFill>
              </a:rPr>
            </a:br>
            <a:r>
              <a:rPr lang="en-IN" sz="2400" b="1" dirty="0" smtClean="0">
                <a:solidFill>
                  <a:schemeClr val="bg1"/>
                </a:solidFill>
                <a:latin typeface="Vrinda" pitchFamily="34" charset="0"/>
                <a:cs typeface="Vrinda" pitchFamily="34" charset="0"/>
              </a:rPr>
              <a:t>Programming</a:t>
            </a:r>
            <a:endParaRPr lang="en-US" sz="2400" b="1" dirty="0">
              <a:solidFill>
                <a:schemeClr val="bg1"/>
              </a:solidFill>
              <a:latin typeface="Vrinda" pitchFamily="34" charset="0"/>
              <a:cs typeface="Vrinda" pitchFamily="34" charset="0"/>
            </a:endParaRPr>
          </a:p>
        </p:txBody>
      </p:sp>
      <p:sp>
        <p:nvSpPr>
          <p:cNvPr id="5" name="Content Placeholder 2"/>
          <p:cNvSpPr txBox="1">
            <a:spLocks/>
          </p:cNvSpPr>
          <p:nvPr/>
        </p:nvSpPr>
        <p:spPr>
          <a:xfrm>
            <a:off x="243840" y="990000"/>
            <a:ext cx="11948160" cy="456320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endParaRPr lang="en-US" sz="1400" dirty="0">
              <a:solidFill>
                <a:srgbClr val="6600CC"/>
              </a:solidFill>
            </a:endParaRPr>
          </a:p>
          <a:p>
            <a:pPr marL="117475" lvl="1" indent="0" defTabSz="914363">
              <a:lnSpc>
                <a:spcPct val="90000"/>
              </a:lnSpc>
              <a:buSzPct val="100000"/>
              <a:buNone/>
            </a:pPr>
            <a:r>
              <a:rPr lang="en-US" dirty="0">
                <a:solidFill>
                  <a:srgbClr val="000000"/>
                </a:solidFill>
                <a:latin typeface="+mj-lt"/>
                <a:ea typeface="+mj-ea"/>
                <a:cs typeface="+mj-cs"/>
              </a:rPr>
              <a:t>There are two important skills required for programming.</a:t>
            </a:r>
          </a:p>
          <a:p>
            <a:pPr marL="117475" lvl="1" indent="0" defTabSz="914363">
              <a:lnSpc>
                <a:spcPct val="90000"/>
              </a:lnSpc>
              <a:buSzPct val="100000"/>
              <a:buNone/>
            </a:pPr>
            <a:endParaRPr lang="en-US" dirty="0">
              <a:solidFill>
                <a:srgbClr val="000000"/>
              </a:solidFill>
              <a:latin typeface="+mj-lt"/>
              <a:ea typeface="+mj-ea"/>
              <a:cs typeface="+mj-cs"/>
            </a:endParaRPr>
          </a:p>
          <a:p>
            <a:pPr marL="514350" lvl="1" indent="-396875" defTabSz="914363">
              <a:lnSpc>
                <a:spcPct val="90000"/>
              </a:lnSpc>
              <a:buSzPct val="100000"/>
              <a:buBlip>
                <a:blip r:embed="rId3"/>
              </a:buBlip>
            </a:pPr>
            <a:r>
              <a:rPr lang="en-US" dirty="0">
                <a:solidFill>
                  <a:srgbClr val="000000"/>
                </a:solidFill>
                <a:latin typeface="+mj-lt"/>
                <a:ea typeface="+mj-ea"/>
                <a:cs typeface="+mj-cs"/>
              </a:rPr>
              <a:t>Knowledge of the programming language</a:t>
            </a:r>
          </a:p>
          <a:p>
            <a:pPr marL="900000" lvl="1" indent="-396875" defTabSz="914363">
              <a:lnSpc>
                <a:spcPct val="90000"/>
              </a:lnSpc>
              <a:buSzPct val="120000"/>
              <a:buBlip>
                <a:blip r:embed="rId4"/>
              </a:buBlip>
            </a:pPr>
            <a:r>
              <a:rPr lang="en-US" dirty="0">
                <a:solidFill>
                  <a:srgbClr val="000000"/>
                </a:solidFill>
                <a:latin typeface="+mj-lt"/>
                <a:ea typeface="+mj-ea"/>
                <a:cs typeface="+mj-cs"/>
              </a:rPr>
              <a:t>The vocabulary and the grammar of the  language.</a:t>
            </a:r>
          </a:p>
          <a:p>
            <a:pPr marL="900000" lvl="1" indent="-396875" defTabSz="914363">
              <a:lnSpc>
                <a:spcPct val="90000"/>
              </a:lnSpc>
              <a:buSzPct val="120000"/>
              <a:buBlip>
                <a:blip r:embed="rId4"/>
              </a:buBlip>
            </a:pPr>
            <a:r>
              <a:rPr lang="en-US" dirty="0">
                <a:solidFill>
                  <a:srgbClr val="000000"/>
                </a:solidFill>
                <a:latin typeface="+mj-lt"/>
                <a:ea typeface="+mj-ea"/>
                <a:cs typeface="+mj-cs"/>
              </a:rPr>
              <a:t>Construct well formed “sentences” in the new language.</a:t>
            </a:r>
          </a:p>
          <a:p>
            <a:pPr marL="514350" lvl="1" indent="-396875" defTabSz="914363">
              <a:lnSpc>
                <a:spcPct val="90000"/>
              </a:lnSpc>
              <a:buSzPct val="100000"/>
              <a:buBlip>
                <a:blip r:embed="rId3"/>
              </a:buBlip>
            </a:pPr>
            <a:endParaRPr lang="en-US" dirty="0">
              <a:solidFill>
                <a:srgbClr val="000000"/>
              </a:solidFill>
              <a:latin typeface="+mj-lt"/>
              <a:ea typeface="+mj-ea"/>
              <a:cs typeface="+mj-cs"/>
            </a:endParaRPr>
          </a:p>
          <a:p>
            <a:pPr marL="514350" lvl="1" indent="-396875" defTabSz="914363">
              <a:lnSpc>
                <a:spcPct val="90000"/>
              </a:lnSpc>
              <a:buSzPct val="100000"/>
              <a:buBlip>
                <a:blip r:embed="rId3"/>
              </a:buBlip>
            </a:pPr>
            <a:r>
              <a:rPr lang="en-US" dirty="0">
                <a:solidFill>
                  <a:srgbClr val="000000"/>
                </a:solidFill>
                <a:latin typeface="+mj-lt"/>
                <a:ea typeface="+mj-ea"/>
                <a:cs typeface="+mj-cs"/>
              </a:rPr>
              <a:t>Ability to “Tell a Story”</a:t>
            </a:r>
          </a:p>
          <a:p>
            <a:pPr marL="900000" lvl="1" indent="-396875" defTabSz="914363">
              <a:lnSpc>
                <a:spcPct val="90000"/>
              </a:lnSpc>
              <a:buSzPct val="120000"/>
              <a:buBlip>
                <a:blip r:embed="rId4"/>
              </a:buBlip>
            </a:pPr>
            <a:r>
              <a:rPr lang="en-US" dirty="0">
                <a:solidFill>
                  <a:srgbClr val="000000"/>
                </a:solidFill>
                <a:latin typeface="+mj-lt"/>
                <a:ea typeface="+mj-ea"/>
                <a:cs typeface="+mj-cs"/>
              </a:rPr>
              <a:t>In writing a story,  words and sentences need to be combined  to convey  required logic to the computer.</a:t>
            </a:r>
          </a:p>
          <a:p>
            <a:pPr marL="900000" lvl="1" indent="-396875" defTabSz="914363">
              <a:lnSpc>
                <a:spcPct val="90000"/>
              </a:lnSpc>
              <a:buSzPct val="120000"/>
              <a:buBlip>
                <a:blip r:embed="rId4"/>
              </a:buBlip>
            </a:pPr>
            <a:r>
              <a:rPr lang="en-US" dirty="0">
                <a:solidFill>
                  <a:srgbClr val="000000"/>
                </a:solidFill>
                <a:latin typeface="+mj-lt"/>
                <a:ea typeface="+mj-ea"/>
                <a:cs typeface="+mj-cs"/>
              </a:rPr>
              <a:t>There is a skill and art in constructing the story and skill in story writing is improved by doing some writing and getting some feedback</a:t>
            </a:r>
            <a:r>
              <a:rPr lang="en-US" sz="1400" dirty="0">
                <a:solidFill>
                  <a:srgbClr val="6600CC"/>
                </a:solidFill>
              </a:rPr>
              <a:t>. </a:t>
            </a:r>
          </a:p>
        </p:txBody>
      </p:sp>
    </p:spTree>
    <p:extLst>
      <p:ext uri="{BB962C8B-B14F-4D97-AF65-F5344CB8AC3E}">
        <p14:creationId xmlns:p14="http://schemas.microsoft.com/office/powerpoint/2010/main" val="33916539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wipe(down)">
                                      <p:cBhvr>
                                        <p:cTn id="21" dur="580">
                                          <p:stCondLst>
                                            <p:cond delay="0"/>
                                          </p:stCondLst>
                                        </p:cTn>
                                        <p:tgtEl>
                                          <p:spTgt spid="5">
                                            <p:txEl>
                                              <p:pRg st="3" end="3"/>
                                            </p:txEl>
                                          </p:spTgt>
                                        </p:tgtEl>
                                      </p:cBhvr>
                                    </p:animEffect>
                                    <p:anim calcmode="lin" valueType="num">
                                      <p:cBhvr>
                                        <p:cTn id="22"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5">
                                            <p:txEl>
                                              <p:pRg st="3" end="3"/>
                                            </p:txEl>
                                          </p:spTgt>
                                        </p:tgtEl>
                                      </p:cBhvr>
                                      <p:to x="100000" y="60000"/>
                                    </p:animScale>
                                    <p:animScale>
                                      <p:cBhvr>
                                        <p:cTn id="28" dur="166" decel="50000">
                                          <p:stCondLst>
                                            <p:cond delay="676"/>
                                          </p:stCondLst>
                                        </p:cTn>
                                        <p:tgtEl>
                                          <p:spTgt spid="5">
                                            <p:txEl>
                                              <p:pRg st="3" end="3"/>
                                            </p:txEl>
                                          </p:spTgt>
                                        </p:tgtEl>
                                      </p:cBhvr>
                                      <p:to x="100000" y="100000"/>
                                    </p:animScale>
                                    <p:animScale>
                                      <p:cBhvr>
                                        <p:cTn id="29" dur="26">
                                          <p:stCondLst>
                                            <p:cond delay="1312"/>
                                          </p:stCondLst>
                                        </p:cTn>
                                        <p:tgtEl>
                                          <p:spTgt spid="5">
                                            <p:txEl>
                                              <p:pRg st="3" end="3"/>
                                            </p:txEl>
                                          </p:spTgt>
                                        </p:tgtEl>
                                      </p:cBhvr>
                                      <p:to x="100000" y="80000"/>
                                    </p:animScale>
                                    <p:animScale>
                                      <p:cBhvr>
                                        <p:cTn id="30" dur="166" decel="50000">
                                          <p:stCondLst>
                                            <p:cond delay="1338"/>
                                          </p:stCondLst>
                                        </p:cTn>
                                        <p:tgtEl>
                                          <p:spTgt spid="5">
                                            <p:txEl>
                                              <p:pRg st="3" end="3"/>
                                            </p:txEl>
                                          </p:spTgt>
                                        </p:tgtEl>
                                      </p:cBhvr>
                                      <p:to x="100000" y="100000"/>
                                    </p:animScale>
                                    <p:animScale>
                                      <p:cBhvr>
                                        <p:cTn id="31" dur="26">
                                          <p:stCondLst>
                                            <p:cond delay="1642"/>
                                          </p:stCondLst>
                                        </p:cTn>
                                        <p:tgtEl>
                                          <p:spTgt spid="5">
                                            <p:txEl>
                                              <p:pRg st="3" end="3"/>
                                            </p:txEl>
                                          </p:spTgt>
                                        </p:tgtEl>
                                      </p:cBhvr>
                                      <p:to x="100000" y="90000"/>
                                    </p:animScale>
                                    <p:animScale>
                                      <p:cBhvr>
                                        <p:cTn id="32" dur="166" decel="50000">
                                          <p:stCondLst>
                                            <p:cond delay="1668"/>
                                          </p:stCondLst>
                                        </p:cTn>
                                        <p:tgtEl>
                                          <p:spTgt spid="5">
                                            <p:txEl>
                                              <p:pRg st="3" end="3"/>
                                            </p:txEl>
                                          </p:spTgt>
                                        </p:tgtEl>
                                      </p:cBhvr>
                                      <p:to x="100000" y="100000"/>
                                    </p:animScale>
                                    <p:animScale>
                                      <p:cBhvr>
                                        <p:cTn id="33" dur="26">
                                          <p:stCondLst>
                                            <p:cond delay="1808"/>
                                          </p:stCondLst>
                                        </p:cTn>
                                        <p:tgtEl>
                                          <p:spTgt spid="5">
                                            <p:txEl>
                                              <p:pRg st="3" end="3"/>
                                            </p:txEl>
                                          </p:spTgt>
                                        </p:tgtEl>
                                      </p:cBhvr>
                                      <p:to x="100000" y="95000"/>
                                    </p:animScale>
                                    <p:animScale>
                                      <p:cBhvr>
                                        <p:cTn id="34" dur="166" decel="50000">
                                          <p:stCondLst>
                                            <p:cond delay="1834"/>
                                          </p:stCondLst>
                                        </p:cTn>
                                        <p:tgtEl>
                                          <p:spTgt spid="5">
                                            <p:txEl>
                                              <p:pRg st="3" end="3"/>
                                            </p:txEl>
                                          </p:spTgt>
                                        </p:tgtEl>
                                      </p:cBhvr>
                                      <p:to x="100000" y="100000"/>
                                    </p:animScale>
                                  </p:childTnLst>
                                </p:cTn>
                              </p:par>
                              <p:par>
                                <p:cTn id="35" presetID="26" presetClass="entr" presetSubtype="0"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wipe(down)">
                                      <p:cBhvr>
                                        <p:cTn id="37" dur="580">
                                          <p:stCondLst>
                                            <p:cond delay="0"/>
                                          </p:stCondLst>
                                        </p:cTn>
                                        <p:tgtEl>
                                          <p:spTgt spid="5">
                                            <p:txEl>
                                              <p:pRg st="4" end="4"/>
                                            </p:txEl>
                                          </p:spTgt>
                                        </p:tgtEl>
                                      </p:cBhvr>
                                    </p:animEffect>
                                    <p:anim calcmode="lin" valueType="num">
                                      <p:cBhvr>
                                        <p:cTn id="38"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5">
                                            <p:txEl>
                                              <p:pRg st="4" end="4"/>
                                            </p:txEl>
                                          </p:spTgt>
                                        </p:tgtEl>
                                      </p:cBhvr>
                                      <p:to x="100000" y="60000"/>
                                    </p:animScale>
                                    <p:animScale>
                                      <p:cBhvr>
                                        <p:cTn id="44" dur="166" decel="50000">
                                          <p:stCondLst>
                                            <p:cond delay="676"/>
                                          </p:stCondLst>
                                        </p:cTn>
                                        <p:tgtEl>
                                          <p:spTgt spid="5">
                                            <p:txEl>
                                              <p:pRg st="4" end="4"/>
                                            </p:txEl>
                                          </p:spTgt>
                                        </p:tgtEl>
                                      </p:cBhvr>
                                      <p:to x="100000" y="100000"/>
                                    </p:animScale>
                                    <p:animScale>
                                      <p:cBhvr>
                                        <p:cTn id="45" dur="26">
                                          <p:stCondLst>
                                            <p:cond delay="1312"/>
                                          </p:stCondLst>
                                        </p:cTn>
                                        <p:tgtEl>
                                          <p:spTgt spid="5">
                                            <p:txEl>
                                              <p:pRg st="4" end="4"/>
                                            </p:txEl>
                                          </p:spTgt>
                                        </p:tgtEl>
                                      </p:cBhvr>
                                      <p:to x="100000" y="80000"/>
                                    </p:animScale>
                                    <p:animScale>
                                      <p:cBhvr>
                                        <p:cTn id="46" dur="166" decel="50000">
                                          <p:stCondLst>
                                            <p:cond delay="1338"/>
                                          </p:stCondLst>
                                        </p:cTn>
                                        <p:tgtEl>
                                          <p:spTgt spid="5">
                                            <p:txEl>
                                              <p:pRg st="4" end="4"/>
                                            </p:txEl>
                                          </p:spTgt>
                                        </p:tgtEl>
                                      </p:cBhvr>
                                      <p:to x="100000" y="100000"/>
                                    </p:animScale>
                                    <p:animScale>
                                      <p:cBhvr>
                                        <p:cTn id="47" dur="26">
                                          <p:stCondLst>
                                            <p:cond delay="1642"/>
                                          </p:stCondLst>
                                        </p:cTn>
                                        <p:tgtEl>
                                          <p:spTgt spid="5">
                                            <p:txEl>
                                              <p:pRg st="4" end="4"/>
                                            </p:txEl>
                                          </p:spTgt>
                                        </p:tgtEl>
                                      </p:cBhvr>
                                      <p:to x="100000" y="90000"/>
                                    </p:animScale>
                                    <p:animScale>
                                      <p:cBhvr>
                                        <p:cTn id="48" dur="166" decel="50000">
                                          <p:stCondLst>
                                            <p:cond delay="1668"/>
                                          </p:stCondLst>
                                        </p:cTn>
                                        <p:tgtEl>
                                          <p:spTgt spid="5">
                                            <p:txEl>
                                              <p:pRg st="4" end="4"/>
                                            </p:txEl>
                                          </p:spTgt>
                                        </p:tgtEl>
                                      </p:cBhvr>
                                      <p:to x="100000" y="100000"/>
                                    </p:animScale>
                                    <p:animScale>
                                      <p:cBhvr>
                                        <p:cTn id="49" dur="26">
                                          <p:stCondLst>
                                            <p:cond delay="1808"/>
                                          </p:stCondLst>
                                        </p:cTn>
                                        <p:tgtEl>
                                          <p:spTgt spid="5">
                                            <p:txEl>
                                              <p:pRg st="4" end="4"/>
                                            </p:txEl>
                                          </p:spTgt>
                                        </p:tgtEl>
                                      </p:cBhvr>
                                      <p:to x="100000" y="95000"/>
                                    </p:animScale>
                                    <p:animScale>
                                      <p:cBhvr>
                                        <p:cTn id="50" dur="166" decel="50000">
                                          <p:stCondLst>
                                            <p:cond delay="1834"/>
                                          </p:stCondLst>
                                        </p:cTn>
                                        <p:tgtEl>
                                          <p:spTgt spid="5">
                                            <p:txEl>
                                              <p:pRg st="4" end="4"/>
                                            </p:txEl>
                                          </p:spTgt>
                                        </p:tgtEl>
                                      </p:cBhvr>
                                      <p:to x="100000" y="100000"/>
                                    </p:animScale>
                                  </p:childTnLst>
                                </p:cTn>
                              </p:par>
                              <p:par>
                                <p:cTn id="51" presetID="26" presetClass="entr" presetSubtype="0" fill="hold" nodeType="with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Effect transition="in" filter="wipe(down)">
                                      <p:cBhvr>
                                        <p:cTn id="53" dur="580">
                                          <p:stCondLst>
                                            <p:cond delay="0"/>
                                          </p:stCondLst>
                                        </p:cTn>
                                        <p:tgtEl>
                                          <p:spTgt spid="5">
                                            <p:txEl>
                                              <p:pRg st="5" end="5"/>
                                            </p:txEl>
                                          </p:spTgt>
                                        </p:tgtEl>
                                      </p:cBhvr>
                                    </p:animEffect>
                                    <p:anim calcmode="lin" valueType="num">
                                      <p:cBhvr>
                                        <p:cTn id="54" dur="1822" tmFilter="0,0; 0.14,0.36; 0.43,0.73; 0.71,0.91; 1.0,1.0">
                                          <p:stCondLst>
                                            <p:cond delay="0"/>
                                          </p:stCondLst>
                                        </p:cTn>
                                        <p:tgtEl>
                                          <p:spTgt spid="5">
                                            <p:txEl>
                                              <p:pRg st="5" end="5"/>
                                            </p:txEl>
                                          </p:spTgt>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5">
                                            <p:txEl>
                                              <p:pRg st="5" end="5"/>
                                            </p:txEl>
                                          </p:spTgt>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5">
                                            <p:txEl>
                                              <p:pRg st="5" end="5"/>
                                            </p:txEl>
                                          </p:spTgt>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5">
                                            <p:txEl>
                                              <p:pRg st="5" end="5"/>
                                            </p:txEl>
                                          </p:spTgt>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5">
                                            <p:txEl>
                                              <p:pRg st="5" end="5"/>
                                            </p:txEl>
                                          </p:spTgt>
                                        </p:tgtEl>
                                        <p:attrNameLst>
                                          <p:attrName>ppt_y</p:attrName>
                                        </p:attrNameLst>
                                      </p:cBhvr>
                                      <p:tavLst>
                                        <p:tav tm="0" fmla="#ppt_y-sin(pi*$)/81">
                                          <p:val>
                                            <p:fltVal val="0"/>
                                          </p:val>
                                        </p:tav>
                                        <p:tav tm="100000">
                                          <p:val>
                                            <p:fltVal val="1"/>
                                          </p:val>
                                        </p:tav>
                                      </p:tavLst>
                                    </p:anim>
                                    <p:animScale>
                                      <p:cBhvr>
                                        <p:cTn id="59" dur="26">
                                          <p:stCondLst>
                                            <p:cond delay="650"/>
                                          </p:stCondLst>
                                        </p:cTn>
                                        <p:tgtEl>
                                          <p:spTgt spid="5">
                                            <p:txEl>
                                              <p:pRg st="5" end="5"/>
                                            </p:txEl>
                                          </p:spTgt>
                                        </p:tgtEl>
                                      </p:cBhvr>
                                      <p:to x="100000" y="60000"/>
                                    </p:animScale>
                                    <p:animScale>
                                      <p:cBhvr>
                                        <p:cTn id="60" dur="166" decel="50000">
                                          <p:stCondLst>
                                            <p:cond delay="676"/>
                                          </p:stCondLst>
                                        </p:cTn>
                                        <p:tgtEl>
                                          <p:spTgt spid="5">
                                            <p:txEl>
                                              <p:pRg st="5" end="5"/>
                                            </p:txEl>
                                          </p:spTgt>
                                        </p:tgtEl>
                                      </p:cBhvr>
                                      <p:to x="100000" y="100000"/>
                                    </p:animScale>
                                    <p:animScale>
                                      <p:cBhvr>
                                        <p:cTn id="61" dur="26">
                                          <p:stCondLst>
                                            <p:cond delay="1312"/>
                                          </p:stCondLst>
                                        </p:cTn>
                                        <p:tgtEl>
                                          <p:spTgt spid="5">
                                            <p:txEl>
                                              <p:pRg st="5" end="5"/>
                                            </p:txEl>
                                          </p:spTgt>
                                        </p:tgtEl>
                                      </p:cBhvr>
                                      <p:to x="100000" y="80000"/>
                                    </p:animScale>
                                    <p:animScale>
                                      <p:cBhvr>
                                        <p:cTn id="62" dur="166" decel="50000">
                                          <p:stCondLst>
                                            <p:cond delay="1338"/>
                                          </p:stCondLst>
                                        </p:cTn>
                                        <p:tgtEl>
                                          <p:spTgt spid="5">
                                            <p:txEl>
                                              <p:pRg st="5" end="5"/>
                                            </p:txEl>
                                          </p:spTgt>
                                        </p:tgtEl>
                                      </p:cBhvr>
                                      <p:to x="100000" y="100000"/>
                                    </p:animScale>
                                    <p:animScale>
                                      <p:cBhvr>
                                        <p:cTn id="63" dur="26">
                                          <p:stCondLst>
                                            <p:cond delay="1642"/>
                                          </p:stCondLst>
                                        </p:cTn>
                                        <p:tgtEl>
                                          <p:spTgt spid="5">
                                            <p:txEl>
                                              <p:pRg st="5" end="5"/>
                                            </p:txEl>
                                          </p:spTgt>
                                        </p:tgtEl>
                                      </p:cBhvr>
                                      <p:to x="100000" y="90000"/>
                                    </p:animScale>
                                    <p:animScale>
                                      <p:cBhvr>
                                        <p:cTn id="64" dur="166" decel="50000">
                                          <p:stCondLst>
                                            <p:cond delay="1668"/>
                                          </p:stCondLst>
                                        </p:cTn>
                                        <p:tgtEl>
                                          <p:spTgt spid="5">
                                            <p:txEl>
                                              <p:pRg st="5" end="5"/>
                                            </p:txEl>
                                          </p:spTgt>
                                        </p:tgtEl>
                                      </p:cBhvr>
                                      <p:to x="100000" y="100000"/>
                                    </p:animScale>
                                    <p:animScale>
                                      <p:cBhvr>
                                        <p:cTn id="65" dur="26">
                                          <p:stCondLst>
                                            <p:cond delay="1808"/>
                                          </p:stCondLst>
                                        </p:cTn>
                                        <p:tgtEl>
                                          <p:spTgt spid="5">
                                            <p:txEl>
                                              <p:pRg st="5" end="5"/>
                                            </p:txEl>
                                          </p:spTgt>
                                        </p:tgtEl>
                                      </p:cBhvr>
                                      <p:to x="100000" y="95000"/>
                                    </p:animScale>
                                    <p:animScale>
                                      <p:cBhvr>
                                        <p:cTn id="66" dur="166" decel="50000">
                                          <p:stCondLst>
                                            <p:cond delay="1834"/>
                                          </p:stCondLst>
                                        </p:cTn>
                                        <p:tgtEl>
                                          <p:spTgt spid="5">
                                            <p:txEl>
                                              <p:pRg st="5" end="5"/>
                                            </p:txEl>
                                          </p:spTgt>
                                        </p:tgtEl>
                                      </p:cBhvr>
                                      <p:to x="100000" y="100000"/>
                                    </p:animScale>
                                  </p:childTnLst>
                                </p:cTn>
                              </p:par>
                            </p:childTnLst>
                          </p:cTn>
                        </p:par>
                      </p:childTnLst>
                    </p:cTn>
                  </p:par>
                  <p:par>
                    <p:cTn id="67" fill="hold">
                      <p:stCondLst>
                        <p:cond delay="indefinite"/>
                      </p:stCondLst>
                      <p:childTnLst>
                        <p:par>
                          <p:cTn id="68" fill="hold">
                            <p:stCondLst>
                              <p:cond delay="0"/>
                            </p:stCondLst>
                            <p:childTnLst>
                              <p:par>
                                <p:cTn id="69" presetID="26" presetClass="entr" presetSubtype="0" fill="hold" nodeType="click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animEffect transition="in" filter="wipe(down)">
                                      <p:cBhvr>
                                        <p:cTn id="71" dur="580">
                                          <p:stCondLst>
                                            <p:cond delay="0"/>
                                          </p:stCondLst>
                                        </p:cTn>
                                        <p:tgtEl>
                                          <p:spTgt spid="5">
                                            <p:txEl>
                                              <p:pRg st="7" end="7"/>
                                            </p:txEl>
                                          </p:spTgt>
                                        </p:tgtEl>
                                      </p:cBhvr>
                                    </p:animEffect>
                                    <p:anim calcmode="lin" valueType="num">
                                      <p:cBhvr>
                                        <p:cTn id="72" dur="1822" tmFilter="0,0; 0.14,0.36; 0.43,0.73; 0.71,0.91; 1.0,1.0">
                                          <p:stCondLst>
                                            <p:cond delay="0"/>
                                          </p:stCondLst>
                                        </p:cTn>
                                        <p:tgtEl>
                                          <p:spTgt spid="5">
                                            <p:txEl>
                                              <p:pRg st="7" end="7"/>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5">
                                            <p:txEl>
                                              <p:pRg st="7" end="7"/>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5">
                                            <p:txEl>
                                              <p:pRg st="7" end="7"/>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5">
                                            <p:txEl>
                                              <p:pRg st="7" end="7"/>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5">
                                            <p:txEl>
                                              <p:pRg st="7" end="7"/>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5">
                                            <p:txEl>
                                              <p:pRg st="7" end="7"/>
                                            </p:txEl>
                                          </p:spTgt>
                                        </p:tgtEl>
                                      </p:cBhvr>
                                      <p:to x="100000" y="60000"/>
                                    </p:animScale>
                                    <p:animScale>
                                      <p:cBhvr>
                                        <p:cTn id="78" dur="166" decel="50000">
                                          <p:stCondLst>
                                            <p:cond delay="676"/>
                                          </p:stCondLst>
                                        </p:cTn>
                                        <p:tgtEl>
                                          <p:spTgt spid="5">
                                            <p:txEl>
                                              <p:pRg st="7" end="7"/>
                                            </p:txEl>
                                          </p:spTgt>
                                        </p:tgtEl>
                                      </p:cBhvr>
                                      <p:to x="100000" y="100000"/>
                                    </p:animScale>
                                    <p:animScale>
                                      <p:cBhvr>
                                        <p:cTn id="79" dur="26">
                                          <p:stCondLst>
                                            <p:cond delay="1312"/>
                                          </p:stCondLst>
                                        </p:cTn>
                                        <p:tgtEl>
                                          <p:spTgt spid="5">
                                            <p:txEl>
                                              <p:pRg st="7" end="7"/>
                                            </p:txEl>
                                          </p:spTgt>
                                        </p:tgtEl>
                                      </p:cBhvr>
                                      <p:to x="100000" y="80000"/>
                                    </p:animScale>
                                    <p:animScale>
                                      <p:cBhvr>
                                        <p:cTn id="80" dur="166" decel="50000">
                                          <p:stCondLst>
                                            <p:cond delay="1338"/>
                                          </p:stCondLst>
                                        </p:cTn>
                                        <p:tgtEl>
                                          <p:spTgt spid="5">
                                            <p:txEl>
                                              <p:pRg st="7" end="7"/>
                                            </p:txEl>
                                          </p:spTgt>
                                        </p:tgtEl>
                                      </p:cBhvr>
                                      <p:to x="100000" y="100000"/>
                                    </p:animScale>
                                    <p:animScale>
                                      <p:cBhvr>
                                        <p:cTn id="81" dur="26">
                                          <p:stCondLst>
                                            <p:cond delay="1642"/>
                                          </p:stCondLst>
                                        </p:cTn>
                                        <p:tgtEl>
                                          <p:spTgt spid="5">
                                            <p:txEl>
                                              <p:pRg st="7" end="7"/>
                                            </p:txEl>
                                          </p:spTgt>
                                        </p:tgtEl>
                                      </p:cBhvr>
                                      <p:to x="100000" y="90000"/>
                                    </p:animScale>
                                    <p:animScale>
                                      <p:cBhvr>
                                        <p:cTn id="82" dur="166" decel="50000">
                                          <p:stCondLst>
                                            <p:cond delay="1668"/>
                                          </p:stCondLst>
                                        </p:cTn>
                                        <p:tgtEl>
                                          <p:spTgt spid="5">
                                            <p:txEl>
                                              <p:pRg st="7" end="7"/>
                                            </p:txEl>
                                          </p:spTgt>
                                        </p:tgtEl>
                                      </p:cBhvr>
                                      <p:to x="100000" y="100000"/>
                                    </p:animScale>
                                    <p:animScale>
                                      <p:cBhvr>
                                        <p:cTn id="83" dur="26">
                                          <p:stCondLst>
                                            <p:cond delay="1808"/>
                                          </p:stCondLst>
                                        </p:cTn>
                                        <p:tgtEl>
                                          <p:spTgt spid="5">
                                            <p:txEl>
                                              <p:pRg st="7" end="7"/>
                                            </p:txEl>
                                          </p:spTgt>
                                        </p:tgtEl>
                                      </p:cBhvr>
                                      <p:to x="100000" y="95000"/>
                                    </p:animScale>
                                    <p:animScale>
                                      <p:cBhvr>
                                        <p:cTn id="84" dur="166" decel="50000">
                                          <p:stCondLst>
                                            <p:cond delay="1834"/>
                                          </p:stCondLst>
                                        </p:cTn>
                                        <p:tgtEl>
                                          <p:spTgt spid="5">
                                            <p:txEl>
                                              <p:pRg st="7" end="7"/>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5">
                                            <p:txEl>
                                              <p:pRg st="8" end="8"/>
                                            </p:txEl>
                                          </p:spTgt>
                                        </p:tgtEl>
                                        <p:attrNameLst>
                                          <p:attrName>style.visibility</p:attrName>
                                        </p:attrNameLst>
                                      </p:cBhvr>
                                      <p:to>
                                        <p:strVal val="visible"/>
                                      </p:to>
                                    </p:set>
                                    <p:animEffect transition="in" filter="wipe(down)">
                                      <p:cBhvr>
                                        <p:cTn id="87" dur="580">
                                          <p:stCondLst>
                                            <p:cond delay="0"/>
                                          </p:stCondLst>
                                        </p:cTn>
                                        <p:tgtEl>
                                          <p:spTgt spid="5">
                                            <p:txEl>
                                              <p:pRg st="8" end="8"/>
                                            </p:txEl>
                                          </p:spTgt>
                                        </p:tgtEl>
                                      </p:cBhvr>
                                    </p:animEffect>
                                    <p:anim calcmode="lin" valueType="num">
                                      <p:cBhvr>
                                        <p:cTn id="88" dur="1822" tmFilter="0,0; 0.14,0.36; 0.43,0.73; 0.71,0.91; 1.0,1.0">
                                          <p:stCondLst>
                                            <p:cond delay="0"/>
                                          </p:stCondLst>
                                        </p:cTn>
                                        <p:tgtEl>
                                          <p:spTgt spid="5">
                                            <p:txEl>
                                              <p:pRg st="8" end="8"/>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5">
                                            <p:txEl>
                                              <p:pRg st="8" end="8"/>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5">
                                            <p:txEl>
                                              <p:pRg st="8" end="8"/>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5">
                                            <p:txEl>
                                              <p:pRg st="8" end="8"/>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5">
                                            <p:txEl>
                                              <p:pRg st="8" end="8"/>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5">
                                            <p:txEl>
                                              <p:pRg st="8" end="8"/>
                                            </p:txEl>
                                          </p:spTgt>
                                        </p:tgtEl>
                                      </p:cBhvr>
                                      <p:to x="100000" y="60000"/>
                                    </p:animScale>
                                    <p:animScale>
                                      <p:cBhvr>
                                        <p:cTn id="94" dur="166" decel="50000">
                                          <p:stCondLst>
                                            <p:cond delay="676"/>
                                          </p:stCondLst>
                                        </p:cTn>
                                        <p:tgtEl>
                                          <p:spTgt spid="5">
                                            <p:txEl>
                                              <p:pRg st="8" end="8"/>
                                            </p:txEl>
                                          </p:spTgt>
                                        </p:tgtEl>
                                      </p:cBhvr>
                                      <p:to x="100000" y="100000"/>
                                    </p:animScale>
                                    <p:animScale>
                                      <p:cBhvr>
                                        <p:cTn id="95" dur="26">
                                          <p:stCondLst>
                                            <p:cond delay="1312"/>
                                          </p:stCondLst>
                                        </p:cTn>
                                        <p:tgtEl>
                                          <p:spTgt spid="5">
                                            <p:txEl>
                                              <p:pRg st="8" end="8"/>
                                            </p:txEl>
                                          </p:spTgt>
                                        </p:tgtEl>
                                      </p:cBhvr>
                                      <p:to x="100000" y="80000"/>
                                    </p:animScale>
                                    <p:animScale>
                                      <p:cBhvr>
                                        <p:cTn id="96" dur="166" decel="50000">
                                          <p:stCondLst>
                                            <p:cond delay="1338"/>
                                          </p:stCondLst>
                                        </p:cTn>
                                        <p:tgtEl>
                                          <p:spTgt spid="5">
                                            <p:txEl>
                                              <p:pRg st="8" end="8"/>
                                            </p:txEl>
                                          </p:spTgt>
                                        </p:tgtEl>
                                      </p:cBhvr>
                                      <p:to x="100000" y="100000"/>
                                    </p:animScale>
                                    <p:animScale>
                                      <p:cBhvr>
                                        <p:cTn id="97" dur="26">
                                          <p:stCondLst>
                                            <p:cond delay="1642"/>
                                          </p:stCondLst>
                                        </p:cTn>
                                        <p:tgtEl>
                                          <p:spTgt spid="5">
                                            <p:txEl>
                                              <p:pRg st="8" end="8"/>
                                            </p:txEl>
                                          </p:spTgt>
                                        </p:tgtEl>
                                      </p:cBhvr>
                                      <p:to x="100000" y="90000"/>
                                    </p:animScale>
                                    <p:animScale>
                                      <p:cBhvr>
                                        <p:cTn id="98" dur="166" decel="50000">
                                          <p:stCondLst>
                                            <p:cond delay="1668"/>
                                          </p:stCondLst>
                                        </p:cTn>
                                        <p:tgtEl>
                                          <p:spTgt spid="5">
                                            <p:txEl>
                                              <p:pRg st="8" end="8"/>
                                            </p:txEl>
                                          </p:spTgt>
                                        </p:tgtEl>
                                      </p:cBhvr>
                                      <p:to x="100000" y="100000"/>
                                    </p:animScale>
                                    <p:animScale>
                                      <p:cBhvr>
                                        <p:cTn id="99" dur="26">
                                          <p:stCondLst>
                                            <p:cond delay="1808"/>
                                          </p:stCondLst>
                                        </p:cTn>
                                        <p:tgtEl>
                                          <p:spTgt spid="5">
                                            <p:txEl>
                                              <p:pRg st="8" end="8"/>
                                            </p:txEl>
                                          </p:spTgt>
                                        </p:tgtEl>
                                      </p:cBhvr>
                                      <p:to x="100000" y="95000"/>
                                    </p:animScale>
                                    <p:animScale>
                                      <p:cBhvr>
                                        <p:cTn id="100" dur="166" decel="50000">
                                          <p:stCondLst>
                                            <p:cond delay="1834"/>
                                          </p:stCondLst>
                                        </p:cTn>
                                        <p:tgtEl>
                                          <p:spTgt spid="5">
                                            <p:txEl>
                                              <p:pRg st="8" end="8"/>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5">
                                            <p:txEl>
                                              <p:pRg st="9" end="9"/>
                                            </p:txEl>
                                          </p:spTgt>
                                        </p:tgtEl>
                                        <p:attrNameLst>
                                          <p:attrName>style.visibility</p:attrName>
                                        </p:attrNameLst>
                                      </p:cBhvr>
                                      <p:to>
                                        <p:strVal val="visible"/>
                                      </p:to>
                                    </p:set>
                                    <p:animEffect transition="in" filter="wipe(down)">
                                      <p:cBhvr>
                                        <p:cTn id="103" dur="580">
                                          <p:stCondLst>
                                            <p:cond delay="0"/>
                                          </p:stCondLst>
                                        </p:cTn>
                                        <p:tgtEl>
                                          <p:spTgt spid="5">
                                            <p:txEl>
                                              <p:pRg st="9" end="9"/>
                                            </p:txEl>
                                          </p:spTgt>
                                        </p:tgtEl>
                                      </p:cBhvr>
                                    </p:animEffect>
                                    <p:anim calcmode="lin" valueType="num">
                                      <p:cBhvr>
                                        <p:cTn id="104" dur="1822" tmFilter="0,0; 0.14,0.36; 0.43,0.73; 0.71,0.91; 1.0,1.0">
                                          <p:stCondLst>
                                            <p:cond delay="0"/>
                                          </p:stCondLst>
                                        </p:cTn>
                                        <p:tgtEl>
                                          <p:spTgt spid="5">
                                            <p:txEl>
                                              <p:pRg st="9" end="9"/>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5">
                                            <p:txEl>
                                              <p:pRg st="9" end="9"/>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5">
                                            <p:txEl>
                                              <p:pRg st="9" end="9"/>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5">
                                            <p:txEl>
                                              <p:pRg st="9" end="9"/>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5">
                                            <p:txEl>
                                              <p:pRg st="9" end="9"/>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5">
                                            <p:txEl>
                                              <p:pRg st="9" end="9"/>
                                            </p:txEl>
                                          </p:spTgt>
                                        </p:tgtEl>
                                      </p:cBhvr>
                                      <p:to x="100000" y="60000"/>
                                    </p:animScale>
                                    <p:animScale>
                                      <p:cBhvr>
                                        <p:cTn id="110" dur="166" decel="50000">
                                          <p:stCondLst>
                                            <p:cond delay="676"/>
                                          </p:stCondLst>
                                        </p:cTn>
                                        <p:tgtEl>
                                          <p:spTgt spid="5">
                                            <p:txEl>
                                              <p:pRg st="9" end="9"/>
                                            </p:txEl>
                                          </p:spTgt>
                                        </p:tgtEl>
                                      </p:cBhvr>
                                      <p:to x="100000" y="100000"/>
                                    </p:animScale>
                                    <p:animScale>
                                      <p:cBhvr>
                                        <p:cTn id="111" dur="26">
                                          <p:stCondLst>
                                            <p:cond delay="1312"/>
                                          </p:stCondLst>
                                        </p:cTn>
                                        <p:tgtEl>
                                          <p:spTgt spid="5">
                                            <p:txEl>
                                              <p:pRg st="9" end="9"/>
                                            </p:txEl>
                                          </p:spTgt>
                                        </p:tgtEl>
                                      </p:cBhvr>
                                      <p:to x="100000" y="80000"/>
                                    </p:animScale>
                                    <p:animScale>
                                      <p:cBhvr>
                                        <p:cTn id="112" dur="166" decel="50000">
                                          <p:stCondLst>
                                            <p:cond delay="1338"/>
                                          </p:stCondLst>
                                        </p:cTn>
                                        <p:tgtEl>
                                          <p:spTgt spid="5">
                                            <p:txEl>
                                              <p:pRg st="9" end="9"/>
                                            </p:txEl>
                                          </p:spTgt>
                                        </p:tgtEl>
                                      </p:cBhvr>
                                      <p:to x="100000" y="100000"/>
                                    </p:animScale>
                                    <p:animScale>
                                      <p:cBhvr>
                                        <p:cTn id="113" dur="26">
                                          <p:stCondLst>
                                            <p:cond delay="1642"/>
                                          </p:stCondLst>
                                        </p:cTn>
                                        <p:tgtEl>
                                          <p:spTgt spid="5">
                                            <p:txEl>
                                              <p:pRg st="9" end="9"/>
                                            </p:txEl>
                                          </p:spTgt>
                                        </p:tgtEl>
                                      </p:cBhvr>
                                      <p:to x="100000" y="90000"/>
                                    </p:animScale>
                                    <p:animScale>
                                      <p:cBhvr>
                                        <p:cTn id="114" dur="166" decel="50000">
                                          <p:stCondLst>
                                            <p:cond delay="1668"/>
                                          </p:stCondLst>
                                        </p:cTn>
                                        <p:tgtEl>
                                          <p:spTgt spid="5">
                                            <p:txEl>
                                              <p:pRg st="9" end="9"/>
                                            </p:txEl>
                                          </p:spTgt>
                                        </p:tgtEl>
                                      </p:cBhvr>
                                      <p:to x="100000" y="100000"/>
                                    </p:animScale>
                                    <p:animScale>
                                      <p:cBhvr>
                                        <p:cTn id="115" dur="26">
                                          <p:stCondLst>
                                            <p:cond delay="1808"/>
                                          </p:stCondLst>
                                        </p:cTn>
                                        <p:tgtEl>
                                          <p:spTgt spid="5">
                                            <p:txEl>
                                              <p:pRg st="9" end="9"/>
                                            </p:txEl>
                                          </p:spTgt>
                                        </p:tgtEl>
                                      </p:cBhvr>
                                      <p:to x="100000" y="95000"/>
                                    </p:animScale>
                                    <p:animScale>
                                      <p:cBhvr>
                                        <p:cTn id="116" dur="166" decel="50000">
                                          <p:stCondLst>
                                            <p:cond delay="1834"/>
                                          </p:stCondLst>
                                        </p:cTn>
                                        <p:tgtEl>
                                          <p:spTgt spid="5">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1859"/>
            <a:ext cx="10515600" cy="602476"/>
          </a:xfrm>
        </p:spPr>
        <p:txBody>
          <a:bodyPr>
            <a:normAutofit fontScale="90000"/>
          </a:bodyPr>
          <a:lstStyle/>
          <a:p>
            <a:pPr algn="ctr"/>
            <a:r>
              <a:rPr lang="en-US" sz="4000" dirty="0" smtClean="0">
                <a:solidFill>
                  <a:srgbClr val="FF0000"/>
                </a:solidFill>
              </a:rPr>
              <a:t>Programming language - History</a:t>
            </a:r>
            <a:endParaRPr lang="en-US" sz="4000" dirty="0">
              <a:solidFill>
                <a:srgbClr val="FF0000"/>
              </a:solidFill>
            </a:endParaRPr>
          </a:p>
        </p:txBody>
      </p:sp>
      <p:sp>
        <p:nvSpPr>
          <p:cNvPr id="3" name="Text Placeholder 2"/>
          <p:cNvSpPr>
            <a:spLocks noGrp="1"/>
          </p:cNvSpPr>
          <p:nvPr>
            <p:ph type="body" idx="1"/>
          </p:nvPr>
        </p:nvSpPr>
        <p:spPr/>
        <p:txBody>
          <a:bodyPr/>
          <a:lstStyle/>
          <a:p>
            <a:endParaRPr lang="en-US" dirty="0" smtClean="0"/>
          </a:p>
          <a:p>
            <a:endParaRPr lang="en-US" dirty="0"/>
          </a:p>
        </p:txBody>
      </p:sp>
      <p:sp>
        <p:nvSpPr>
          <p:cNvPr id="5" name="Rectangle 4"/>
          <p:cNvSpPr/>
          <p:nvPr/>
        </p:nvSpPr>
        <p:spPr>
          <a:xfrm>
            <a:off x="1039660" y="1653435"/>
            <a:ext cx="9745250" cy="4246322"/>
          </a:xfrm>
          <a:prstGeom prst="rect">
            <a:avLst/>
          </a:prstGeom>
        </p:spPr>
        <p:txBody>
          <a:bodyPr wrap="square" numCol="2">
            <a:spAutoFit/>
          </a:bodyPr>
          <a:lstStyle/>
          <a:p>
            <a:r>
              <a:rPr lang="en-US" sz="2400" b="1" dirty="0"/>
              <a:t>1951 – Regional Assembly Language</a:t>
            </a:r>
          </a:p>
          <a:p>
            <a:r>
              <a:rPr lang="en-US" sz="2400" b="1" dirty="0"/>
              <a:t>1952 – </a:t>
            </a:r>
            <a:r>
              <a:rPr lang="en-US" sz="2400" b="1" dirty="0" err="1"/>
              <a:t>Autocode</a:t>
            </a:r>
            <a:endParaRPr lang="en-US" sz="2400" b="1" dirty="0"/>
          </a:p>
          <a:p>
            <a:r>
              <a:rPr lang="en-US" sz="2400" b="1" dirty="0"/>
              <a:t>1954 – IPL (forerunner to LISP)</a:t>
            </a:r>
          </a:p>
          <a:p>
            <a:r>
              <a:rPr lang="en-US" sz="2400" b="1" dirty="0"/>
              <a:t>1955 – FLOW-MATIC (led to COBOL)</a:t>
            </a:r>
          </a:p>
          <a:p>
            <a:r>
              <a:rPr lang="en-US" sz="2400" b="1" dirty="0"/>
              <a:t>1957 – FORTRAN (First compiler)</a:t>
            </a:r>
          </a:p>
          <a:p>
            <a:r>
              <a:rPr lang="en-US" sz="2400" b="1" dirty="0"/>
              <a:t>1957 – COMTRAN (precursor to COBOL)</a:t>
            </a:r>
          </a:p>
          <a:p>
            <a:r>
              <a:rPr lang="en-US" sz="2400" b="1" dirty="0"/>
              <a:t>1958 – LISP</a:t>
            </a:r>
          </a:p>
          <a:p>
            <a:r>
              <a:rPr lang="en-US" sz="2400" b="1" dirty="0"/>
              <a:t>1958 – ALGOL 58</a:t>
            </a:r>
          </a:p>
          <a:p>
            <a:r>
              <a:rPr lang="en-US" sz="2400" b="1" dirty="0"/>
              <a:t>1959 – FACT (forerunner to COBOL)</a:t>
            </a:r>
          </a:p>
          <a:p>
            <a:r>
              <a:rPr lang="en-US" sz="2400" b="1" dirty="0"/>
              <a:t>1959 – COBOL                                                    </a:t>
            </a:r>
          </a:p>
          <a:p>
            <a:r>
              <a:rPr lang="en-US" sz="2400" b="1" dirty="0"/>
              <a:t>1959 – </a:t>
            </a:r>
            <a:r>
              <a:rPr lang="en-US" sz="2400" b="1" dirty="0"/>
              <a:t>RPG</a:t>
            </a:r>
            <a:endParaRPr lang="en-US" sz="2400" b="1" dirty="0"/>
          </a:p>
          <a:p>
            <a:r>
              <a:rPr lang="en-US" sz="2400" b="1" dirty="0"/>
              <a:t>1962 – APL</a:t>
            </a:r>
          </a:p>
          <a:p>
            <a:r>
              <a:rPr lang="en-US" sz="2400" b="1" dirty="0"/>
              <a:t>1962 – </a:t>
            </a:r>
            <a:r>
              <a:rPr lang="en-US" sz="2400" b="1" dirty="0" err="1"/>
              <a:t>Simula</a:t>
            </a:r>
            <a:endParaRPr lang="en-US" sz="2400" b="1" dirty="0"/>
          </a:p>
          <a:p>
            <a:r>
              <a:rPr lang="en-US" sz="2400" b="1" dirty="0"/>
              <a:t>1962 – SNOBOL</a:t>
            </a:r>
          </a:p>
          <a:p>
            <a:r>
              <a:rPr lang="en-US" sz="2400" b="1" dirty="0"/>
              <a:t>1963 – CPL (forerunner to C)</a:t>
            </a:r>
          </a:p>
          <a:p>
            <a:r>
              <a:rPr lang="en-US" sz="2400" b="1" dirty="0"/>
              <a:t>1964 – Speakeasy (computational environment)</a:t>
            </a:r>
          </a:p>
          <a:p>
            <a:r>
              <a:rPr lang="en-US" sz="2400" b="1" dirty="0"/>
              <a:t>1964 – BASIC</a:t>
            </a:r>
          </a:p>
          <a:p>
            <a:r>
              <a:rPr lang="en-US" sz="2400" b="1" dirty="0"/>
              <a:t>1964 – PL/I</a:t>
            </a:r>
          </a:p>
          <a:p>
            <a:r>
              <a:rPr lang="en-US" sz="2400" b="1" dirty="0"/>
              <a:t>1966 – JOSS</a:t>
            </a:r>
          </a:p>
          <a:p>
            <a:r>
              <a:rPr lang="en-US" sz="2400" b="1" dirty="0"/>
              <a:t>1967 – BCPL (forerunner to C)</a:t>
            </a:r>
          </a:p>
        </p:txBody>
      </p:sp>
    </p:spTree>
    <p:extLst>
      <p:ext uri="{BB962C8B-B14F-4D97-AF65-F5344CB8AC3E}">
        <p14:creationId xmlns:p14="http://schemas.microsoft.com/office/powerpoint/2010/main" val="39476988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additive="base">
                                        <p:cTn id="1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 calcmode="lin" valueType="num">
                                      <p:cBhvr additive="base">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 calcmode="lin" valueType="num">
                                      <p:cBhvr additive="base">
                                        <p:cTn id="2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additive="base">
                                        <p:cTn id="2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 calcmode="lin" valueType="num">
                                      <p:cBhvr additive="base">
                                        <p:cTn id="32"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 calcmode="lin" valueType="num">
                                      <p:cBhvr additive="base">
                                        <p:cTn id="36"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 calcmode="lin" valueType="num">
                                      <p:cBhvr additive="base">
                                        <p:cTn id="4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5">
                                            <p:txEl>
                                              <p:pRg st="8" end="8"/>
                                            </p:txEl>
                                          </p:spTgt>
                                        </p:tgtEl>
                                        <p:attrNameLst>
                                          <p:attrName>style.visibility</p:attrName>
                                        </p:attrNameLst>
                                      </p:cBhvr>
                                      <p:to>
                                        <p:strVal val="visible"/>
                                      </p:to>
                                    </p:set>
                                    <p:anim calcmode="lin" valueType="num">
                                      <p:cBhvr additive="base">
                                        <p:cTn id="44"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5">
                                            <p:txEl>
                                              <p:pRg st="9" end="9"/>
                                            </p:txEl>
                                          </p:spTgt>
                                        </p:tgtEl>
                                        <p:attrNameLst>
                                          <p:attrName>style.visibility</p:attrName>
                                        </p:attrNameLst>
                                      </p:cBhvr>
                                      <p:to>
                                        <p:strVal val="visible"/>
                                      </p:to>
                                    </p:set>
                                    <p:anim calcmode="lin" valueType="num">
                                      <p:cBhvr additive="base">
                                        <p:cTn id="48"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
                                            <p:txEl>
                                              <p:pRg st="9" end="9"/>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 calcmode="lin" valueType="num">
                                      <p:cBhvr additive="base">
                                        <p:cTn id="52"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5">
                                            <p:txEl>
                                              <p:pRg st="11" end="11"/>
                                            </p:txEl>
                                          </p:spTgt>
                                        </p:tgtEl>
                                        <p:attrNameLst>
                                          <p:attrName>style.visibility</p:attrName>
                                        </p:attrNameLst>
                                      </p:cBhvr>
                                      <p:to>
                                        <p:strVal val="visible"/>
                                      </p:to>
                                    </p:set>
                                    <p:anim calcmode="lin" valueType="num">
                                      <p:cBhvr additive="base">
                                        <p:cTn id="56"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5">
                                            <p:txEl>
                                              <p:pRg st="12" end="12"/>
                                            </p:txEl>
                                          </p:spTgt>
                                        </p:tgtEl>
                                        <p:attrNameLst>
                                          <p:attrName>style.visibility</p:attrName>
                                        </p:attrNameLst>
                                      </p:cBhvr>
                                      <p:to>
                                        <p:strVal val="visible"/>
                                      </p:to>
                                    </p:set>
                                    <p:anim calcmode="lin" valueType="num">
                                      <p:cBhvr additive="base">
                                        <p:cTn id="60"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5">
                                            <p:txEl>
                                              <p:pRg st="13" end="13"/>
                                            </p:txEl>
                                          </p:spTgt>
                                        </p:tgtEl>
                                        <p:attrNameLst>
                                          <p:attrName>style.visibility</p:attrName>
                                        </p:attrNameLst>
                                      </p:cBhvr>
                                      <p:to>
                                        <p:strVal val="visible"/>
                                      </p:to>
                                    </p:set>
                                    <p:anim calcmode="lin" valueType="num">
                                      <p:cBhvr additive="base">
                                        <p:cTn id="64"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5">
                                            <p:txEl>
                                              <p:pRg st="14" end="14"/>
                                            </p:txEl>
                                          </p:spTgt>
                                        </p:tgtEl>
                                        <p:attrNameLst>
                                          <p:attrName>style.visibility</p:attrName>
                                        </p:attrNameLst>
                                      </p:cBhvr>
                                      <p:to>
                                        <p:strVal val="visible"/>
                                      </p:to>
                                    </p:set>
                                    <p:anim calcmode="lin" valueType="num">
                                      <p:cBhvr additive="base">
                                        <p:cTn id="68"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5">
                                            <p:txEl>
                                              <p:pRg st="15" end="15"/>
                                            </p:txEl>
                                          </p:spTgt>
                                        </p:tgtEl>
                                        <p:attrNameLst>
                                          <p:attrName>style.visibility</p:attrName>
                                        </p:attrNameLst>
                                      </p:cBhvr>
                                      <p:to>
                                        <p:strVal val="visible"/>
                                      </p:to>
                                    </p:set>
                                    <p:anim calcmode="lin" valueType="num">
                                      <p:cBhvr additive="base">
                                        <p:cTn id="72"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5">
                                            <p:txEl>
                                              <p:pRg st="15" end="15"/>
                                            </p:txEl>
                                          </p:spTgt>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5">
                                            <p:txEl>
                                              <p:pRg st="16" end="16"/>
                                            </p:txEl>
                                          </p:spTgt>
                                        </p:tgtEl>
                                        <p:attrNameLst>
                                          <p:attrName>style.visibility</p:attrName>
                                        </p:attrNameLst>
                                      </p:cBhvr>
                                      <p:to>
                                        <p:strVal val="visible"/>
                                      </p:to>
                                    </p:set>
                                    <p:anim calcmode="lin" valueType="num">
                                      <p:cBhvr additive="base">
                                        <p:cTn id="76"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5">
                                            <p:txEl>
                                              <p:pRg st="16" end="16"/>
                                            </p:txEl>
                                          </p:spTgt>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5">
                                            <p:txEl>
                                              <p:pRg st="17" end="17"/>
                                            </p:txEl>
                                          </p:spTgt>
                                        </p:tgtEl>
                                        <p:attrNameLst>
                                          <p:attrName>style.visibility</p:attrName>
                                        </p:attrNameLst>
                                      </p:cBhvr>
                                      <p:to>
                                        <p:strVal val="visible"/>
                                      </p:to>
                                    </p:set>
                                    <p:anim calcmode="lin" valueType="num">
                                      <p:cBhvr additive="base">
                                        <p:cTn id="80"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5">
                                            <p:txEl>
                                              <p:pRg st="17" end="17"/>
                                            </p:txEl>
                                          </p:spTgt>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5">
                                            <p:txEl>
                                              <p:pRg st="18" end="18"/>
                                            </p:txEl>
                                          </p:spTgt>
                                        </p:tgtEl>
                                        <p:attrNameLst>
                                          <p:attrName>style.visibility</p:attrName>
                                        </p:attrNameLst>
                                      </p:cBhvr>
                                      <p:to>
                                        <p:strVal val="visible"/>
                                      </p:to>
                                    </p:set>
                                    <p:anim calcmode="lin" valueType="num">
                                      <p:cBhvr additive="base">
                                        <p:cTn id="84" dur="500" fill="hold"/>
                                        <p:tgtEl>
                                          <p:spTgt spid="5">
                                            <p:txEl>
                                              <p:pRg st="18" end="18"/>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5">
                                            <p:txEl>
                                              <p:pRg st="18" end="18"/>
                                            </p:txEl>
                                          </p:spTgt>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5">
                                            <p:txEl>
                                              <p:pRg st="19" end="19"/>
                                            </p:txEl>
                                          </p:spTgt>
                                        </p:tgtEl>
                                        <p:attrNameLst>
                                          <p:attrName>style.visibility</p:attrName>
                                        </p:attrNameLst>
                                      </p:cBhvr>
                                      <p:to>
                                        <p:strVal val="visible"/>
                                      </p:to>
                                    </p:set>
                                    <p:anim calcmode="lin" valueType="num">
                                      <p:cBhvr additive="base">
                                        <p:cTn id="88" dur="500" fill="hold"/>
                                        <p:tgtEl>
                                          <p:spTgt spid="5">
                                            <p:txEl>
                                              <p:pRg st="19" end="19"/>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5">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1859"/>
            <a:ext cx="10515600" cy="602476"/>
          </a:xfrm>
        </p:spPr>
        <p:txBody>
          <a:bodyPr>
            <a:normAutofit fontScale="90000"/>
          </a:bodyPr>
          <a:lstStyle/>
          <a:p>
            <a:pPr algn="ctr"/>
            <a:r>
              <a:rPr lang="en-US" sz="4000" dirty="0" smtClean="0">
                <a:solidFill>
                  <a:srgbClr val="FF0000"/>
                </a:solidFill>
              </a:rPr>
              <a:t>Programming language </a:t>
            </a:r>
            <a:r>
              <a:rPr lang="en-US" sz="4000" dirty="0" smtClean="0">
                <a:solidFill>
                  <a:srgbClr val="FF0000"/>
                </a:solidFill>
              </a:rPr>
              <a:t>– History-2</a:t>
            </a:r>
            <a:endParaRPr lang="en-US" sz="4000" dirty="0">
              <a:solidFill>
                <a:srgbClr val="FF0000"/>
              </a:solidFill>
            </a:endParaRPr>
          </a:p>
        </p:txBody>
      </p:sp>
      <p:sp>
        <p:nvSpPr>
          <p:cNvPr id="3" name="Text Placeholder 2"/>
          <p:cNvSpPr>
            <a:spLocks noGrp="1"/>
          </p:cNvSpPr>
          <p:nvPr>
            <p:ph type="body" idx="1"/>
          </p:nvPr>
        </p:nvSpPr>
        <p:spPr/>
        <p:txBody>
          <a:bodyPr/>
          <a:lstStyle/>
          <a:p>
            <a:endParaRPr lang="en-US" dirty="0" smtClean="0"/>
          </a:p>
          <a:p>
            <a:endParaRPr lang="en-US" dirty="0"/>
          </a:p>
        </p:txBody>
      </p:sp>
      <p:sp>
        <p:nvSpPr>
          <p:cNvPr id="5" name="Rectangle 4"/>
          <p:cNvSpPr/>
          <p:nvPr/>
        </p:nvSpPr>
        <p:spPr>
          <a:xfrm>
            <a:off x="838200" y="784335"/>
            <a:ext cx="10474960" cy="523220"/>
          </a:xfrm>
          <a:prstGeom prst="rect">
            <a:avLst/>
          </a:prstGeom>
        </p:spPr>
        <p:txBody>
          <a:bodyPr wrap="square" numCol="2">
            <a:spAutoFit/>
          </a:bodyPr>
          <a:lstStyle/>
          <a:p>
            <a:endParaRPr lang="en-US" sz="2800" dirty="0"/>
          </a:p>
        </p:txBody>
      </p:sp>
      <p:sp>
        <p:nvSpPr>
          <p:cNvPr id="6" name="Rectangle 5"/>
          <p:cNvSpPr/>
          <p:nvPr/>
        </p:nvSpPr>
        <p:spPr>
          <a:xfrm>
            <a:off x="250522" y="784333"/>
            <a:ext cx="11210794" cy="5392630"/>
          </a:xfrm>
          <a:prstGeom prst="rect">
            <a:avLst/>
          </a:prstGeom>
        </p:spPr>
        <p:txBody>
          <a:bodyPr wrap="square" numCol="2">
            <a:spAutoFit/>
          </a:bodyPr>
          <a:lstStyle/>
          <a:p>
            <a:r>
              <a:rPr lang="en-US" sz="2400" b="1" dirty="0"/>
              <a:t>1968 – Logo</a:t>
            </a:r>
          </a:p>
          <a:p>
            <a:r>
              <a:rPr lang="en-US" sz="2400" b="1" dirty="0"/>
              <a:t>1969 – B (forerunner to C)</a:t>
            </a:r>
          </a:p>
          <a:p>
            <a:r>
              <a:rPr lang="en-US" sz="2400" b="1" dirty="0"/>
              <a:t>1970 – </a:t>
            </a:r>
            <a:r>
              <a:rPr lang="en-US" sz="2400" b="1" dirty="0"/>
              <a:t>Pascal</a:t>
            </a:r>
            <a:endParaRPr lang="en-US" sz="2400" b="1" dirty="0"/>
          </a:p>
          <a:p>
            <a:r>
              <a:rPr lang="en-US" sz="2400" b="1" dirty="0"/>
              <a:t>1970 – Forth</a:t>
            </a:r>
          </a:p>
          <a:p>
            <a:r>
              <a:rPr lang="en-US" sz="2400" b="1" dirty="0"/>
              <a:t>1972 – C                                                    </a:t>
            </a:r>
          </a:p>
          <a:p>
            <a:r>
              <a:rPr lang="en-US" sz="2400" b="1" dirty="0"/>
              <a:t>1972 – Smalltalk</a:t>
            </a:r>
          </a:p>
          <a:p>
            <a:r>
              <a:rPr lang="en-US" sz="2400" b="1" dirty="0"/>
              <a:t>1972 – Prolog</a:t>
            </a:r>
          </a:p>
          <a:p>
            <a:r>
              <a:rPr lang="en-US" sz="2400" b="1" dirty="0"/>
              <a:t>1973 – ML</a:t>
            </a:r>
          </a:p>
          <a:p>
            <a:r>
              <a:rPr lang="en-US" sz="2400" b="1" dirty="0"/>
              <a:t>1975 – Scheme</a:t>
            </a:r>
          </a:p>
          <a:p>
            <a:r>
              <a:rPr lang="en-US" sz="2400" b="1" dirty="0"/>
              <a:t>1978 – SQL (a query language, later extended) </a:t>
            </a:r>
            <a:endParaRPr lang="en-US" sz="2400" b="1" dirty="0"/>
          </a:p>
          <a:p>
            <a:r>
              <a:rPr lang="en-US" sz="2400" b="1" dirty="0"/>
              <a:t>1980 </a:t>
            </a:r>
            <a:r>
              <a:rPr lang="en-US" sz="2400" b="1" dirty="0"/>
              <a:t>– C++ (as C with classes, renamed in 1983)</a:t>
            </a:r>
          </a:p>
          <a:p>
            <a:endParaRPr lang="en-US" sz="2400" b="1" dirty="0" smtClean="0"/>
          </a:p>
          <a:p>
            <a:r>
              <a:rPr lang="en-US" sz="2400" b="1" dirty="0" smtClean="0"/>
              <a:t>1983 </a:t>
            </a:r>
            <a:r>
              <a:rPr lang="en-US" sz="2400" b="1" dirty="0"/>
              <a:t>– Ada</a:t>
            </a:r>
          </a:p>
          <a:p>
            <a:r>
              <a:rPr lang="en-US" sz="2400" b="1" dirty="0"/>
              <a:t>1984 – Common Lisp</a:t>
            </a:r>
          </a:p>
          <a:p>
            <a:r>
              <a:rPr lang="en-US" sz="2400" b="1" dirty="0"/>
              <a:t>1984 – MATLAB</a:t>
            </a:r>
          </a:p>
          <a:p>
            <a:r>
              <a:rPr lang="en-US" sz="2400" b="1" dirty="0"/>
              <a:t>1985 – Eiffel</a:t>
            </a:r>
          </a:p>
          <a:p>
            <a:r>
              <a:rPr lang="en-US" sz="2400" b="1" dirty="0"/>
              <a:t>1986 – Objective-C                                                    </a:t>
            </a:r>
          </a:p>
          <a:p>
            <a:r>
              <a:rPr lang="en-US" sz="2400" b="1" dirty="0"/>
              <a:t>1986 – </a:t>
            </a:r>
            <a:r>
              <a:rPr lang="en-US" sz="2400" b="1" dirty="0" err="1"/>
              <a:t>LabVIEW</a:t>
            </a:r>
            <a:r>
              <a:rPr lang="en-US" sz="2400" b="1" dirty="0"/>
              <a:t> (Visual Programming Language)</a:t>
            </a:r>
          </a:p>
          <a:p>
            <a:r>
              <a:rPr lang="en-US" sz="2400" b="1" dirty="0"/>
              <a:t>1986 – </a:t>
            </a:r>
            <a:r>
              <a:rPr lang="en-US" sz="2400" b="1" dirty="0" err="1"/>
              <a:t>Erlang</a:t>
            </a:r>
            <a:endParaRPr lang="en-US" sz="2400" b="1" dirty="0"/>
          </a:p>
          <a:p>
            <a:r>
              <a:rPr lang="en-US" sz="2400" b="1" dirty="0"/>
              <a:t>1987 – Perl</a:t>
            </a:r>
          </a:p>
          <a:p>
            <a:r>
              <a:rPr lang="en-US" sz="2400" b="1" dirty="0"/>
              <a:t>1988 – </a:t>
            </a:r>
            <a:r>
              <a:rPr lang="en-US" sz="2400" b="1" dirty="0" err="1"/>
              <a:t>Tcl</a:t>
            </a:r>
            <a:endParaRPr lang="en-US" sz="2400" b="1" dirty="0"/>
          </a:p>
          <a:p>
            <a:r>
              <a:rPr lang="en-US" sz="2400" b="1" dirty="0"/>
              <a:t>1988 – Wolfram Language (as part of </a:t>
            </a:r>
            <a:r>
              <a:rPr lang="en-US" sz="2400" b="1" dirty="0" err="1"/>
              <a:t>Mathematica</a:t>
            </a:r>
            <a:r>
              <a:rPr lang="en-US" sz="2400" b="1" dirty="0"/>
              <a:t>, only got a separate name in June 2013)</a:t>
            </a:r>
          </a:p>
          <a:p>
            <a:endParaRPr lang="en-US" dirty="0"/>
          </a:p>
        </p:txBody>
      </p:sp>
    </p:spTree>
    <p:extLst>
      <p:ext uri="{BB962C8B-B14F-4D97-AF65-F5344CB8AC3E}">
        <p14:creationId xmlns:p14="http://schemas.microsoft.com/office/powerpoint/2010/main" val="464395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80">
                                          <p:stCondLst>
                                            <p:cond delay="0"/>
                                          </p:stCondLst>
                                        </p:cTn>
                                        <p:tgtEl>
                                          <p:spTgt spid="6">
                                            <p:txEl>
                                              <p:pRg st="0" end="0"/>
                                            </p:txEl>
                                          </p:spTgt>
                                        </p:tgtEl>
                                      </p:cBhvr>
                                    </p:animEffect>
                                    <p:anim calcmode="lin" valueType="num">
                                      <p:cBhvr>
                                        <p:cTn id="13"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xEl>
                                              <p:pRg st="0" end="0"/>
                                            </p:txEl>
                                          </p:spTgt>
                                        </p:tgtEl>
                                      </p:cBhvr>
                                      <p:to x="100000" y="60000"/>
                                    </p:animScale>
                                    <p:animScale>
                                      <p:cBhvr>
                                        <p:cTn id="19" dur="166" decel="50000">
                                          <p:stCondLst>
                                            <p:cond delay="676"/>
                                          </p:stCondLst>
                                        </p:cTn>
                                        <p:tgtEl>
                                          <p:spTgt spid="6">
                                            <p:txEl>
                                              <p:pRg st="0" end="0"/>
                                            </p:txEl>
                                          </p:spTgt>
                                        </p:tgtEl>
                                      </p:cBhvr>
                                      <p:to x="100000" y="100000"/>
                                    </p:animScale>
                                    <p:animScale>
                                      <p:cBhvr>
                                        <p:cTn id="20" dur="26">
                                          <p:stCondLst>
                                            <p:cond delay="1312"/>
                                          </p:stCondLst>
                                        </p:cTn>
                                        <p:tgtEl>
                                          <p:spTgt spid="6">
                                            <p:txEl>
                                              <p:pRg st="0" end="0"/>
                                            </p:txEl>
                                          </p:spTgt>
                                        </p:tgtEl>
                                      </p:cBhvr>
                                      <p:to x="100000" y="80000"/>
                                    </p:animScale>
                                    <p:animScale>
                                      <p:cBhvr>
                                        <p:cTn id="21" dur="166" decel="50000">
                                          <p:stCondLst>
                                            <p:cond delay="1338"/>
                                          </p:stCondLst>
                                        </p:cTn>
                                        <p:tgtEl>
                                          <p:spTgt spid="6">
                                            <p:txEl>
                                              <p:pRg st="0" end="0"/>
                                            </p:txEl>
                                          </p:spTgt>
                                        </p:tgtEl>
                                      </p:cBhvr>
                                      <p:to x="100000" y="100000"/>
                                    </p:animScale>
                                    <p:animScale>
                                      <p:cBhvr>
                                        <p:cTn id="22" dur="26">
                                          <p:stCondLst>
                                            <p:cond delay="1642"/>
                                          </p:stCondLst>
                                        </p:cTn>
                                        <p:tgtEl>
                                          <p:spTgt spid="6">
                                            <p:txEl>
                                              <p:pRg st="0" end="0"/>
                                            </p:txEl>
                                          </p:spTgt>
                                        </p:tgtEl>
                                      </p:cBhvr>
                                      <p:to x="100000" y="90000"/>
                                    </p:animScale>
                                    <p:animScale>
                                      <p:cBhvr>
                                        <p:cTn id="23" dur="166" decel="50000">
                                          <p:stCondLst>
                                            <p:cond delay="1668"/>
                                          </p:stCondLst>
                                        </p:cTn>
                                        <p:tgtEl>
                                          <p:spTgt spid="6">
                                            <p:txEl>
                                              <p:pRg st="0" end="0"/>
                                            </p:txEl>
                                          </p:spTgt>
                                        </p:tgtEl>
                                      </p:cBhvr>
                                      <p:to x="100000" y="100000"/>
                                    </p:animScale>
                                    <p:animScale>
                                      <p:cBhvr>
                                        <p:cTn id="24" dur="26">
                                          <p:stCondLst>
                                            <p:cond delay="1808"/>
                                          </p:stCondLst>
                                        </p:cTn>
                                        <p:tgtEl>
                                          <p:spTgt spid="6">
                                            <p:txEl>
                                              <p:pRg st="0" end="0"/>
                                            </p:txEl>
                                          </p:spTgt>
                                        </p:tgtEl>
                                      </p:cBhvr>
                                      <p:to x="100000" y="95000"/>
                                    </p:animScale>
                                    <p:animScale>
                                      <p:cBhvr>
                                        <p:cTn id="25" dur="166" decel="50000">
                                          <p:stCondLst>
                                            <p:cond delay="1834"/>
                                          </p:stCondLst>
                                        </p:cTn>
                                        <p:tgtEl>
                                          <p:spTgt spid="6">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wipe(down)">
                                      <p:cBhvr>
                                        <p:cTn id="28" dur="580">
                                          <p:stCondLst>
                                            <p:cond delay="0"/>
                                          </p:stCondLst>
                                        </p:cTn>
                                        <p:tgtEl>
                                          <p:spTgt spid="6">
                                            <p:txEl>
                                              <p:pRg st="1" end="1"/>
                                            </p:txEl>
                                          </p:spTgt>
                                        </p:tgtEl>
                                      </p:cBhvr>
                                    </p:animEffect>
                                    <p:anim calcmode="lin" valueType="num">
                                      <p:cBhvr>
                                        <p:cTn id="29" dur="1822" tmFilter="0,0; 0.14,0.36; 0.43,0.73; 0.71,0.91; 1.0,1.0">
                                          <p:stCondLst>
                                            <p:cond delay="0"/>
                                          </p:stCondLst>
                                        </p:cTn>
                                        <p:tgtEl>
                                          <p:spTgt spid="6">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6">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6">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6">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6">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6">
                                            <p:txEl>
                                              <p:pRg st="1" end="1"/>
                                            </p:txEl>
                                          </p:spTgt>
                                        </p:tgtEl>
                                      </p:cBhvr>
                                      <p:to x="100000" y="60000"/>
                                    </p:animScale>
                                    <p:animScale>
                                      <p:cBhvr>
                                        <p:cTn id="35" dur="166" decel="50000">
                                          <p:stCondLst>
                                            <p:cond delay="676"/>
                                          </p:stCondLst>
                                        </p:cTn>
                                        <p:tgtEl>
                                          <p:spTgt spid="6">
                                            <p:txEl>
                                              <p:pRg st="1" end="1"/>
                                            </p:txEl>
                                          </p:spTgt>
                                        </p:tgtEl>
                                      </p:cBhvr>
                                      <p:to x="100000" y="100000"/>
                                    </p:animScale>
                                    <p:animScale>
                                      <p:cBhvr>
                                        <p:cTn id="36" dur="26">
                                          <p:stCondLst>
                                            <p:cond delay="1312"/>
                                          </p:stCondLst>
                                        </p:cTn>
                                        <p:tgtEl>
                                          <p:spTgt spid="6">
                                            <p:txEl>
                                              <p:pRg st="1" end="1"/>
                                            </p:txEl>
                                          </p:spTgt>
                                        </p:tgtEl>
                                      </p:cBhvr>
                                      <p:to x="100000" y="80000"/>
                                    </p:animScale>
                                    <p:animScale>
                                      <p:cBhvr>
                                        <p:cTn id="37" dur="166" decel="50000">
                                          <p:stCondLst>
                                            <p:cond delay="1338"/>
                                          </p:stCondLst>
                                        </p:cTn>
                                        <p:tgtEl>
                                          <p:spTgt spid="6">
                                            <p:txEl>
                                              <p:pRg st="1" end="1"/>
                                            </p:txEl>
                                          </p:spTgt>
                                        </p:tgtEl>
                                      </p:cBhvr>
                                      <p:to x="100000" y="100000"/>
                                    </p:animScale>
                                    <p:animScale>
                                      <p:cBhvr>
                                        <p:cTn id="38" dur="26">
                                          <p:stCondLst>
                                            <p:cond delay="1642"/>
                                          </p:stCondLst>
                                        </p:cTn>
                                        <p:tgtEl>
                                          <p:spTgt spid="6">
                                            <p:txEl>
                                              <p:pRg st="1" end="1"/>
                                            </p:txEl>
                                          </p:spTgt>
                                        </p:tgtEl>
                                      </p:cBhvr>
                                      <p:to x="100000" y="90000"/>
                                    </p:animScale>
                                    <p:animScale>
                                      <p:cBhvr>
                                        <p:cTn id="39" dur="166" decel="50000">
                                          <p:stCondLst>
                                            <p:cond delay="1668"/>
                                          </p:stCondLst>
                                        </p:cTn>
                                        <p:tgtEl>
                                          <p:spTgt spid="6">
                                            <p:txEl>
                                              <p:pRg st="1" end="1"/>
                                            </p:txEl>
                                          </p:spTgt>
                                        </p:tgtEl>
                                      </p:cBhvr>
                                      <p:to x="100000" y="100000"/>
                                    </p:animScale>
                                    <p:animScale>
                                      <p:cBhvr>
                                        <p:cTn id="40" dur="26">
                                          <p:stCondLst>
                                            <p:cond delay="1808"/>
                                          </p:stCondLst>
                                        </p:cTn>
                                        <p:tgtEl>
                                          <p:spTgt spid="6">
                                            <p:txEl>
                                              <p:pRg st="1" end="1"/>
                                            </p:txEl>
                                          </p:spTgt>
                                        </p:tgtEl>
                                      </p:cBhvr>
                                      <p:to x="100000" y="95000"/>
                                    </p:animScale>
                                    <p:animScale>
                                      <p:cBhvr>
                                        <p:cTn id="41" dur="166" decel="50000">
                                          <p:stCondLst>
                                            <p:cond delay="1834"/>
                                          </p:stCondLst>
                                        </p:cTn>
                                        <p:tgtEl>
                                          <p:spTgt spid="6">
                                            <p:txEl>
                                              <p:pRg st="1" end="1"/>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wipe(down)">
                                      <p:cBhvr>
                                        <p:cTn id="44" dur="580">
                                          <p:stCondLst>
                                            <p:cond delay="0"/>
                                          </p:stCondLst>
                                        </p:cTn>
                                        <p:tgtEl>
                                          <p:spTgt spid="6">
                                            <p:txEl>
                                              <p:pRg st="2" end="2"/>
                                            </p:txEl>
                                          </p:spTgt>
                                        </p:tgtEl>
                                      </p:cBhvr>
                                    </p:animEffect>
                                    <p:anim calcmode="lin" valueType="num">
                                      <p:cBhvr>
                                        <p:cTn id="45" dur="1822" tmFilter="0,0; 0.14,0.36; 0.43,0.73; 0.71,0.91; 1.0,1.0">
                                          <p:stCondLst>
                                            <p:cond delay="0"/>
                                          </p:stCondLst>
                                        </p:cTn>
                                        <p:tgtEl>
                                          <p:spTgt spid="6">
                                            <p:txEl>
                                              <p:pRg st="2" end="2"/>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6">
                                            <p:txEl>
                                              <p:pRg st="2" end="2"/>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6">
                                            <p:txEl>
                                              <p:pRg st="2" end="2"/>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6">
                                            <p:txEl>
                                              <p:pRg st="2" end="2"/>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6">
                                            <p:txEl>
                                              <p:pRg st="2" end="2"/>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6">
                                            <p:txEl>
                                              <p:pRg st="2" end="2"/>
                                            </p:txEl>
                                          </p:spTgt>
                                        </p:tgtEl>
                                      </p:cBhvr>
                                      <p:to x="100000" y="60000"/>
                                    </p:animScale>
                                    <p:animScale>
                                      <p:cBhvr>
                                        <p:cTn id="51" dur="166" decel="50000">
                                          <p:stCondLst>
                                            <p:cond delay="676"/>
                                          </p:stCondLst>
                                        </p:cTn>
                                        <p:tgtEl>
                                          <p:spTgt spid="6">
                                            <p:txEl>
                                              <p:pRg st="2" end="2"/>
                                            </p:txEl>
                                          </p:spTgt>
                                        </p:tgtEl>
                                      </p:cBhvr>
                                      <p:to x="100000" y="100000"/>
                                    </p:animScale>
                                    <p:animScale>
                                      <p:cBhvr>
                                        <p:cTn id="52" dur="26">
                                          <p:stCondLst>
                                            <p:cond delay="1312"/>
                                          </p:stCondLst>
                                        </p:cTn>
                                        <p:tgtEl>
                                          <p:spTgt spid="6">
                                            <p:txEl>
                                              <p:pRg st="2" end="2"/>
                                            </p:txEl>
                                          </p:spTgt>
                                        </p:tgtEl>
                                      </p:cBhvr>
                                      <p:to x="100000" y="80000"/>
                                    </p:animScale>
                                    <p:animScale>
                                      <p:cBhvr>
                                        <p:cTn id="53" dur="166" decel="50000">
                                          <p:stCondLst>
                                            <p:cond delay="1338"/>
                                          </p:stCondLst>
                                        </p:cTn>
                                        <p:tgtEl>
                                          <p:spTgt spid="6">
                                            <p:txEl>
                                              <p:pRg st="2" end="2"/>
                                            </p:txEl>
                                          </p:spTgt>
                                        </p:tgtEl>
                                      </p:cBhvr>
                                      <p:to x="100000" y="100000"/>
                                    </p:animScale>
                                    <p:animScale>
                                      <p:cBhvr>
                                        <p:cTn id="54" dur="26">
                                          <p:stCondLst>
                                            <p:cond delay="1642"/>
                                          </p:stCondLst>
                                        </p:cTn>
                                        <p:tgtEl>
                                          <p:spTgt spid="6">
                                            <p:txEl>
                                              <p:pRg st="2" end="2"/>
                                            </p:txEl>
                                          </p:spTgt>
                                        </p:tgtEl>
                                      </p:cBhvr>
                                      <p:to x="100000" y="90000"/>
                                    </p:animScale>
                                    <p:animScale>
                                      <p:cBhvr>
                                        <p:cTn id="55" dur="166" decel="50000">
                                          <p:stCondLst>
                                            <p:cond delay="1668"/>
                                          </p:stCondLst>
                                        </p:cTn>
                                        <p:tgtEl>
                                          <p:spTgt spid="6">
                                            <p:txEl>
                                              <p:pRg st="2" end="2"/>
                                            </p:txEl>
                                          </p:spTgt>
                                        </p:tgtEl>
                                      </p:cBhvr>
                                      <p:to x="100000" y="100000"/>
                                    </p:animScale>
                                    <p:animScale>
                                      <p:cBhvr>
                                        <p:cTn id="56" dur="26">
                                          <p:stCondLst>
                                            <p:cond delay="1808"/>
                                          </p:stCondLst>
                                        </p:cTn>
                                        <p:tgtEl>
                                          <p:spTgt spid="6">
                                            <p:txEl>
                                              <p:pRg st="2" end="2"/>
                                            </p:txEl>
                                          </p:spTgt>
                                        </p:tgtEl>
                                      </p:cBhvr>
                                      <p:to x="100000" y="95000"/>
                                    </p:animScale>
                                    <p:animScale>
                                      <p:cBhvr>
                                        <p:cTn id="57" dur="166" decel="50000">
                                          <p:stCondLst>
                                            <p:cond delay="1834"/>
                                          </p:stCondLst>
                                        </p:cTn>
                                        <p:tgtEl>
                                          <p:spTgt spid="6">
                                            <p:txEl>
                                              <p:pRg st="2" end="2"/>
                                            </p:txEl>
                                          </p:spTgt>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6">
                                            <p:txEl>
                                              <p:pRg st="3" end="3"/>
                                            </p:txEl>
                                          </p:spTgt>
                                        </p:tgtEl>
                                        <p:attrNameLst>
                                          <p:attrName>style.visibility</p:attrName>
                                        </p:attrNameLst>
                                      </p:cBhvr>
                                      <p:to>
                                        <p:strVal val="visible"/>
                                      </p:to>
                                    </p:set>
                                    <p:animEffect transition="in" filter="wipe(down)">
                                      <p:cBhvr>
                                        <p:cTn id="60" dur="580">
                                          <p:stCondLst>
                                            <p:cond delay="0"/>
                                          </p:stCondLst>
                                        </p:cTn>
                                        <p:tgtEl>
                                          <p:spTgt spid="6">
                                            <p:txEl>
                                              <p:pRg st="3" end="3"/>
                                            </p:txEl>
                                          </p:spTgt>
                                        </p:tgtEl>
                                      </p:cBhvr>
                                    </p:animEffect>
                                    <p:anim calcmode="lin" valueType="num">
                                      <p:cBhvr>
                                        <p:cTn id="61" dur="1822" tmFilter="0,0; 0.14,0.36; 0.43,0.73; 0.71,0.91; 1.0,1.0">
                                          <p:stCondLst>
                                            <p:cond delay="0"/>
                                          </p:stCondLst>
                                        </p:cTn>
                                        <p:tgtEl>
                                          <p:spTgt spid="6">
                                            <p:txEl>
                                              <p:pRg st="3" end="3"/>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6">
                                            <p:txEl>
                                              <p:pRg st="3" end="3"/>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6">
                                            <p:txEl>
                                              <p:pRg st="3" end="3"/>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6">
                                            <p:txEl>
                                              <p:pRg st="3" end="3"/>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6">
                                            <p:txEl>
                                              <p:pRg st="3" end="3"/>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6">
                                            <p:txEl>
                                              <p:pRg st="3" end="3"/>
                                            </p:txEl>
                                          </p:spTgt>
                                        </p:tgtEl>
                                      </p:cBhvr>
                                      <p:to x="100000" y="60000"/>
                                    </p:animScale>
                                    <p:animScale>
                                      <p:cBhvr>
                                        <p:cTn id="67" dur="166" decel="50000">
                                          <p:stCondLst>
                                            <p:cond delay="676"/>
                                          </p:stCondLst>
                                        </p:cTn>
                                        <p:tgtEl>
                                          <p:spTgt spid="6">
                                            <p:txEl>
                                              <p:pRg st="3" end="3"/>
                                            </p:txEl>
                                          </p:spTgt>
                                        </p:tgtEl>
                                      </p:cBhvr>
                                      <p:to x="100000" y="100000"/>
                                    </p:animScale>
                                    <p:animScale>
                                      <p:cBhvr>
                                        <p:cTn id="68" dur="26">
                                          <p:stCondLst>
                                            <p:cond delay="1312"/>
                                          </p:stCondLst>
                                        </p:cTn>
                                        <p:tgtEl>
                                          <p:spTgt spid="6">
                                            <p:txEl>
                                              <p:pRg st="3" end="3"/>
                                            </p:txEl>
                                          </p:spTgt>
                                        </p:tgtEl>
                                      </p:cBhvr>
                                      <p:to x="100000" y="80000"/>
                                    </p:animScale>
                                    <p:animScale>
                                      <p:cBhvr>
                                        <p:cTn id="69" dur="166" decel="50000">
                                          <p:stCondLst>
                                            <p:cond delay="1338"/>
                                          </p:stCondLst>
                                        </p:cTn>
                                        <p:tgtEl>
                                          <p:spTgt spid="6">
                                            <p:txEl>
                                              <p:pRg st="3" end="3"/>
                                            </p:txEl>
                                          </p:spTgt>
                                        </p:tgtEl>
                                      </p:cBhvr>
                                      <p:to x="100000" y="100000"/>
                                    </p:animScale>
                                    <p:animScale>
                                      <p:cBhvr>
                                        <p:cTn id="70" dur="26">
                                          <p:stCondLst>
                                            <p:cond delay="1642"/>
                                          </p:stCondLst>
                                        </p:cTn>
                                        <p:tgtEl>
                                          <p:spTgt spid="6">
                                            <p:txEl>
                                              <p:pRg st="3" end="3"/>
                                            </p:txEl>
                                          </p:spTgt>
                                        </p:tgtEl>
                                      </p:cBhvr>
                                      <p:to x="100000" y="90000"/>
                                    </p:animScale>
                                    <p:animScale>
                                      <p:cBhvr>
                                        <p:cTn id="71" dur="166" decel="50000">
                                          <p:stCondLst>
                                            <p:cond delay="1668"/>
                                          </p:stCondLst>
                                        </p:cTn>
                                        <p:tgtEl>
                                          <p:spTgt spid="6">
                                            <p:txEl>
                                              <p:pRg st="3" end="3"/>
                                            </p:txEl>
                                          </p:spTgt>
                                        </p:tgtEl>
                                      </p:cBhvr>
                                      <p:to x="100000" y="100000"/>
                                    </p:animScale>
                                    <p:animScale>
                                      <p:cBhvr>
                                        <p:cTn id="72" dur="26">
                                          <p:stCondLst>
                                            <p:cond delay="1808"/>
                                          </p:stCondLst>
                                        </p:cTn>
                                        <p:tgtEl>
                                          <p:spTgt spid="6">
                                            <p:txEl>
                                              <p:pRg st="3" end="3"/>
                                            </p:txEl>
                                          </p:spTgt>
                                        </p:tgtEl>
                                      </p:cBhvr>
                                      <p:to x="100000" y="95000"/>
                                    </p:animScale>
                                    <p:animScale>
                                      <p:cBhvr>
                                        <p:cTn id="73" dur="166" decel="50000">
                                          <p:stCondLst>
                                            <p:cond delay="1834"/>
                                          </p:stCondLst>
                                        </p:cTn>
                                        <p:tgtEl>
                                          <p:spTgt spid="6">
                                            <p:txEl>
                                              <p:pRg st="3" end="3"/>
                                            </p:txEl>
                                          </p:spTgt>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6">
                                            <p:txEl>
                                              <p:pRg st="4" end="4"/>
                                            </p:txEl>
                                          </p:spTgt>
                                        </p:tgtEl>
                                        <p:attrNameLst>
                                          <p:attrName>style.visibility</p:attrName>
                                        </p:attrNameLst>
                                      </p:cBhvr>
                                      <p:to>
                                        <p:strVal val="visible"/>
                                      </p:to>
                                    </p:set>
                                    <p:animEffect transition="in" filter="wipe(down)">
                                      <p:cBhvr>
                                        <p:cTn id="76" dur="580">
                                          <p:stCondLst>
                                            <p:cond delay="0"/>
                                          </p:stCondLst>
                                        </p:cTn>
                                        <p:tgtEl>
                                          <p:spTgt spid="6">
                                            <p:txEl>
                                              <p:pRg st="4" end="4"/>
                                            </p:txEl>
                                          </p:spTgt>
                                        </p:tgtEl>
                                      </p:cBhvr>
                                    </p:animEffect>
                                    <p:anim calcmode="lin" valueType="num">
                                      <p:cBhvr>
                                        <p:cTn id="77" dur="1822" tmFilter="0,0; 0.14,0.36; 0.43,0.73; 0.71,0.91; 1.0,1.0">
                                          <p:stCondLst>
                                            <p:cond delay="0"/>
                                          </p:stCondLst>
                                        </p:cTn>
                                        <p:tgtEl>
                                          <p:spTgt spid="6">
                                            <p:txEl>
                                              <p:pRg st="4" end="4"/>
                                            </p:txEl>
                                          </p:spTgt>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6">
                                            <p:txEl>
                                              <p:pRg st="4" end="4"/>
                                            </p:txEl>
                                          </p:spTgt>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6">
                                            <p:txEl>
                                              <p:pRg st="4" end="4"/>
                                            </p:txEl>
                                          </p:spTgt>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6">
                                            <p:txEl>
                                              <p:pRg st="4" end="4"/>
                                            </p:txEl>
                                          </p:spTgt>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6">
                                            <p:txEl>
                                              <p:pRg st="4" end="4"/>
                                            </p:txEl>
                                          </p:spTgt>
                                        </p:tgtEl>
                                        <p:attrNameLst>
                                          <p:attrName>ppt_y</p:attrName>
                                        </p:attrNameLst>
                                      </p:cBhvr>
                                      <p:tavLst>
                                        <p:tav tm="0" fmla="#ppt_y-sin(pi*$)/81">
                                          <p:val>
                                            <p:fltVal val="0"/>
                                          </p:val>
                                        </p:tav>
                                        <p:tav tm="100000">
                                          <p:val>
                                            <p:fltVal val="1"/>
                                          </p:val>
                                        </p:tav>
                                      </p:tavLst>
                                    </p:anim>
                                    <p:animScale>
                                      <p:cBhvr>
                                        <p:cTn id="82" dur="26">
                                          <p:stCondLst>
                                            <p:cond delay="650"/>
                                          </p:stCondLst>
                                        </p:cTn>
                                        <p:tgtEl>
                                          <p:spTgt spid="6">
                                            <p:txEl>
                                              <p:pRg st="4" end="4"/>
                                            </p:txEl>
                                          </p:spTgt>
                                        </p:tgtEl>
                                      </p:cBhvr>
                                      <p:to x="100000" y="60000"/>
                                    </p:animScale>
                                    <p:animScale>
                                      <p:cBhvr>
                                        <p:cTn id="83" dur="166" decel="50000">
                                          <p:stCondLst>
                                            <p:cond delay="676"/>
                                          </p:stCondLst>
                                        </p:cTn>
                                        <p:tgtEl>
                                          <p:spTgt spid="6">
                                            <p:txEl>
                                              <p:pRg st="4" end="4"/>
                                            </p:txEl>
                                          </p:spTgt>
                                        </p:tgtEl>
                                      </p:cBhvr>
                                      <p:to x="100000" y="100000"/>
                                    </p:animScale>
                                    <p:animScale>
                                      <p:cBhvr>
                                        <p:cTn id="84" dur="26">
                                          <p:stCondLst>
                                            <p:cond delay="1312"/>
                                          </p:stCondLst>
                                        </p:cTn>
                                        <p:tgtEl>
                                          <p:spTgt spid="6">
                                            <p:txEl>
                                              <p:pRg st="4" end="4"/>
                                            </p:txEl>
                                          </p:spTgt>
                                        </p:tgtEl>
                                      </p:cBhvr>
                                      <p:to x="100000" y="80000"/>
                                    </p:animScale>
                                    <p:animScale>
                                      <p:cBhvr>
                                        <p:cTn id="85" dur="166" decel="50000">
                                          <p:stCondLst>
                                            <p:cond delay="1338"/>
                                          </p:stCondLst>
                                        </p:cTn>
                                        <p:tgtEl>
                                          <p:spTgt spid="6">
                                            <p:txEl>
                                              <p:pRg st="4" end="4"/>
                                            </p:txEl>
                                          </p:spTgt>
                                        </p:tgtEl>
                                      </p:cBhvr>
                                      <p:to x="100000" y="100000"/>
                                    </p:animScale>
                                    <p:animScale>
                                      <p:cBhvr>
                                        <p:cTn id="86" dur="26">
                                          <p:stCondLst>
                                            <p:cond delay="1642"/>
                                          </p:stCondLst>
                                        </p:cTn>
                                        <p:tgtEl>
                                          <p:spTgt spid="6">
                                            <p:txEl>
                                              <p:pRg st="4" end="4"/>
                                            </p:txEl>
                                          </p:spTgt>
                                        </p:tgtEl>
                                      </p:cBhvr>
                                      <p:to x="100000" y="90000"/>
                                    </p:animScale>
                                    <p:animScale>
                                      <p:cBhvr>
                                        <p:cTn id="87" dur="166" decel="50000">
                                          <p:stCondLst>
                                            <p:cond delay="1668"/>
                                          </p:stCondLst>
                                        </p:cTn>
                                        <p:tgtEl>
                                          <p:spTgt spid="6">
                                            <p:txEl>
                                              <p:pRg st="4" end="4"/>
                                            </p:txEl>
                                          </p:spTgt>
                                        </p:tgtEl>
                                      </p:cBhvr>
                                      <p:to x="100000" y="100000"/>
                                    </p:animScale>
                                    <p:animScale>
                                      <p:cBhvr>
                                        <p:cTn id="88" dur="26">
                                          <p:stCondLst>
                                            <p:cond delay="1808"/>
                                          </p:stCondLst>
                                        </p:cTn>
                                        <p:tgtEl>
                                          <p:spTgt spid="6">
                                            <p:txEl>
                                              <p:pRg st="4" end="4"/>
                                            </p:txEl>
                                          </p:spTgt>
                                        </p:tgtEl>
                                      </p:cBhvr>
                                      <p:to x="100000" y="95000"/>
                                    </p:animScale>
                                    <p:animScale>
                                      <p:cBhvr>
                                        <p:cTn id="89" dur="166" decel="50000">
                                          <p:stCondLst>
                                            <p:cond delay="1834"/>
                                          </p:stCondLst>
                                        </p:cTn>
                                        <p:tgtEl>
                                          <p:spTgt spid="6">
                                            <p:txEl>
                                              <p:pRg st="4" end="4"/>
                                            </p:txEl>
                                          </p:spTgt>
                                        </p:tgtEl>
                                      </p:cBhvr>
                                      <p:to x="100000" y="100000"/>
                                    </p:animScale>
                                  </p:childTnLst>
                                </p:cTn>
                              </p:par>
                              <p:par>
                                <p:cTn id="90" presetID="26" presetClass="entr" presetSubtype="0" fill="hold" nodeType="withEffect">
                                  <p:stCondLst>
                                    <p:cond delay="0"/>
                                  </p:stCondLst>
                                  <p:childTnLst>
                                    <p:set>
                                      <p:cBhvr>
                                        <p:cTn id="91" dur="1" fill="hold">
                                          <p:stCondLst>
                                            <p:cond delay="0"/>
                                          </p:stCondLst>
                                        </p:cTn>
                                        <p:tgtEl>
                                          <p:spTgt spid="6">
                                            <p:txEl>
                                              <p:pRg st="5" end="5"/>
                                            </p:txEl>
                                          </p:spTgt>
                                        </p:tgtEl>
                                        <p:attrNameLst>
                                          <p:attrName>style.visibility</p:attrName>
                                        </p:attrNameLst>
                                      </p:cBhvr>
                                      <p:to>
                                        <p:strVal val="visible"/>
                                      </p:to>
                                    </p:set>
                                    <p:animEffect transition="in" filter="wipe(down)">
                                      <p:cBhvr>
                                        <p:cTn id="92" dur="580">
                                          <p:stCondLst>
                                            <p:cond delay="0"/>
                                          </p:stCondLst>
                                        </p:cTn>
                                        <p:tgtEl>
                                          <p:spTgt spid="6">
                                            <p:txEl>
                                              <p:pRg st="5" end="5"/>
                                            </p:txEl>
                                          </p:spTgt>
                                        </p:tgtEl>
                                      </p:cBhvr>
                                    </p:animEffect>
                                    <p:anim calcmode="lin" valueType="num">
                                      <p:cBhvr>
                                        <p:cTn id="93" dur="1822" tmFilter="0,0; 0.14,0.36; 0.43,0.73; 0.71,0.91; 1.0,1.0">
                                          <p:stCondLst>
                                            <p:cond delay="0"/>
                                          </p:stCondLst>
                                        </p:cTn>
                                        <p:tgtEl>
                                          <p:spTgt spid="6">
                                            <p:txEl>
                                              <p:pRg st="5" end="5"/>
                                            </p:txEl>
                                          </p:spTgt>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6">
                                            <p:txEl>
                                              <p:pRg st="5" end="5"/>
                                            </p:txEl>
                                          </p:spTgt>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6">
                                            <p:txEl>
                                              <p:pRg st="5" end="5"/>
                                            </p:txEl>
                                          </p:spTgt>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6">
                                            <p:txEl>
                                              <p:pRg st="5" end="5"/>
                                            </p:txEl>
                                          </p:spTgt>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6">
                                            <p:txEl>
                                              <p:pRg st="5" end="5"/>
                                            </p:txEl>
                                          </p:spTgt>
                                        </p:tgtEl>
                                        <p:attrNameLst>
                                          <p:attrName>ppt_y</p:attrName>
                                        </p:attrNameLst>
                                      </p:cBhvr>
                                      <p:tavLst>
                                        <p:tav tm="0" fmla="#ppt_y-sin(pi*$)/81">
                                          <p:val>
                                            <p:fltVal val="0"/>
                                          </p:val>
                                        </p:tav>
                                        <p:tav tm="100000">
                                          <p:val>
                                            <p:fltVal val="1"/>
                                          </p:val>
                                        </p:tav>
                                      </p:tavLst>
                                    </p:anim>
                                    <p:animScale>
                                      <p:cBhvr>
                                        <p:cTn id="98" dur="26">
                                          <p:stCondLst>
                                            <p:cond delay="650"/>
                                          </p:stCondLst>
                                        </p:cTn>
                                        <p:tgtEl>
                                          <p:spTgt spid="6">
                                            <p:txEl>
                                              <p:pRg st="5" end="5"/>
                                            </p:txEl>
                                          </p:spTgt>
                                        </p:tgtEl>
                                      </p:cBhvr>
                                      <p:to x="100000" y="60000"/>
                                    </p:animScale>
                                    <p:animScale>
                                      <p:cBhvr>
                                        <p:cTn id="99" dur="166" decel="50000">
                                          <p:stCondLst>
                                            <p:cond delay="676"/>
                                          </p:stCondLst>
                                        </p:cTn>
                                        <p:tgtEl>
                                          <p:spTgt spid="6">
                                            <p:txEl>
                                              <p:pRg st="5" end="5"/>
                                            </p:txEl>
                                          </p:spTgt>
                                        </p:tgtEl>
                                      </p:cBhvr>
                                      <p:to x="100000" y="100000"/>
                                    </p:animScale>
                                    <p:animScale>
                                      <p:cBhvr>
                                        <p:cTn id="100" dur="26">
                                          <p:stCondLst>
                                            <p:cond delay="1312"/>
                                          </p:stCondLst>
                                        </p:cTn>
                                        <p:tgtEl>
                                          <p:spTgt spid="6">
                                            <p:txEl>
                                              <p:pRg st="5" end="5"/>
                                            </p:txEl>
                                          </p:spTgt>
                                        </p:tgtEl>
                                      </p:cBhvr>
                                      <p:to x="100000" y="80000"/>
                                    </p:animScale>
                                    <p:animScale>
                                      <p:cBhvr>
                                        <p:cTn id="101" dur="166" decel="50000">
                                          <p:stCondLst>
                                            <p:cond delay="1338"/>
                                          </p:stCondLst>
                                        </p:cTn>
                                        <p:tgtEl>
                                          <p:spTgt spid="6">
                                            <p:txEl>
                                              <p:pRg st="5" end="5"/>
                                            </p:txEl>
                                          </p:spTgt>
                                        </p:tgtEl>
                                      </p:cBhvr>
                                      <p:to x="100000" y="100000"/>
                                    </p:animScale>
                                    <p:animScale>
                                      <p:cBhvr>
                                        <p:cTn id="102" dur="26">
                                          <p:stCondLst>
                                            <p:cond delay="1642"/>
                                          </p:stCondLst>
                                        </p:cTn>
                                        <p:tgtEl>
                                          <p:spTgt spid="6">
                                            <p:txEl>
                                              <p:pRg st="5" end="5"/>
                                            </p:txEl>
                                          </p:spTgt>
                                        </p:tgtEl>
                                      </p:cBhvr>
                                      <p:to x="100000" y="90000"/>
                                    </p:animScale>
                                    <p:animScale>
                                      <p:cBhvr>
                                        <p:cTn id="103" dur="166" decel="50000">
                                          <p:stCondLst>
                                            <p:cond delay="1668"/>
                                          </p:stCondLst>
                                        </p:cTn>
                                        <p:tgtEl>
                                          <p:spTgt spid="6">
                                            <p:txEl>
                                              <p:pRg st="5" end="5"/>
                                            </p:txEl>
                                          </p:spTgt>
                                        </p:tgtEl>
                                      </p:cBhvr>
                                      <p:to x="100000" y="100000"/>
                                    </p:animScale>
                                    <p:animScale>
                                      <p:cBhvr>
                                        <p:cTn id="104" dur="26">
                                          <p:stCondLst>
                                            <p:cond delay="1808"/>
                                          </p:stCondLst>
                                        </p:cTn>
                                        <p:tgtEl>
                                          <p:spTgt spid="6">
                                            <p:txEl>
                                              <p:pRg st="5" end="5"/>
                                            </p:txEl>
                                          </p:spTgt>
                                        </p:tgtEl>
                                      </p:cBhvr>
                                      <p:to x="100000" y="95000"/>
                                    </p:animScale>
                                    <p:animScale>
                                      <p:cBhvr>
                                        <p:cTn id="105" dur="166" decel="50000">
                                          <p:stCondLst>
                                            <p:cond delay="1834"/>
                                          </p:stCondLst>
                                        </p:cTn>
                                        <p:tgtEl>
                                          <p:spTgt spid="6">
                                            <p:txEl>
                                              <p:pRg st="5" end="5"/>
                                            </p:txEl>
                                          </p:spTgt>
                                        </p:tgtEl>
                                      </p:cBhvr>
                                      <p:to x="100000" y="100000"/>
                                    </p:animScale>
                                  </p:childTnLst>
                                </p:cTn>
                              </p:par>
                              <p:par>
                                <p:cTn id="106" presetID="26" presetClass="entr" presetSubtype="0" fill="hold" nodeType="withEffect">
                                  <p:stCondLst>
                                    <p:cond delay="0"/>
                                  </p:stCondLst>
                                  <p:childTnLst>
                                    <p:set>
                                      <p:cBhvr>
                                        <p:cTn id="107" dur="1" fill="hold">
                                          <p:stCondLst>
                                            <p:cond delay="0"/>
                                          </p:stCondLst>
                                        </p:cTn>
                                        <p:tgtEl>
                                          <p:spTgt spid="6">
                                            <p:txEl>
                                              <p:pRg st="6" end="6"/>
                                            </p:txEl>
                                          </p:spTgt>
                                        </p:tgtEl>
                                        <p:attrNameLst>
                                          <p:attrName>style.visibility</p:attrName>
                                        </p:attrNameLst>
                                      </p:cBhvr>
                                      <p:to>
                                        <p:strVal val="visible"/>
                                      </p:to>
                                    </p:set>
                                    <p:animEffect transition="in" filter="wipe(down)">
                                      <p:cBhvr>
                                        <p:cTn id="108" dur="580">
                                          <p:stCondLst>
                                            <p:cond delay="0"/>
                                          </p:stCondLst>
                                        </p:cTn>
                                        <p:tgtEl>
                                          <p:spTgt spid="6">
                                            <p:txEl>
                                              <p:pRg st="6" end="6"/>
                                            </p:txEl>
                                          </p:spTgt>
                                        </p:tgtEl>
                                      </p:cBhvr>
                                    </p:animEffect>
                                    <p:anim calcmode="lin" valueType="num">
                                      <p:cBhvr>
                                        <p:cTn id="109" dur="1822" tmFilter="0,0; 0.14,0.36; 0.43,0.73; 0.71,0.91; 1.0,1.0">
                                          <p:stCondLst>
                                            <p:cond delay="0"/>
                                          </p:stCondLst>
                                        </p:cTn>
                                        <p:tgtEl>
                                          <p:spTgt spid="6">
                                            <p:txEl>
                                              <p:pRg st="6" end="6"/>
                                            </p:txEl>
                                          </p:spTgt>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6">
                                            <p:txEl>
                                              <p:pRg st="6" end="6"/>
                                            </p:txEl>
                                          </p:spTgt>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6">
                                            <p:txEl>
                                              <p:pRg st="6" end="6"/>
                                            </p:txEl>
                                          </p:spTgt>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6">
                                            <p:txEl>
                                              <p:pRg st="6" end="6"/>
                                            </p:txEl>
                                          </p:spTgt>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6">
                                            <p:txEl>
                                              <p:pRg st="6" end="6"/>
                                            </p:txEl>
                                          </p:spTgt>
                                        </p:tgtEl>
                                        <p:attrNameLst>
                                          <p:attrName>ppt_y</p:attrName>
                                        </p:attrNameLst>
                                      </p:cBhvr>
                                      <p:tavLst>
                                        <p:tav tm="0" fmla="#ppt_y-sin(pi*$)/81">
                                          <p:val>
                                            <p:fltVal val="0"/>
                                          </p:val>
                                        </p:tav>
                                        <p:tav tm="100000">
                                          <p:val>
                                            <p:fltVal val="1"/>
                                          </p:val>
                                        </p:tav>
                                      </p:tavLst>
                                    </p:anim>
                                    <p:animScale>
                                      <p:cBhvr>
                                        <p:cTn id="114" dur="26">
                                          <p:stCondLst>
                                            <p:cond delay="650"/>
                                          </p:stCondLst>
                                        </p:cTn>
                                        <p:tgtEl>
                                          <p:spTgt spid="6">
                                            <p:txEl>
                                              <p:pRg st="6" end="6"/>
                                            </p:txEl>
                                          </p:spTgt>
                                        </p:tgtEl>
                                      </p:cBhvr>
                                      <p:to x="100000" y="60000"/>
                                    </p:animScale>
                                    <p:animScale>
                                      <p:cBhvr>
                                        <p:cTn id="115" dur="166" decel="50000">
                                          <p:stCondLst>
                                            <p:cond delay="676"/>
                                          </p:stCondLst>
                                        </p:cTn>
                                        <p:tgtEl>
                                          <p:spTgt spid="6">
                                            <p:txEl>
                                              <p:pRg st="6" end="6"/>
                                            </p:txEl>
                                          </p:spTgt>
                                        </p:tgtEl>
                                      </p:cBhvr>
                                      <p:to x="100000" y="100000"/>
                                    </p:animScale>
                                    <p:animScale>
                                      <p:cBhvr>
                                        <p:cTn id="116" dur="26">
                                          <p:stCondLst>
                                            <p:cond delay="1312"/>
                                          </p:stCondLst>
                                        </p:cTn>
                                        <p:tgtEl>
                                          <p:spTgt spid="6">
                                            <p:txEl>
                                              <p:pRg st="6" end="6"/>
                                            </p:txEl>
                                          </p:spTgt>
                                        </p:tgtEl>
                                      </p:cBhvr>
                                      <p:to x="100000" y="80000"/>
                                    </p:animScale>
                                    <p:animScale>
                                      <p:cBhvr>
                                        <p:cTn id="117" dur="166" decel="50000">
                                          <p:stCondLst>
                                            <p:cond delay="1338"/>
                                          </p:stCondLst>
                                        </p:cTn>
                                        <p:tgtEl>
                                          <p:spTgt spid="6">
                                            <p:txEl>
                                              <p:pRg st="6" end="6"/>
                                            </p:txEl>
                                          </p:spTgt>
                                        </p:tgtEl>
                                      </p:cBhvr>
                                      <p:to x="100000" y="100000"/>
                                    </p:animScale>
                                    <p:animScale>
                                      <p:cBhvr>
                                        <p:cTn id="118" dur="26">
                                          <p:stCondLst>
                                            <p:cond delay="1642"/>
                                          </p:stCondLst>
                                        </p:cTn>
                                        <p:tgtEl>
                                          <p:spTgt spid="6">
                                            <p:txEl>
                                              <p:pRg st="6" end="6"/>
                                            </p:txEl>
                                          </p:spTgt>
                                        </p:tgtEl>
                                      </p:cBhvr>
                                      <p:to x="100000" y="90000"/>
                                    </p:animScale>
                                    <p:animScale>
                                      <p:cBhvr>
                                        <p:cTn id="119" dur="166" decel="50000">
                                          <p:stCondLst>
                                            <p:cond delay="1668"/>
                                          </p:stCondLst>
                                        </p:cTn>
                                        <p:tgtEl>
                                          <p:spTgt spid="6">
                                            <p:txEl>
                                              <p:pRg st="6" end="6"/>
                                            </p:txEl>
                                          </p:spTgt>
                                        </p:tgtEl>
                                      </p:cBhvr>
                                      <p:to x="100000" y="100000"/>
                                    </p:animScale>
                                    <p:animScale>
                                      <p:cBhvr>
                                        <p:cTn id="120" dur="26">
                                          <p:stCondLst>
                                            <p:cond delay="1808"/>
                                          </p:stCondLst>
                                        </p:cTn>
                                        <p:tgtEl>
                                          <p:spTgt spid="6">
                                            <p:txEl>
                                              <p:pRg st="6" end="6"/>
                                            </p:txEl>
                                          </p:spTgt>
                                        </p:tgtEl>
                                      </p:cBhvr>
                                      <p:to x="100000" y="95000"/>
                                    </p:animScale>
                                    <p:animScale>
                                      <p:cBhvr>
                                        <p:cTn id="121" dur="166" decel="50000">
                                          <p:stCondLst>
                                            <p:cond delay="1834"/>
                                          </p:stCondLst>
                                        </p:cTn>
                                        <p:tgtEl>
                                          <p:spTgt spid="6">
                                            <p:txEl>
                                              <p:pRg st="6" end="6"/>
                                            </p:txEl>
                                          </p:spTgt>
                                        </p:tgtEl>
                                      </p:cBhvr>
                                      <p:to x="100000" y="100000"/>
                                    </p:animScale>
                                  </p:childTnLst>
                                </p:cTn>
                              </p:par>
                              <p:par>
                                <p:cTn id="122" presetID="26" presetClass="entr" presetSubtype="0" fill="hold" nodeType="withEffect">
                                  <p:stCondLst>
                                    <p:cond delay="0"/>
                                  </p:stCondLst>
                                  <p:childTnLst>
                                    <p:set>
                                      <p:cBhvr>
                                        <p:cTn id="123" dur="1" fill="hold">
                                          <p:stCondLst>
                                            <p:cond delay="0"/>
                                          </p:stCondLst>
                                        </p:cTn>
                                        <p:tgtEl>
                                          <p:spTgt spid="6">
                                            <p:txEl>
                                              <p:pRg st="7" end="7"/>
                                            </p:txEl>
                                          </p:spTgt>
                                        </p:tgtEl>
                                        <p:attrNameLst>
                                          <p:attrName>style.visibility</p:attrName>
                                        </p:attrNameLst>
                                      </p:cBhvr>
                                      <p:to>
                                        <p:strVal val="visible"/>
                                      </p:to>
                                    </p:set>
                                    <p:animEffect transition="in" filter="wipe(down)">
                                      <p:cBhvr>
                                        <p:cTn id="124" dur="580">
                                          <p:stCondLst>
                                            <p:cond delay="0"/>
                                          </p:stCondLst>
                                        </p:cTn>
                                        <p:tgtEl>
                                          <p:spTgt spid="6">
                                            <p:txEl>
                                              <p:pRg st="7" end="7"/>
                                            </p:txEl>
                                          </p:spTgt>
                                        </p:tgtEl>
                                      </p:cBhvr>
                                    </p:animEffect>
                                    <p:anim calcmode="lin" valueType="num">
                                      <p:cBhvr>
                                        <p:cTn id="125" dur="1822" tmFilter="0,0; 0.14,0.36; 0.43,0.73; 0.71,0.91; 1.0,1.0">
                                          <p:stCondLst>
                                            <p:cond delay="0"/>
                                          </p:stCondLst>
                                        </p:cTn>
                                        <p:tgtEl>
                                          <p:spTgt spid="6">
                                            <p:txEl>
                                              <p:pRg st="7" end="7"/>
                                            </p:txEl>
                                          </p:spTgt>
                                        </p:tgtEl>
                                        <p:attrNameLst>
                                          <p:attrName>ppt_x</p:attrName>
                                        </p:attrNameLst>
                                      </p:cBhvr>
                                      <p:tavLst>
                                        <p:tav tm="0">
                                          <p:val>
                                            <p:strVal val="#ppt_x-0.25"/>
                                          </p:val>
                                        </p:tav>
                                        <p:tav tm="100000">
                                          <p:val>
                                            <p:strVal val="#ppt_x"/>
                                          </p:val>
                                        </p:tav>
                                      </p:tavLst>
                                    </p:anim>
                                    <p:anim calcmode="lin" valueType="num">
                                      <p:cBhvr>
                                        <p:cTn id="126" dur="664" tmFilter="0.0,0.0; 0.25,0.07; 0.50,0.2; 0.75,0.467; 1.0,1.0">
                                          <p:stCondLst>
                                            <p:cond delay="0"/>
                                          </p:stCondLst>
                                        </p:cTn>
                                        <p:tgtEl>
                                          <p:spTgt spid="6">
                                            <p:txEl>
                                              <p:pRg st="7" end="7"/>
                                            </p:txEl>
                                          </p:spTgt>
                                        </p:tgtEl>
                                        <p:attrNameLst>
                                          <p:attrName>ppt_y</p:attrName>
                                        </p:attrNameLst>
                                      </p:cBhvr>
                                      <p:tavLst>
                                        <p:tav tm="0" fmla="#ppt_y-sin(pi*$)/3">
                                          <p:val>
                                            <p:fltVal val="0.5"/>
                                          </p:val>
                                        </p:tav>
                                        <p:tav tm="100000">
                                          <p:val>
                                            <p:fltVal val="1"/>
                                          </p:val>
                                        </p:tav>
                                      </p:tavLst>
                                    </p:anim>
                                    <p:anim calcmode="lin" valueType="num">
                                      <p:cBhvr>
                                        <p:cTn id="127" dur="664" tmFilter="0, 0; 0.125,0.2665; 0.25,0.4; 0.375,0.465; 0.5,0.5;  0.625,0.535; 0.75,0.6; 0.875,0.7335; 1,1">
                                          <p:stCondLst>
                                            <p:cond delay="664"/>
                                          </p:stCondLst>
                                        </p:cTn>
                                        <p:tgtEl>
                                          <p:spTgt spid="6">
                                            <p:txEl>
                                              <p:pRg st="7" end="7"/>
                                            </p:txEl>
                                          </p:spTgt>
                                        </p:tgtEl>
                                        <p:attrNameLst>
                                          <p:attrName>ppt_y</p:attrName>
                                        </p:attrNameLst>
                                      </p:cBhvr>
                                      <p:tavLst>
                                        <p:tav tm="0" fmla="#ppt_y-sin(pi*$)/9">
                                          <p:val>
                                            <p:fltVal val="0"/>
                                          </p:val>
                                        </p:tav>
                                        <p:tav tm="100000">
                                          <p:val>
                                            <p:fltVal val="1"/>
                                          </p:val>
                                        </p:tav>
                                      </p:tavLst>
                                    </p:anim>
                                    <p:anim calcmode="lin" valueType="num">
                                      <p:cBhvr>
                                        <p:cTn id="128" dur="332" tmFilter="0, 0; 0.125,0.2665; 0.25,0.4; 0.375,0.465; 0.5,0.5;  0.625,0.535; 0.75,0.6; 0.875,0.7335; 1,1">
                                          <p:stCondLst>
                                            <p:cond delay="1324"/>
                                          </p:stCondLst>
                                        </p:cTn>
                                        <p:tgtEl>
                                          <p:spTgt spid="6">
                                            <p:txEl>
                                              <p:pRg st="7" end="7"/>
                                            </p:txEl>
                                          </p:spTgt>
                                        </p:tgtEl>
                                        <p:attrNameLst>
                                          <p:attrName>ppt_y</p:attrName>
                                        </p:attrNameLst>
                                      </p:cBhvr>
                                      <p:tavLst>
                                        <p:tav tm="0" fmla="#ppt_y-sin(pi*$)/27">
                                          <p:val>
                                            <p:fltVal val="0"/>
                                          </p:val>
                                        </p:tav>
                                        <p:tav tm="100000">
                                          <p:val>
                                            <p:fltVal val="1"/>
                                          </p:val>
                                        </p:tav>
                                      </p:tavLst>
                                    </p:anim>
                                    <p:anim calcmode="lin" valueType="num">
                                      <p:cBhvr>
                                        <p:cTn id="129" dur="164" tmFilter="0, 0; 0.125,0.2665; 0.25,0.4; 0.375,0.465; 0.5,0.5;  0.625,0.535; 0.75,0.6; 0.875,0.7335; 1,1">
                                          <p:stCondLst>
                                            <p:cond delay="1656"/>
                                          </p:stCondLst>
                                        </p:cTn>
                                        <p:tgtEl>
                                          <p:spTgt spid="6">
                                            <p:txEl>
                                              <p:pRg st="7" end="7"/>
                                            </p:txEl>
                                          </p:spTgt>
                                        </p:tgtEl>
                                        <p:attrNameLst>
                                          <p:attrName>ppt_y</p:attrName>
                                        </p:attrNameLst>
                                      </p:cBhvr>
                                      <p:tavLst>
                                        <p:tav tm="0" fmla="#ppt_y-sin(pi*$)/81">
                                          <p:val>
                                            <p:fltVal val="0"/>
                                          </p:val>
                                        </p:tav>
                                        <p:tav tm="100000">
                                          <p:val>
                                            <p:fltVal val="1"/>
                                          </p:val>
                                        </p:tav>
                                      </p:tavLst>
                                    </p:anim>
                                    <p:animScale>
                                      <p:cBhvr>
                                        <p:cTn id="130" dur="26">
                                          <p:stCondLst>
                                            <p:cond delay="650"/>
                                          </p:stCondLst>
                                        </p:cTn>
                                        <p:tgtEl>
                                          <p:spTgt spid="6">
                                            <p:txEl>
                                              <p:pRg st="7" end="7"/>
                                            </p:txEl>
                                          </p:spTgt>
                                        </p:tgtEl>
                                      </p:cBhvr>
                                      <p:to x="100000" y="60000"/>
                                    </p:animScale>
                                    <p:animScale>
                                      <p:cBhvr>
                                        <p:cTn id="131" dur="166" decel="50000">
                                          <p:stCondLst>
                                            <p:cond delay="676"/>
                                          </p:stCondLst>
                                        </p:cTn>
                                        <p:tgtEl>
                                          <p:spTgt spid="6">
                                            <p:txEl>
                                              <p:pRg st="7" end="7"/>
                                            </p:txEl>
                                          </p:spTgt>
                                        </p:tgtEl>
                                      </p:cBhvr>
                                      <p:to x="100000" y="100000"/>
                                    </p:animScale>
                                    <p:animScale>
                                      <p:cBhvr>
                                        <p:cTn id="132" dur="26">
                                          <p:stCondLst>
                                            <p:cond delay="1312"/>
                                          </p:stCondLst>
                                        </p:cTn>
                                        <p:tgtEl>
                                          <p:spTgt spid="6">
                                            <p:txEl>
                                              <p:pRg st="7" end="7"/>
                                            </p:txEl>
                                          </p:spTgt>
                                        </p:tgtEl>
                                      </p:cBhvr>
                                      <p:to x="100000" y="80000"/>
                                    </p:animScale>
                                    <p:animScale>
                                      <p:cBhvr>
                                        <p:cTn id="133" dur="166" decel="50000">
                                          <p:stCondLst>
                                            <p:cond delay="1338"/>
                                          </p:stCondLst>
                                        </p:cTn>
                                        <p:tgtEl>
                                          <p:spTgt spid="6">
                                            <p:txEl>
                                              <p:pRg st="7" end="7"/>
                                            </p:txEl>
                                          </p:spTgt>
                                        </p:tgtEl>
                                      </p:cBhvr>
                                      <p:to x="100000" y="100000"/>
                                    </p:animScale>
                                    <p:animScale>
                                      <p:cBhvr>
                                        <p:cTn id="134" dur="26">
                                          <p:stCondLst>
                                            <p:cond delay="1642"/>
                                          </p:stCondLst>
                                        </p:cTn>
                                        <p:tgtEl>
                                          <p:spTgt spid="6">
                                            <p:txEl>
                                              <p:pRg st="7" end="7"/>
                                            </p:txEl>
                                          </p:spTgt>
                                        </p:tgtEl>
                                      </p:cBhvr>
                                      <p:to x="100000" y="90000"/>
                                    </p:animScale>
                                    <p:animScale>
                                      <p:cBhvr>
                                        <p:cTn id="135" dur="166" decel="50000">
                                          <p:stCondLst>
                                            <p:cond delay="1668"/>
                                          </p:stCondLst>
                                        </p:cTn>
                                        <p:tgtEl>
                                          <p:spTgt spid="6">
                                            <p:txEl>
                                              <p:pRg st="7" end="7"/>
                                            </p:txEl>
                                          </p:spTgt>
                                        </p:tgtEl>
                                      </p:cBhvr>
                                      <p:to x="100000" y="100000"/>
                                    </p:animScale>
                                    <p:animScale>
                                      <p:cBhvr>
                                        <p:cTn id="136" dur="26">
                                          <p:stCondLst>
                                            <p:cond delay="1808"/>
                                          </p:stCondLst>
                                        </p:cTn>
                                        <p:tgtEl>
                                          <p:spTgt spid="6">
                                            <p:txEl>
                                              <p:pRg st="7" end="7"/>
                                            </p:txEl>
                                          </p:spTgt>
                                        </p:tgtEl>
                                      </p:cBhvr>
                                      <p:to x="100000" y="95000"/>
                                    </p:animScale>
                                    <p:animScale>
                                      <p:cBhvr>
                                        <p:cTn id="137" dur="166" decel="50000">
                                          <p:stCondLst>
                                            <p:cond delay="1834"/>
                                          </p:stCondLst>
                                        </p:cTn>
                                        <p:tgtEl>
                                          <p:spTgt spid="6">
                                            <p:txEl>
                                              <p:pRg st="7" end="7"/>
                                            </p:txEl>
                                          </p:spTgt>
                                        </p:tgtEl>
                                      </p:cBhvr>
                                      <p:to x="100000" y="100000"/>
                                    </p:animScale>
                                  </p:childTnLst>
                                </p:cTn>
                              </p:par>
                              <p:par>
                                <p:cTn id="138" presetID="26" presetClass="entr" presetSubtype="0" fill="hold" nodeType="withEffect">
                                  <p:stCondLst>
                                    <p:cond delay="0"/>
                                  </p:stCondLst>
                                  <p:childTnLst>
                                    <p:set>
                                      <p:cBhvr>
                                        <p:cTn id="139" dur="1" fill="hold">
                                          <p:stCondLst>
                                            <p:cond delay="0"/>
                                          </p:stCondLst>
                                        </p:cTn>
                                        <p:tgtEl>
                                          <p:spTgt spid="6">
                                            <p:txEl>
                                              <p:pRg st="8" end="8"/>
                                            </p:txEl>
                                          </p:spTgt>
                                        </p:tgtEl>
                                        <p:attrNameLst>
                                          <p:attrName>style.visibility</p:attrName>
                                        </p:attrNameLst>
                                      </p:cBhvr>
                                      <p:to>
                                        <p:strVal val="visible"/>
                                      </p:to>
                                    </p:set>
                                    <p:animEffect transition="in" filter="wipe(down)">
                                      <p:cBhvr>
                                        <p:cTn id="140" dur="580">
                                          <p:stCondLst>
                                            <p:cond delay="0"/>
                                          </p:stCondLst>
                                        </p:cTn>
                                        <p:tgtEl>
                                          <p:spTgt spid="6">
                                            <p:txEl>
                                              <p:pRg st="8" end="8"/>
                                            </p:txEl>
                                          </p:spTgt>
                                        </p:tgtEl>
                                      </p:cBhvr>
                                    </p:animEffect>
                                    <p:anim calcmode="lin" valueType="num">
                                      <p:cBhvr>
                                        <p:cTn id="141" dur="1822" tmFilter="0,0; 0.14,0.36; 0.43,0.73; 0.71,0.91; 1.0,1.0">
                                          <p:stCondLst>
                                            <p:cond delay="0"/>
                                          </p:stCondLst>
                                        </p:cTn>
                                        <p:tgtEl>
                                          <p:spTgt spid="6">
                                            <p:txEl>
                                              <p:pRg st="8" end="8"/>
                                            </p:txEl>
                                          </p:spTgt>
                                        </p:tgtEl>
                                        <p:attrNameLst>
                                          <p:attrName>ppt_x</p:attrName>
                                        </p:attrNameLst>
                                      </p:cBhvr>
                                      <p:tavLst>
                                        <p:tav tm="0">
                                          <p:val>
                                            <p:strVal val="#ppt_x-0.25"/>
                                          </p:val>
                                        </p:tav>
                                        <p:tav tm="100000">
                                          <p:val>
                                            <p:strVal val="#ppt_x"/>
                                          </p:val>
                                        </p:tav>
                                      </p:tavLst>
                                    </p:anim>
                                    <p:anim calcmode="lin" valueType="num">
                                      <p:cBhvr>
                                        <p:cTn id="142" dur="664" tmFilter="0.0,0.0; 0.25,0.07; 0.50,0.2; 0.75,0.467; 1.0,1.0">
                                          <p:stCondLst>
                                            <p:cond delay="0"/>
                                          </p:stCondLst>
                                        </p:cTn>
                                        <p:tgtEl>
                                          <p:spTgt spid="6">
                                            <p:txEl>
                                              <p:pRg st="8" end="8"/>
                                            </p:txEl>
                                          </p:spTgt>
                                        </p:tgtEl>
                                        <p:attrNameLst>
                                          <p:attrName>ppt_y</p:attrName>
                                        </p:attrNameLst>
                                      </p:cBhvr>
                                      <p:tavLst>
                                        <p:tav tm="0" fmla="#ppt_y-sin(pi*$)/3">
                                          <p:val>
                                            <p:fltVal val="0.5"/>
                                          </p:val>
                                        </p:tav>
                                        <p:tav tm="100000">
                                          <p:val>
                                            <p:fltVal val="1"/>
                                          </p:val>
                                        </p:tav>
                                      </p:tavLst>
                                    </p:anim>
                                    <p:anim calcmode="lin" valueType="num">
                                      <p:cBhvr>
                                        <p:cTn id="143" dur="664" tmFilter="0, 0; 0.125,0.2665; 0.25,0.4; 0.375,0.465; 0.5,0.5;  0.625,0.535; 0.75,0.6; 0.875,0.7335; 1,1">
                                          <p:stCondLst>
                                            <p:cond delay="664"/>
                                          </p:stCondLst>
                                        </p:cTn>
                                        <p:tgtEl>
                                          <p:spTgt spid="6">
                                            <p:txEl>
                                              <p:pRg st="8" end="8"/>
                                            </p:txEl>
                                          </p:spTgt>
                                        </p:tgtEl>
                                        <p:attrNameLst>
                                          <p:attrName>ppt_y</p:attrName>
                                        </p:attrNameLst>
                                      </p:cBhvr>
                                      <p:tavLst>
                                        <p:tav tm="0" fmla="#ppt_y-sin(pi*$)/9">
                                          <p:val>
                                            <p:fltVal val="0"/>
                                          </p:val>
                                        </p:tav>
                                        <p:tav tm="100000">
                                          <p:val>
                                            <p:fltVal val="1"/>
                                          </p:val>
                                        </p:tav>
                                      </p:tavLst>
                                    </p:anim>
                                    <p:anim calcmode="lin" valueType="num">
                                      <p:cBhvr>
                                        <p:cTn id="144" dur="332" tmFilter="0, 0; 0.125,0.2665; 0.25,0.4; 0.375,0.465; 0.5,0.5;  0.625,0.535; 0.75,0.6; 0.875,0.7335; 1,1">
                                          <p:stCondLst>
                                            <p:cond delay="1324"/>
                                          </p:stCondLst>
                                        </p:cTn>
                                        <p:tgtEl>
                                          <p:spTgt spid="6">
                                            <p:txEl>
                                              <p:pRg st="8" end="8"/>
                                            </p:txEl>
                                          </p:spTgt>
                                        </p:tgtEl>
                                        <p:attrNameLst>
                                          <p:attrName>ppt_y</p:attrName>
                                        </p:attrNameLst>
                                      </p:cBhvr>
                                      <p:tavLst>
                                        <p:tav tm="0" fmla="#ppt_y-sin(pi*$)/27">
                                          <p:val>
                                            <p:fltVal val="0"/>
                                          </p:val>
                                        </p:tav>
                                        <p:tav tm="100000">
                                          <p:val>
                                            <p:fltVal val="1"/>
                                          </p:val>
                                        </p:tav>
                                      </p:tavLst>
                                    </p:anim>
                                    <p:anim calcmode="lin" valueType="num">
                                      <p:cBhvr>
                                        <p:cTn id="145" dur="164" tmFilter="0, 0; 0.125,0.2665; 0.25,0.4; 0.375,0.465; 0.5,0.5;  0.625,0.535; 0.75,0.6; 0.875,0.7335; 1,1">
                                          <p:stCondLst>
                                            <p:cond delay="1656"/>
                                          </p:stCondLst>
                                        </p:cTn>
                                        <p:tgtEl>
                                          <p:spTgt spid="6">
                                            <p:txEl>
                                              <p:pRg st="8" end="8"/>
                                            </p:txEl>
                                          </p:spTgt>
                                        </p:tgtEl>
                                        <p:attrNameLst>
                                          <p:attrName>ppt_y</p:attrName>
                                        </p:attrNameLst>
                                      </p:cBhvr>
                                      <p:tavLst>
                                        <p:tav tm="0" fmla="#ppt_y-sin(pi*$)/81">
                                          <p:val>
                                            <p:fltVal val="0"/>
                                          </p:val>
                                        </p:tav>
                                        <p:tav tm="100000">
                                          <p:val>
                                            <p:fltVal val="1"/>
                                          </p:val>
                                        </p:tav>
                                      </p:tavLst>
                                    </p:anim>
                                    <p:animScale>
                                      <p:cBhvr>
                                        <p:cTn id="146" dur="26">
                                          <p:stCondLst>
                                            <p:cond delay="650"/>
                                          </p:stCondLst>
                                        </p:cTn>
                                        <p:tgtEl>
                                          <p:spTgt spid="6">
                                            <p:txEl>
                                              <p:pRg st="8" end="8"/>
                                            </p:txEl>
                                          </p:spTgt>
                                        </p:tgtEl>
                                      </p:cBhvr>
                                      <p:to x="100000" y="60000"/>
                                    </p:animScale>
                                    <p:animScale>
                                      <p:cBhvr>
                                        <p:cTn id="147" dur="166" decel="50000">
                                          <p:stCondLst>
                                            <p:cond delay="676"/>
                                          </p:stCondLst>
                                        </p:cTn>
                                        <p:tgtEl>
                                          <p:spTgt spid="6">
                                            <p:txEl>
                                              <p:pRg st="8" end="8"/>
                                            </p:txEl>
                                          </p:spTgt>
                                        </p:tgtEl>
                                      </p:cBhvr>
                                      <p:to x="100000" y="100000"/>
                                    </p:animScale>
                                    <p:animScale>
                                      <p:cBhvr>
                                        <p:cTn id="148" dur="26">
                                          <p:stCondLst>
                                            <p:cond delay="1312"/>
                                          </p:stCondLst>
                                        </p:cTn>
                                        <p:tgtEl>
                                          <p:spTgt spid="6">
                                            <p:txEl>
                                              <p:pRg st="8" end="8"/>
                                            </p:txEl>
                                          </p:spTgt>
                                        </p:tgtEl>
                                      </p:cBhvr>
                                      <p:to x="100000" y="80000"/>
                                    </p:animScale>
                                    <p:animScale>
                                      <p:cBhvr>
                                        <p:cTn id="149" dur="166" decel="50000">
                                          <p:stCondLst>
                                            <p:cond delay="1338"/>
                                          </p:stCondLst>
                                        </p:cTn>
                                        <p:tgtEl>
                                          <p:spTgt spid="6">
                                            <p:txEl>
                                              <p:pRg st="8" end="8"/>
                                            </p:txEl>
                                          </p:spTgt>
                                        </p:tgtEl>
                                      </p:cBhvr>
                                      <p:to x="100000" y="100000"/>
                                    </p:animScale>
                                    <p:animScale>
                                      <p:cBhvr>
                                        <p:cTn id="150" dur="26">
                                          <p:stCondLst>
                                            <p:cond delay="1642"/>
                                          </p:stCondLst>
                                        </p:cTn>
                                        <p:tgtEl>
                                          <p:spTgt spid="6">
                                            <p:txEl>
                                              <p:pRg st="8" end="8"/>
                                            </p:txEl>
                                          </p:spTgt>
                                        </p:tgtEl>
                                      </p:cBhvr>
                                      <p:to x="100000" y="90000"/>
                                    </p:animScale>
                                    <p:animScale>
                                      <p:cBhvr>
                                        <p:cTn id="151" dur="166" decel="50000">
                                          <p:stCondLst>
                                            <p:cond delay="1668"/>
                                          </p:stCondLst>
                                        </p:cTn>
                                        <p:tgtEl>
                                          <p:spTgt spid="6">
                                            <p:txEl>
                                              <p:pRg st="8" end="8"/>
                                            </p:txEl>
                                          </p:spTgt>
                                        </p:tgtEl>
                                      </p:cBhvr>
                                      <p:to x="100000" y="100000"/>
                                    </p:animScale>
                                    <p:animScale>
                                      <p:cBhvr>
                                        <p:cTn id="152" dur="26">
                                          <p:stCondLst>
                                            <p:cond delay="1808"/>
                                          </p:stCondLst>
                                        </p:cTn>
                                        <p:tgtEl>
                                          <p:spTgt spid="6">
                                            <p:txEl>
                                              <p:pRg st="8" end="8"/>
                                            </p:txEl>
                                          </p:spTgt>
                                        </p:tgtEl>
                                      </p:cBhvr>
                                      <p:to x="100000" y="95000"/>
                                    </p:animScale>
                                    <p:animScale>
                                      <p:cBhvr>
                                        <p:cTn id="153" dur="166" decel="50000">
                                          <p:stCondLst>
                                            <p:cond delay="1834"/>
                                          </p:stCondLst>
                                        </p:cTn>
                                        <p:tgtEl>
                                          <p:spTgt spid="6">
                                            <p:txEl>
                                              <p:pRg st="8" end="8"/>
                                            </p:txEl>
                                          </p:spTgt>
                                        </p:tgtEl>
                                      </p:cBhvr>
                                      <p:to x="100000" y="100000"/>
                                    </p:animScale>
                                  </p:childTnLst>
                                </p:cTn>
                              </p:par>
                              <p:par>
                                <p:cTn id="154" presetID="26" presetClass="entr" presetSubtype="0" fill="hold" nodeType="withEffect">
                                  <p:stCondLst>
                                    <p:cond delay="0"/>
                                  </p:stCondLst>
                                  <p:childTnLst>
                                    <p:set>
                                      <p:cBhvr>
                                        <p:cTn id="155" dur="1" fill="hold">
                                          <p:stCondLst>
                                            <p:cond delay="0"/>
                                          </p:stCondLst>
                                        </p:cTn>
                                        <p:tgtEl>
                                          <p:spTgt spid="6">
                                            <p:txEl>
                                              <p:pRg st="9" end="9"/>
                                            </p:txEl>
                                          </p:spTgt>
                                        </p:tgtEl>
                                        <p:attrNameLst>
                                          <p:attrName>style.visibility</p:attrName>
                                        </p:attrNameLst>
                                      </p:cBhvr>
                                      <p:to>
                                        <p:strVal val="visible"/>
                                      </p:to>
                                    </p:set>
                                    <p:animEffect transition="in" filter="wipe(down)">
                                      <p:cBhvr>
                                        <p:cTn id="156" dur="580">
                                          <p:stCondLst>
                                            <p:cond delay="0"/>
                                          </p:stCondLst>
                                        </p:cTn>
                                        <p:tgtEl>
                                          <p:spTgt spid="6">
                                            <p:txEl>
                                              <p:pRg st="9" end="9"/>
                                            </p:txEl>
                                          </p:spTgt>
                                        </p:tgtEl>
                                      </p:cBhvr>
                                    </p:animEffect>
                                    <p:anim calcmode="lin" valueType="num">
                                      <p:cBhvr>
                                        <p:cTn id="157" dur="1822" tmFilter="0,0; 0.14,0.36; 0.43,0.73; 0.71,0.91; 1.0,1.0">
                                          <p:stCondLst>
                                            <p:cond delay="0"/>
                                          </p:stCondLst>
                                        </p:cTn>
                                        <p:tgtEl>
                                          <p:spTgt spid="6">
                                            <p:txEl>
                                              <p:pRg st="9" end="9"/>
                                            </p:txEl>
                                          </p:spTgt>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6">
                                            <p:txEl>
                                              <p:pRg st="9" end="9"/>
                                            </p:txEl>
                                          </p:spTgt>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6">
                                            <p:txEl>
                                              <p:pRg st="9" end="9"/>
                                            </p:txEl>
                                          </p:spTgt>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6">
                                            <p:txEl>
                                              <p:pRg st="9" end="9"/>
                                            </p:txEl>
                                          </p:spTgt>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6">
                                            <p:txEl>
                                              <p:pRg st="9" end="9"/>
                                            </p:txEl>
                                          </p:spTgt>
                                        </p:tgtEl>
                                        <p:attrNameLst>
                                          <p:attrName>ppt_y</p:attrName>
                                        </p:attrNameLst>
                                      </p:cBhvr>
                                      <p:tavLst>
                                        <p:tav tm="0" fmla="#ppt_y-sin(pi*$)/81">
                                          <p:val>
                                            <p:fltVal val="0"/>
                                          </p:val>
                                        </p:tav>
                                        <p:tav tm="100000">
                                          <p:val>
                                            <p:fltVal val="1"/>
                                          </p:val>
                                        </p:tav>
                                      </p:tavLst>
                                    </p:anim>
                                    <p:animScale>
                                      <p:cBhvr>
                                        <p:cTn id="162" dur="26">
                                          <p:stCondLst>
                                            <p:cond delay="650"/>
                                          </p:stCondLst>
                                        </p:cTn>
                                        <p:tgtEl>
                                          <p:spTgt spid="6">
                                            <p:txEl>
                                              <p:pRg st="9" end="9"/>
                                            </p:txEl>
                                          </p:spTgt>
                                        </p:tgtEl>
                                      </p:cBhvr>
                                      <p:to x="100000" y="60000"/>
                                    </p:animScale>
                                    <p:animScale>
                                      <p:cBhvr>
                                        <p:cTn id="163" dur="166" decel="50000">
                                          <p:stCondLst>
                                            <p:cond delay="676"/>
                                          </p:stCondLst>
                                        </p:cTn>
                                        <p:tgtEl>
                                          <p:spTgt spid="6">
                                            <p:txEl>
                                              <p:pRg st="9" end="9"/>
                                            </p:txEl>
                                          </p:spTgt>
                                        </p:tgtEl>
                                      </p:cBhvr>
                                      <p:to x="100000" y="100000"/>
                                    </p:animScale>
                                    <p:animScale>
                                      <p:cBhvr>
                                        <p:cTn id="164" dur="26">
                                          <p:stCondLst>
                                            <p:cond delay="1312"/>
                                          </p:stCondLst>
                                        </p:cTn>
                                        <p:tgtEl>
                                          <p:spTgt spid="6">
                                            <p:txEl>
                                              <p:pRg st="9" end="9"/>
                                            </p:txEl>
                                          </p:spTgt>
                                        </p:tgtEl>
                                      </p:cBhvr>
                                      <p:to x="100000" y="80000"/>
                                    </p:animScale>
                                    <p:animScale>
                                      <p:cBhvr>
                                        <p:cTn id="165" dur="166" decel="50000">
                                          <p:stCondLst>
                                            <p:cond delay="1338"/>
                                          </p:stCondLst>
                                        </p:cTn>
                                        <p:tgtEl>
                                          <p:spTgt spid="6">
                                            <p:txEl>
                                              <p:pRg st="9" end="9"/>
                                            </p:txEl>
                                          </p:spTgt>
                                        </p:tgtEl>
                                      </p:cBhvr>
                                      <p:to x="100000" y="100000"/>
                                    </p:animScale>
                                    <p:animScale>
                                      <p:cBhvr>
                                        <p:cTn id="166" dur="26">
                                          <p:stCondLst>
                                            <p:cond delay="1642"/>
                                          </p:stCondLst>
                                        </p:cTn>
                                        <p:tgtEl>
                                          <p:spTgt spid="6">
                                            <p:txEl>
                                              <p:pRg st="9" end="9"/>
                                            </p:txEl>
                                          </p:spTgt>
                                        </p:tgtEl>
                                      </p:cBhvr>
                                      <p:to x="100000" y="90000"/>
                                    </p:animScale>
                                    <p:animScale>
                                      <p:cBhvr>
                                        <p:cTn id="167" dur="166" decel="50000">
                                          <p:stCondLst>
                                            <p:cond delay="1668"/>
                                          </p:stCondLst>
                                        </p:cTn>
                                        <p:tgtEl>
                                          <p:spTgt spid="6">
                                            <p:txEl>
                                              <p:pRg st="9" end="9"/>
                                            </p:txEl>
                                          </p:spTgt>
                                        </p:tgtEl>
                                      </p:cBhvr>
                                      <p:to x="100000" y="100000"/>
                                    </p:animScale>
                                    <p:animScale>
                                      <p:cBhvr>
                                        <p:cTn id="168" dur="26">
                                          <p:stCondLst>
                                            <p:cond delay="1808"/>
                                          </p:stCondLst>
                                        </p:cTn>
                                        <p:tgtEl>
                                          <p:spTgt spid="6">
                                            <p:txEl>
                                              <p:pRg st="9" end="9"/>
                                            </p:txEl>
                                          </p:spTgt>
                                        </p:tgtEl>
                                      </p:cBhvr>
                                      <p:to x="100000" y="95000"/>
                                    </p:animScale>
                                    <p:animScale>
                                      <p:cBhvr>
                                        <p:cTn id="169" dur="166" decel="50000">
                                          <p:stCondLst>
                                            <p:cond delay="1834"/>
                                          </p:stCondLst>
                                        </p:cTn>
                                        <p:tgtEl>
                                          <p:spTgt spid="6">
                                            <p:txEl>
                                              <p:pRg st="9" end="9"/>
                                            </p:txEl>
                                          </p:spTgt>
                                        </p:tgtEl>
                                      </p:cBhvr>
                                      <p:to x="100000" y="100000"/>
                                    </p:animScale>
                                  </p:childTnLst>
                                </p:cTn>
                              </p:par>
                              <p:par>
                                <p:cTn id="170" presetID="26" presetClass="entr" presetSubtype="0" fill="hold" nodeType="withEffect">
                                  <p:stCondLst>
                                    <p:cond delay="0"/>
                                  </p:stCondLst>
                                  <p:childTnLst>
                                    <p:set>
                                      <p:cBhvr>
                                        <p:cTn id="171" dur="1" fill="hold">
                                          <p:stCondLst>
                                            <p:cond delay="0"/>
                                          </p:stCondLst>
                                        </p:cTn>
                                        <p:tgtEl>
                                          <p:spTgt spid="6">
                                            <p:txEl>
                                              <p:pRg st="10" end="10"/>
                                            </p:txEl>
                                          </p:spTgt>
                                        </p:tgtEl>
                                        <p:attrNameLst>
                                          <p:attrName>style.visibility</p:attrName>
                                        </p:attrNameLst>
                                      </p:cBhvr>
                                      <p:to>
                                        <p:strVal val="visible"/>
                                      </p:to>
                                    </p:set>
                                    <p:animEffect transition="in" filter="wipe(down)">
                                      <p:cBhvr>
                                        <p:cTn id="172" dur="580">
                                          <p:stCondLst>
                                            <p:cond delay="0"/>
                                          </p:stCondLst>
                                        </p:cTn>
                                        <p:tgtEl>
                                          <p:spTgt spid="6">
                                            <p:txEl>
                                              <p:pRg st="10" end="10"/>
                                            </p:txEl>
                                          </p:spTgt>
                                        </p:tgtEl>
                                      </p:cBhvr>
                                    </p:animEffect>
                                    <p:anim calcmode="lin" valueType="num">
                                      <p:cBhvr>
                                        <p:cTn id="173" dur="1822" tmFilter="0,0; 0.14,0.36; 0.43,0.73; 0.71,0.91; 1.0,1.0">
                                          <p:stCondLst>
                                            <p:cond delay="0"/>
                                          </p:stCondLst>
                                        </p:cTn>
                                        <p:tgtEl>
                                          <p:spTgt spid="6">
                                            <p:txEl>
                                              <p:pRg st="10" end="10"/>
                                            </p:txEl>
                                          </p:spTgt>
                                        </p:tgtEl>
                                        <p:attrNameLst>
                                          <p:attrName>ppt_x</p:attrName>
                                        </p:attrNameLst>
                                      </p:cBhvr>
                                      <p:tavLst>
                                        <p:tav tm="0">
                                          <p:val>
                                            <p:strVal val="#ppt_x-0.25"/>
                                          </p:val>
                                        </p:tav>
                                        <p:tav tm="100000">
                                          <p:val>
                                            <p:strVal val="#ppt_x"/>
                                          </p:val>
                                        </p:tav>
                                      </p:tavLst>
                                    </p:anim>
                                    <p:anim calcmode="lin" valueType="num">
                                      <p:cBhvr>
                                        <p:cTn id="174" dur="664" tmFilter="0.0,0.0; 0.25,0.07; 0.50,0.2; 0.75,0.467; 1.0,1.0">
                                          <p:stCondLst>
                                            <p:cond delay="0"/>
                                          </p:stCondLst>
                                        </p:cTn>
                                        <p:tgtEl>
                                          <p:spTgt spid="6">
                                            <p:txEl>
                                              <p:pRg st="10" end="10"/>
                                            </p:txEl>
                                          </p:spTgt>
                                        </p:tgtEl>
                                        <p:attrNameLst>
                                          <p:attrName>ppt_y</p:attrName>
                                        </p:attrNameLst>
                                      </p:cBhvr>
                                      <p:tavLst>
                                        <p:tav tm="0" fmla="#ppt_y-sin(pi*$)/3">
                                          <p:val>
                                            <p:fltVal val="0.5"/>
                                          </p:val>
                                        </p:tav>
                                        <p:tav tm="100000">
                                          <p:val>
                                            <p:fltVal val="1"/>
                                          </p:val>
                                        </p:tav>
                                      </p:tavLst>
                                    </p:anim>
                                    <p:anim calcmode="lin" valueType="num">
                                      <p:cBhvr>
                                        <p:cTn id="175" dur="664" tmFilter="0, 0; 0.125,0.2665; 0.25,0.4; 0.375,0.465; 0.5,0.5;  0.625,0.535; 0.75,0.6; 0.875,0.7335; 1,1">
                                          <p:stCondLst>
                                            <p:cond delay="664"/>
                                          </p:stCondLst>
                                        </p:cTn>
                                        <p:tgtEl>
                                          <p:spTgt spid="6">
                                            <p:txEl>
                                              <p:pRg st="10" end="10"/>
                                            </p:txEl>
                                          </p:spTgt>
                                        </p:tgtEl>
                                        <p:attrNameLst>
                                          <p:attrName>ppt_y</p:attrName>
                                        </p:attrNameLst>
                                      </p:cBhvr>
                                      <p:tavLst>
                                        <p:tav tm="0" fmla="#ppt_y-sin(pi*$)/9">
                                          <p:val>
                                            <p:fltVal val="0"/>
                                          </p:val>
                                        </p:tav>
                                        <p:tav tm="100000">
                                          <p:val>
                                            <p:fltVal val="1"/>
                                          </p:val>
                                        </p:tav>
                                      </p:tavLst>
                                    </p:anim>
                                    <p:anim calcmode="lin" valueType="num">
                                      <p:cBhvr>
                                        <p:cTn id="176" dur="332" tmFilter="0, 0; 0.125,0.2665; 0.25,0.4; 0.375,0.465; 0.5,0.5;  0.625,0.535; 0.75,0.6; 0.875,0.7335; 1,1">
                                          <p:stCondLst>
                                            <p:cond delay="1324"/>
                                          </p:stCondLst>
                                        </p:cTn>
                                        <p:tgtEl>
                                          <p:spTgt spid="6">
                                            <p:txEl>
                                              <p:pRg st="10" end="10"/>
                                            </p:txEl>
                                          </p:spTgt>
                                        </p:tgtEl>
                                        <p:attrNameLst>
                                          <p:attrName>ppt_y</p:attrName>
                                        </p:attrNameLst>
                                      </p:cBhvr>
                                      <p:tavLst>
                                        <p:tav tm="0" fmla="#ppt_y-sin(pi*$)/27">
                                          <p:val>
                                            <p:fltVal val="0"/>
                                          </p:val>
                                        </p:tav>
                                        <p:tav tm="100000">
                                          <p:val>
                                            <p:fltVal val="1"/>
                                          </p:val>
                                        </p:tav>
                                      </p:tavLst>
                                    </p:anim>
                                    <p:anim calcmode="lin" valueType="num">
                                      <p:cBhvr>
                                        <p:cTn id="177" dur="164" tmFilter="0, 0; 0.125,0.2665; 0.25,0.4; 0.375,0.465; 0.5,0.5;  0.625,0.535; 0.75,0.6; 0.875,0.7335; 1,1">
                                          <p:stCondLst>
                                            <p:cond delay="1656"/>
                                          </p:stCondLst>
                                        </p:cTn>
                                        <p:tgtEl>
                                          <p:spTgt spid="6">
                                            <p:txEl>
                                              <p:pRg st="10" end="10"/>
                                            </p:txEl>
                                          </p:spTgt>
                                        </p:tgtEl>
                                        <p:attrNameLst>
                                          <p:attrName>ppt_y</p:attrName>
                                        </p:attrNameLst>
                                      </p:cBhvr>
                                      <p:tavLst>
                                        <p:tav tm="0" fmla="#ppt_y-sin(pi*$)/81">
                                          <p:val>
                                            <p:fltVal val="0"/>
                                          </p:val>
                                        </p:tav>
                                        <p:tav tm="100000">
                                          <p:val>
                                            <p:fltVal val="1"/>
                                          </p:val>
                                        </p:tav>
                                      </p:tavLst>
                                    </p:anim>
                                    <p:animScale>
                                      <p:cBhvr>
                                        <p:cTn id="178" dur="26">
                                          <p:stCondLst>
                                            <p:cond delay="650"/>
                                          </p:stCondLst>
                                        </p:cTn>
                                        <p:tgtEl>
                                          <p:spTgt spid="6">
                                            <p:txEl>
                                              <p:pRg st="10" end="10"/>
                                            </p:txEl>
                                          </p:spTgt>
                                        </p:tgtEl>
                                      </p:cBhvr>
                                      <p:to x="100000" y="60000"/>
                                    </p:animScale>
                                    <p:animScale>
                                      <p:cBhvr>
                                        <p:cTn id="179" dur="166" decel="50000">
                                          <p:stCondLst>
                                            <p:cond delay="676"/>
                                          </p:stCondLst>
                                        </p:cTn>
                                        <p:tgtEl>
                                          <p:spTgt spid="6">
                                            <p:txEl>
                                              <p:pRg st="10" end="10"/>
                                            </p:txEl>
                                          </p:spTgt>
                                        </p:tgtEl>
                                      </p:cBhvr>
                                      <p:to x="100000" y="100000"/>
                                    </p:animScale>
                                    <p:animScale>
                                      <p:cBhvr>
                                        <p:cTn id="180" dur="26">
                                          <p:stCondLst>
                                            <p:cond delay="1312"/>
                                          </p:stCondLst>
                                        </p:cTn>
                                        <p:tgtEl>
                                          <p:spTgt spid="6">
                                            <p:txEl>
                                              <p:pRg st="10" end="10"/>
                                            </p:txEl>
                                          </p:spTgt>
                                        </p:tgtEl>
                                      </p:cBhvr>
                                      <p:to x="100000" y="80000"/>
                                    </p:animScale>
                                    <p:animScale>
                                      <p:cBhvr>
                                        <p:cTn id="181" dur="166" decel="50000">
                                          <p:stCondLst>
                                            <p:cond delay="1338"/>
                                          </p:stCondLst>
                                        </p:cTn>
                                        <p:tgtEl>
                                          <p:spTgt spid="6">
                                            <p:txEl>
                                              <p:pRg st="10" end="10"/>
                                            </p:txEl>
                                          </p:spTgt>
                                        </p:tgtEl>
                                      </p:cBhvr>
                                      <p:to x="100000" y="100000"/>
                                    </p:animScale>
                                    <p:animScale>
                                      <p:cBhvr>
                                        <p:cTn id="182" dur="26">
                                          <p:stCondLst>
                                            <p:cond delay="1642"/>
                                          </p:stCondLst>
                                        </p:cTn>
                                        <p:tgtEl>
                                          <p:spTgt spid="6">
                                            <p:txEl>
                                              <p:pRg st="10" end="10"/>
                                            </p:txEl>
                                          </p:spTgt>
                                        </p:tgtEl>
                                      </p:cBhvr>
                                      <p:to x="100000" y="90000"/>
                                    </p:animScale>
                                    <p:animScale>
                                      <p:cBhvr>
                                        <p:cTn id="183" dur="166" decel="50000">
                                          <p:stCondLst>
                                            <p:cond delay="1668"/>
                                          </p:stCondLst>
                                        </p:cTn>
                                        <p:tgtEl>
                                          <p:spTgt spid="6">
                                            <p:txEl>
                                              <p:pRg st="10" end="10"/>
                                            </p:txEl>
                                          </p:spTgt>
                                        </p:tgtEl>
                                      </p:cBhvr>
                                      <p:to x="100000" y="100000"/>
                                    </p:animScale>
                                    <p:animScale>
                                      <p:cBhvr>
                                        <p:cTn id="184" dur="26">
                                          <p:stCondLst>
                                            <p:cond delay="1808"/>
                                          </p:stCondLst>
                                        </p:cTn>
                                        <p:tgtEl>
                                          <p:spTgt spid="6">
                                            <p:txEl>
                                              <p:pRg st="10" end="10"/>
                                            </p:txEl>
                                          </p:spTgt>
                                        </p:tgtEl>
                                      </p:cBhvr>
                                      <p:to x="100000" y="95000"/>
                                    </p:animScale>
                                    <p:animScale>
                                      <p:cBhvr>
                                        <p:cTn id="185" dur="166" decel="50000">
                                          <p:stCondLst>
                                            <p:cond delay="1834"/>
                                          </p:stCondLst>
                                        </p:cTn>
                                        <p:tgtEl>
                                          <p:spTgt spid="6">
                                            <p:txEl>
                                              <p:pRg st="10" end="10"/>
                                            </p:txEl>
                                          </p:spTgt>
                                        </p:tgtEl>
                                      </p:cBhvr>
                                      <p:to x="100000" y="100000"/>
                                    </p:animScale>
                                  </p:childTnLst>
                                </p:cTn>
                              </p:par>
                              <p:par>
                                <p:cTn id="186" presetID="26" presetClass="entr" presetSubtype="0" fill="hold" nodeType="withEffect">
                                  <p:stCondLst>
                                    <p:cond delay="0"/>
                                  </p:stCondLst>
                                  <p:childTnLst>
                                    <p:set>
                                      <p:cBhvr>
                                        <p:cTn id="187" dur="1" fill="hold">
                                          <p:stCondLst>
                                            <p:cond delay="0"/>
                                          </p:stCondLst>
                                        </p:cTn>
                                        <p:tgtEl>
                                          <p:spTgt spid="6">
                                            <p:txEl>
                                              <p:pRg st="12" end="12"/>
                                            </p:txEl>
                                          </p:spTgt>
                                        </p:tgtEl>
                                        <p:attrNameLst>
                                          <p:attrName>style.visibility</p:attrName>
                                        </p:attrNameLst>
                                      </p:cBhvr>
                                      <p:to>
                                        <p:strVal val="visible"/>
                                      </p:to>
                                    </p:set>
                                    <p:animEffect transition="in" filter="wipe(down)">
                                      <p:cBhvr>
                                        <p:cTn id="188" dur="580">
                                          <p:stCondLst>
                                            <p:cond delay="0"/>
                                          </p:stCondLst>
                                        </p:cTn>
                                        <p:tgtEl>
                                          <p:spTgt spid="6">
                                            <p:txEl>
                                              <p:pRg st="12" end="12"/>
                                            </p:txEl>
                                          </p:spTgt>
                                        </p:tgtEl>
                                      </p:cBhvr>
                                    </p:animEffect>
                                    <p:anim calcmode="lin" valueType="num">
                                      <p:cBhvr>
                                        <p:cTn id="189" dur="1822" tmFilter="0,0; 0.14,0.36; 0.43,0.73; 0.71,0.91; 1.0,1.0">
                                          <p:stCondLst>
                                            <p:cond delay="0"/>
                                          </p:stCondLst>
                                        </p:cTn>
                                        <p:tgtEl>
                                          <p:spTgt spid="6">
                                            <p:txEl>
                                              <p:pRg st="12" end="12"/>
                                            </p:txEl>
                                          </p:spTgt>
                                        </p:tgtEl>
                                        <p:attrNameLst>
                                          <p:attrName>ppt_x</p:attrName>
                                        </p:attrNameLst>
                                      </p:cBhvr>
                                      <p:tavLst>
                                        <p:tav tm="0">
                                          <p:val>
                                            <p:strVal val="#ppt_x-0.25"/>
                                          </p:val>
                                        </p:tav>
                                        <p:tav tm="100000">
                                          <p:val>
                                            <p:strVal val="#ppt_x"/>
                                          </p:val>
                                        </p:tav>
                                      </p:tavLst>
                                    </p:anim>
                                    <p:anim calcmode="lin" valueType="num">
                                      <p:cBhvr>
                                        <p:cTn id="190" dur="664" tmFilter="0.0,0.0; 0.25,0.07; 0.50,0.2; 0.75,0.467; 1.0,1.0">
                                          <p:stCondLst>
                                            <p:cond delay="0"/>
                                          </p:stCondLst>
                                        </p:cTn>
                                        <p:tgtEl>
                                          <p:spTgt spid="6">
                                            <p:txEl>
                                              <p:pRg st="12" end="12"/>
                                            </p:txEl>
                                          </p:spTgt>
                                        </p:tgtEl>
                                        <p:attrNameLst>
                                          <p:attrName>ppt_y</p:attrName>
                                        </p:attrNameLst>
                                      </p:cBhvr>
                                      <p:tavLst>
                                        <p:tav tm="0" fmla="#ppt_y-sin(pi*$)/3">
                                          <p:val>
                                            <p:fltVal val="0.5"/>
                                          </p:val>
                                        </p:tav>
                                        <p:tav tm="100000">
                                          <p:val>
                                            <p:fltVal val="1"/>
                                          </p:val>
                                        </p:tav>
                                      </p:tavLst>
                                    </p:anim>
                                    <p:anim calcmode="lin" valueType="num">
                                      <p:cBhvr>
                                        <p:cTn id="191" dur="664" tmFilter="0, 0; 0.125,0.2665; 0.25,0.4; 0.375,0.465; 0.5,0.5;  0.625,0.535; 0.75,0.6; 0.875,0.7335; 1,1">
                                          <p:stCondLst>
                                            <p:cond delay="664"/>
                                          </p:stCondLst>
                                        </p:cTn>
                                        <p:tgtEl>
                                          <p:spTgt spid="6">
                                            <p:txEl>
                                              <p:pRg st="12" end="12"/>
                                            </p:txEl>
                                          </p:spTgt>
                                        </p:tgtEl>
                                        <p:attrNameLst>
                                          <p:attrName>ppt_y</p:attrName>
                                        </p:attrNameLst>
                                      </p:cBhvr>
                                      <p:tavLst>
                                        <p:tav tm="0" fmla="#ppt_y-sin(pi*$)/9">
                                          <p:val>
                                            <p:fltVal val="0"/>
                                          </p:val>
                                        </p:tav>
                                        <p:tav tm="100000">
                                          <p:val>
                                            <p:fltVal val="1"/>
                                          </p:val>
                                        </p:tav>
                                      </p:tavLst>
                                    </p:anim>
                                    <p:anim calcmode="lin" valueType="num">
                                      <p:cBhvr>
                                        <p:cTn id="192" dur="332" tmFilter="0, 0; 0.125,0.2665; 0.25,0.4; 0.375,0.465; 0.5,0.5;  0.625,0.535; 0.75,0.6; 0.875,0.7335; 1,1">
                                          <p:stCondLst>
                                            <p:cond delay="1324"/>
                                          </p:stCondLst>
                                        </p:cTn>
                                        <p:tgtEl>
                                          <p:spTgt spid="6">
                                            <p:txEl>
                                              <p:pRg st="12" end="12"/>
                                            </p:txEl>
                                          </p:spTgt>
                                        </p:tgtEl>
                                        <p:attrNameLst>
                                          <p:attrName>ppt_y</p:attrName>
                                        </p:attrNameLst>
                                      </p:cBhvr>
                                      <p:tavLst>
                                        <p:tav tm="0" fmla="#ppt_y-sin(pi*$)/27">
                                          <p:val>
                                            <p:fltVal val="0"/>
                                          </p:val>
                                        </p:tav>
                                        <p:tav tm="100000">
                                          <p:val>
                                            <p:fltVal val="1"/>
                                          </p:val>
                                        </p:tav>
                                      </p:tavLst>
                                    </p:anim>
                                    <p:anim calcmode="lin" valueType="num">
                                      <p:cBhvr>
                                        <p:cTn id="193" dur="164" tmFilter="0, 0; 0.125,0.2665; 0.25,0.4; 0.375,0.465; 0.5,0.5;  0.625,0.535; 0.75,0.6; 0.875,0.7335; 1,1">
                                          <p:stCondLst>
                                            <p:cond delay="1656"/>
                                          </p:stCondLst>
                                        </p:cTn>
                                        <p:tgtEl>
                                          <p:spTgt spid="6">
                                            <p:txEl>
                                              <p:pRg st="12" end="12"/>
                                            </p:txEl>
                                          </p:spTgt>
                                        </p:tgtEl>
                                        <p:attrNameLst>
                                          <p:attrName>ppt_y</p:attrName>
                                        </p:attrNameLst>
                                      </p:cBhvr>
                                      <p:tavLst>
                                        <p:tav tm="0" fmla="#ppt_y-sin(pi*$)/81">
                                          <p:val>
                                            <p:fltVal val="0"/>
                                          </p:val>
                                        </p:tav>
                                        <p:tav tm="100000">
                                          <p:val>
                                            <p:fltVal val="1"/>
                                          </p:val>
                                        </p:tav>
                                      </p:tavLst>
                                    </p:anim>
                                    <p:animScale>
                                      <p:cBhvr>
                                        <p:cTn id="194" dur="26">
                                          <p:stCondLst>
                                            <p:cond delay="650"/>
                                          </p:stCondLst>
                                        </p:cTn>
                                        <p:tgtEl>
                                          <p:spTgt spid="6">
                                            <p:txEl>
                                              <p:pRg st="12" end="12"/>
                                            </p:txEl>
                                          </p:spTgt>
                                        </p:tgtEl>
                                      </p:cBhvr>
                                      <p:to x="100000" y="60000"/>
                                    </p:animScale>
                                    <p:animScale>
                                      <p:cBhvr>
                                        <p:cTn id="195" dur="166" decel="50000">
                                          <p:stCondLst>
                                            <p:cond delay="676"/>
                                          </p:stCondLst>
                                        </p:cTn>
                                        <p:tgtEl>
                                          <p:spTgt spid="6">
                                            <p:txEl>
                                              <p:pRg st="12" end="12"/>
                                            </p:txEl>
                                          </p:spTgt>
                                        </p:tgtEl>
                                      </p:cBhvr>
                                      <p:to x="100000" y="100000"/>
                                    </p:animScale>
                                    <p:animScale>
                                      <p:cBhvr>
                                        <p:cTn id="196" dur="26">
                                          <p:stCondLst>
                                            <p:cond delay="1312"/>
                                          </p:stCondLst>
                                        </p:cTn>
                                        <p:tgtEl>
                                          <p:spTgt spid="6">
                                            <p:txEl>
                                              <p:pRg st="12" end="12"/>
                                            </p:txEl>
                                          </p:spTgt>
                                        </p:tgtEl>
                                      </p:cBhvr>
                                      <p:to x="100000" y="80000"/>
                                    </p:animScale>
                                    <p:animScale>
                                      <p:cBhvr>
                                        <p:cTn id="197" dur="166" decel="50000">
                                          <p:stCondLst>
                                            <p:cond delay="1338"/>
                                          </p:stCondLst>
                                        </p:cTn>
                                        <p:tgtEl>
                                          <p:spTgt spid="6">
                                            <p:txEl>
                                              <p:pRg st="12" end="12"/>
                                            </p:txEl>
                                          </p:spTgt>
                                        </p:tgtEl>
                                      </p:cBhvr>
                                      <p:to x="100000" y="100000"/>
                                    </p:animScale>
                                    <p:animScale>
                                      <p:cBhvr>
                                        <p:cTn id="198" dur="26">
                                          <p:stCondLst>
                                            <p:cond delay="1642"/>
                                          </p:stCondLst>
                                        </p:cTn>
                                        <p:tgtEl>
                                          <p:spTgt spid="6">
                                            <p:txEl>
                                              <p:pRg st="12" end="12"/>
                                            </p:txEl>
                                          </p:spTgt>
                                        </p:tgtEl>
                                      </p:cBhvr>
                                      <p:to x="100000" y="90000"/>
                                    </p:animScale>
                                    <p:animScale>
                                      <p:cBhvr>
                                        <p:cTn id="199" dur="166" decel="50000">
                                          <p:stCondLst>
                                            <p:cond delay="1668"/>
                                          </p:stCondLst>
                                        </p:cTn>
                                        <p:tgtEl>
                                          <p:spTgt spid="6">
                                            <p:txEl>
                                              <p:pRg st="12" end="12"/>
                                            </p:txEl>
                                          </p:spTgt>
                                        </p:tgtEl>
                                      </p:cBhvr>
                                      <p:to x="100000" y="100000"/>
                                    </p:animScale>
                                    <p:animScale>
                                      <p:cBhvr>
                                        <p:cTn id="200" dur="26">
                                          <p:stCondLst>
                                            <p:cond delay="1808"/>
                                          </p:stCondLst>
                                        </p:cTn>
                                        <p:tgtEl>
                                          <p:spTgt spid="6">
                                            <p:txEl>
                                              <p:pRg st="12" end="12"/>
                                            </p:txEl>
                                          </p:spTgt>
                                        </p:tgtEl>
                                      </p:cBhvr>
                                      <p:to x="100000" y="95000"/>
                                    </p:animScale>
                                    <p:animScale>
                                      <p:cBhvr>
                                        <p:cTn id="201" dur="166" decel="50000">
                                          <p:stCondLst>
                                            <p:cond delay="1834"/>
                                          </p:stCondLst>
                                        </p:cTn>
                                        <p:tgtEl>
                                          <p:spTgt spid="6">
                                            <p:txEl>
                                              <p:pRg st="12" end="12"/>
                                            </p:txEl>
                                          </p:spTgt>
                                        </p:tgtEl>
                                      </p:cBhvr>
                                      <p:to x="100000" y="100000"/>
                                    </p:animScale>
                                  </p:childTnLst>
                                </p:cTn>
                              </p:par>
                              <p:par>
                                <p:cTn id="202" presetID="26" presetClass="entr" presetSubtype="0" fill="hold" nodeType="withEffect">
                                  <p:stCondLst>
                                    <p:cond delay="0"/>
                                  </p:stCondLst>
                                  <p:childTnLst>
                                    <p:set>
                                      <p:cBhvr>
                                        <p:cTn id="203" dur="1" fill="hold">
                                          <p:stCondLst>
                                            <p:cond delay="0"/>
                                          </p:stCondLst>
                                        </p:cTn>
                                        <p:tgtEl>
                                          <p:spTgt spid="6">
                                            <p:txEl>
                                              <p:pRg st="13" end="13"/>
                                            </p:txEl>
                                          </p:spTgt>
                                        </p:tgtEl>
                                        <p:attrNameLst>
                                          <p:attrName>style.visibility</p:attrName>
                                        </p:attrNameLst>
                                      </p:cBhvr>
                                      <p:to>
                                        <p:strVal val="visible"/>
                                      </p:to>
                                    </p:set>
                                    <p:animEffect transition="in" filter="wipe(down)">
                                      <p:cBhvr>
                                        <p:cTn id="204" dur="580">
                                          <p:stCondLst>
                                            <p:cond delay="0"/>
                                          </p:stCondLst>
                                        </p:cTn>
                                        <p:tgtEl>
                                          <p:spTgt spid="6">
                                            <p:txEl>
                                              <p:pRg st="13" end="13"/>
                                            </p:txEl>
                                          </p:spTgt>
                                        </p:tgtEl>
                                      </p:cBhvr>
                                    </p:animEffect>
                                    <p:anim calcmode="lin" valueType="num">
                                      <p:cBhvr>
                                        <p:cTn id="205" dur="1822" tmFilter="0,0; 0.14,0.36; 0.43,0.73; 0.71,0.91; 1.0,1.0">
                                          <p:stCondLst>
                                            <p:cond delay="0"/>
                                          </p:stCondLst>
                                        </p:cTn>
                                        <p:tgtEl>
                                          <p:spTgt spid="6">
                                            <p:txEl>
                                              <p:pRg st="13" end="13"/>
                                            </p:txEl>
                                          </p:spTgt>
                                        </p:tgtEl>
                                        <p:attrNameLst>
                                          <p:attrName>ppt_x</p:attrName>
                                        </p:attrNameLst>
                                      </p:cBhvr>
                                      <p:tavLst>
                                        <p:tav tm="0">
                                          <p:val>
                                            <p:strVal val="#ppt_x-0.25"/>
                                          </p:val>
                                        </p:tav>
                                        <p:tav tm="100000">
                                          <p:val>
                                            <p:strVal val="#ppt_x"/>
                                          </p:val>
                                        </p:tav>
                                      </p:tavLst>
                                    </p:anim>
                                    <p:anim calcmode="lin" valueType="num">
                                      <p:cBhvr>
                                        <p:cTn id="206" dur="664" tmFilter="0.0,0.0; 0.25,0.07; 0.50,0.2; 0.75,0.467; 1.0,1.0">
                                          <p:stCondLst>
                                            <p:cond delay="0"/>
                                          </p:stCondLst>
                                        </p:cTn>
                                        <p:tgtEl>
                                          <p:spTgt spid="6">
                                            <p:txEl>
                                              <p:pRg st="13" end="13"/>
                                            </p:txEl>
                                          </p:spTgt>
                                        </p:tgtEl>
                                        <p:attrNameLst>
                                          <p:attrName>ppt_y</p:attrName>
                                        </p:attrNameLst>
                                      </p:cBhvr>
                                      <p:tavLst>
                                        <p:tav tm="0" fmla="#ppt_y-sin(pi*$)/3">
                                          <p:val>
                                            <p:fltVal val="0.5"/>
                                          </p:val>
                                        </p:tav>
                                        <p:tav tm="100000">
                                          <p:val>
                                            <p:fltVal val="1"/>
                                          </p:val>
                                        </p:tav>
                                      </p:tavLst>
                                    </p:anim>
                                    <p:anim calcmode="lin" valueType="num">
                                      <p:cBhvr>
                                        <p:cTn id="207" dur="664" tmFilter="0, 0; 0.125,0.2665; 0.25,0.4; 0.375,0.465; 0.5,0.5;  0.625,0.535; 0.75,0.6; 0.875,0.7335; 1,1">
                                          <p:stCondLst>
                                            <p:cond delay="664"/>
                                          </p:stCondLst>
                                        </p:cTn>
                                        <p:tgtEl>
                                          <p:spTgt spid="6">
                                            <p:txEl>
                                              <p:pRg st="13" end="13"/>
                                            </p:txEl>
                                          </p:spTgt>
                                        </p:tgtEl>
                                        <p:attrNameLst>
                                          <p:attrName>ppt_y</p:attrName>
                                        </p:attrNameLst>
                                      </p:cBhvr>
                                      <p:tavLst>
                                        <p:tav tm="0" fmla="#ppt_y-sin(pi*$)/9">
                                          <p:val>
                                            <p:fltVal val="0"/>
                                          </p:val>
                                        </p:tav>
                                        <p:tav tm="100000">
                                          <p:val>
                                            <p:fltVal val="1"/>
                                          </p:val>
                                        </p:tav>
                                      </p:tavLst>
                                    </p:anim>
                                    <p:anim calcmode="lin" valueType="num">
                                      <p:cBhvr>
                                        <p:cTn id="208" dur="332" tmFilter="0, 0; 0.125,0.2665; 0.25,0.4; 0.375,0.465; 0.5,0.5;  0.625,0.535; 0.75,0.6; 0.875,0.7335; 1,1">
                                          <p:stCondLst>
                                            <p:cond delay="1324"/>
                                          </p:stCondLst>
                                        </p:cTn>
                                        <p:tgtEl>
                                          <p:spTgt spid="6">
                                            <p:txEl>
                                              <p:pRg st="13" end="13"/>
                                            </p:txEl>
                                          </p:spTgt>
                                        </p:tgtEl>
                                        <p:attrNameLst>
                                          <p:attrName>ppt_y</p:attrName>
                                        </p:attrNameLst>
                                      </p:cBhvr>
                                      <p:tavLst>
                                        <p:tav tm="0" fmla="#ppt_y-sin(pi*$)/27">
                                          <p:val>
                                            <p:fltVal val="0"/>
                                          </p:val>
                                        </p:tav>
                                        <p:tav tm="100000">
                                          <p:val>
                                            <p:fltVal val="1"/>
                                          </p:val>
                                        </p:tav>
                                      </p:tavLst>
                                    </p:anim>
                                    <p:anim calcmode="lin" valueType="num">
                                      <p:cBhvr>
                                        <p:cTn id="209" dur="164" tmFilter="0, 0; 0.125,0.2665; 0.25,0.4; 0.375,0.465; 0.5,0.5;  0.625,0.535; 0.75,0.6; 0.875,0.7335; 1,1">
                                          <p:stCondLst>
                                            <p:cond delay="1656"/>
                                          </p:stCondLst>
                                        </p:cTn>
                                        <p:tgtEl>
                                          <p:spTgt spid="6">
                                            <p:txEl>
                                              <p:pRg st="13" end="13"/>
                                            </p:txEl>
                                          </p:spTgt>
                                        </p:tgtEl>
                                        <p:attrNameLst>
                                          <p:attrName>ppt_y</p:attrName>
                                        </p:attrNameLst>
                                      </p:cBhvr>
                                      <p:tavLst>
                                        <p:tav tm="0" fmla="#ppt_y-sin(pi*$)/81">
                                          <p:val>
                                            <p:fltVal val="0"/>
                                          </p:val>
                                        </p:tav>
                                        <p:tav tm="100000">
                                          <p:val>
                                            <p:fltVal val="1"/>
                                          </p:val>
                                        </p:tav>
                                      </p:tavLst>
                                    </p:anim>
                                    <p:animScale>
                                      <p:cBhvr>
                                        <p:cTn id="210" dur="26">
                                          <p:stCondLst>
                                            <p:cond delay="650"/>
                                          </p:stCondLst>
                                        </p:cTn>
                                        <p:tgtEl>
                                          <p:spTgt spid="6">
                                            <p:txEl>
                                              <p:pRg st="13" end="13"/>
                                            </p:txEl>
                                          </p:spTgt>
                                        </p:tgtEl>
                                      </p:cBhvr>
                                      <p:to x="100000" y="60000"/>
                                    </p:animScale>
                                    <p:animScale>
                                      <p:cBhvr>
                                        <p:cTn id="211" dur="166" decel="50000">
                                          <p:stCondLst>
                                            <p:cond delay="676"/>
                                          </p:stCondLst>
                                        </p:cTn>
                                        <p:tgtEl>
                                          <p:spTgt spid="6">
                                            <p:txEl>
                                              <p:pRg st="13" end="13"/>
                                            </p:txEl>
                                          </p:spTgt>
                                        </p:tgtEl>
                                      </p:cBhvr>
                                      <p:to x="100000" y="100000"/>
                                    </p:animScale>
                                    <p:animScale>
                                      <p:cBhvr>
                                        <p:cTn id="212" dur="26">
                                          <p:stCondLst>
                                            <p:cond delay="1312"/>
                                          </p:stCondLst>
                                        </p:cTn>
                                        <p:tgtEl>
                                          <p:spTgt spid="6">
                                            <p:txEl>
                                              <p:pRg st="13" end="13"/>
                                            </p:txEl>
                                          </p:spTgt>
                                        </p:tgtEl>
                                      </p:cBhvr>
                                      <p:to x="100000" y="80000"/>
                                    </p:animScale>
                                    <p:animScale>
                                      <p:cBhvr>
                                        <p:cTn id="213" dur="166" decel="50000">
                                          <p:stCondLst>
                                            <p:cond delay="1338"/>
                                          </p:stCondLst>
                                        </p:cTn>
                                        <p:tgtEl>
                                          <p:spTgt spid="6">
                                            <p:txEl>
                                              <p:pRg st="13" end="13"/>
                                            </p:txEl>
                                          </p:spTgt>
                                        </p:tgtEl>
                                      </p:cBhvr>
                                      <p:to x="100000" y="100000"/>
                                    </p:animScale>
                                    <p:animScale>
                                      <p:cBhvr>
                                        <p:cTn id="214" dur="26">
                                          <p:stCondLst>
                                            <p:cond delay="1642"/>
                                          </p:stCondLst>
                                        </p:cTn>
                                        <p:tgtEl>
                                          <p:spTgt spid="6">
                                            <p:txEl>
                                              <p:pRg st="13" end="13"/>
                                            </p:txEl>
                                          </p:spTgt>
                                        </p:tgtEl>
                                      </p:cBhvr>
                                      <p:to x="100000" y="90000"/>
                                    </p:animScale>
                                    <p:animScale>
                                      <p:cBhvr>
                                        <p:cTn id="215" dur="166" decel="50000">
                                          <p:stCondLst>
                                            <p:cond delay="1668"/>
                                          </p:stCondLst>
                                        </p:cTn>
                                        <p:tgtEl>
                                          <p:spTgt spid="6">
                                            <p:txEl>
                                              <p:pRg st="13" end="13"/>
                                            </p:txEl>
                                          </p:spTgt>
                                        </p:tgtEl>
                                      </p:cBhvr>
                                      <p:to x="100000" y="100000"/>
                                    </p:animScale>
                                    <p:animScale>
                                      <p:cBhvr>
                                        <p:cTn id="216" dur="26">
                                          <p:stCondLst>
                                            <p:cond delay="1808"/>
                                          </p:stCondLst>
                                        </p:cTn>
                                        <p:tgtEl>
                                          <p:spTgt spid="6">
                                            <p:txEl>
                                              <p:pRg st="13" end="13"/>
                                            </p:txEl>
                                          </p:spTgt>
                                        </p:tgtEl>
                                      </p:cBhvr>
                                      <p:to x="100000" y="95000"/>
                                    </p:animScale>
                                    <p:animScale>
                                      <p:cBhvr>
                                        <p:cTn id="217" dur="166" decel="50000">
                                          <p:stCondLst>
                                            <p:cond delay="1834"/>
                                          </p:stCondLst>
                                        </p:cTn>
                                        <p:tgtEl>
                                          <p:spTgt spid="6">
                                            <p:txEl>
                                              <p:pRg st="13" end="13"/>
                                            </p:txEl>
                                          </p:spTgt>
                                        </p:tgtEl>
                                      </p:cBhvr>
                                      <p:to x="100000" y="100000"/>
                                    </p:animScale>
                                  </p:childTnLst>
                                </p:cTn>
                              </p:par>
                              <p:par>
                                <p:cTn id="218" presetID="26" presetClass="entr" presetSubtype="0" fill="hold" nodeType="withEffect">
                                  <p:stCondLst>
                                    <p:cond delay="0"/>
                                  </p:stCondLst>
                                  <p:childTnLst>
                                    <p:set>
                                      <p:cBhvr>
                                        <p:cTn id="219" dur="1" fill="hold">
                                          <p:stCondLst>
                                            <p:cond delay="0"/>
                                          </p:stCondLst>
                                        </p:cTn>
                                        <p:tgtEl>
                                          <p:spTgt spid="6">
                                            <p:txEl>
                                              <p:pRg st="14" end="14"/>
                                            </p:txEl>
                                          </p:spTgt>
                                        </p:tgtEl>
                                        <p:attrNameLst>
                                          <p:attrName>style.visibility</p:attrName>
                                        </p:attrNameLst>
                                      </p:cBhvr>
                                      <p:to>
                                        <p:strVal val="visible"/>
                                      </p:to>
                                    </p:set>
                                    <p:animEffect transition="in" filter="wipe(down)">
                                      <p:cBhvr>
                                        <p:cTn id="220" dur="580">
                                          <p:stCondLst>
                                            <p:cond delay="0"/>
                                          </p:stCondLst>
                                        </p:cTn>
                                        <p:tgtEl>
                                          <p:spTgt spid="6">
                                            <p:txEl>
                                              <p:pRg st="14" end="14"/>
                                            </p:txEl>
                                          </p:spTgt>
                                        </p:tgtEl>
                                      </p:cBhvr>
                                    </p:animEffect>
                                    <p:anim calcmode="lin" valueType="num">
                                      <p:cBhvr>
                                        <p:cTn id="221" dur="1822" tmFilter="0,0; 0.14,0.36; 0.43,0.73; 0.71,0.91; 1.0,1.0">
                                          <p:stCondLst>
                                            <p:cond delay="0"/>
                                          </p:stCondLst>
                                        </p:cTn>
                                        <p:tgtEl>
                                          <p:spTgt spid="6">
                                            <p:txEl>
                                              <p:pRg st="14" end="14"/>
                                            </p:txEl>
                                          </p:spTgt>
                                        </p:tgtEl>
                                        <p:attrNameLst>
                                          <p:attrName>ppt_x</p:attrName>
                                        </p:attrNameLst>
                                      </p:cBhvr>
                                      <p:tavLst>
                                        <p:tav tm="0">
                                          <p:val>
                                            <p:strVal val="#ppt_x-0.25"/>
                                          </p:val>
                                        </p:tav>
                                        <p:tav tm="100000">
                                          <p:val>
                                            <p:strVal val="#ppt_x"/>
                                          </p:val>
                                        </p:tav>
                                      </p:tavLst>
                                    </p:anim>
                                    <p:anim calcmode="lin" valueType="num">
                                      <p:cBhvr>
                                        <p:cTn id="222" dur="664" tmFilter="0.0,0.0; 0.25,0.07; 0.50,0.2; 0.75,0.467; 1.0,1.0">
                                          <p:stCondLst>
                                            <p:cond delay="0"/>
                                          </p:stCondLst>
                                        </p:cTn>
                                        <p:tgtEl>
                                          <p:spTgt spid="6">
                                            <p:txEl>
                                              <p:pRg st="14" end="14"/>
                                            </p:txEl>
                                          </p:spTgt>
                                        </p:tgtEl>
                                        <p:attrNameLst>
                                          <p:attrName>ppt_y</p:attrName>
                                        </p:attrNameLst>
                                      </p:cBhvr>
                                      <p:tavLst>
                                        <p:tav tm="0" fmla="#ppt_y-sin(pi*$)/3">
                                          <p:val>
                                            <p:fltVal val="0.5"/>
                                          </p:val>
                                        </p:tav>
                                        <p:tav tm="100000">
                                          <p:val>
                                            <p:fltVal val="1"/>
                                          </p:val>
                                        </p:tav>
                                      </p:tavLst>
                                    </p:anim>
                                    <p:anim calcmode="lin" valueType="num">
                                      <p:cBhvr>
                                        <p:cTn id="223" dur="664" tmFilter="0, 0; 0.125,0.2665; 0.25,0.4; 0.375,0.465; 0.5,0.5;  0.625,0.535; 0.75,0.6; 0.875,0.7335; 1,1">
                                          <p:stCondLst>
                                            <p:cond delay="664"/>
                                          </p:stCondLst>
                                        </p:cTn>
                                        <p:tgtEl>
                                          <p:spTgt spid="6">
                                            <p:txEl>
                                              <p:pRg st="14" end="14"/>
                                            </p:txEl>
                                          </p:spTgt>
                                        </p:tgtEl>
                                        <p:attrNameLst>
                                          <p:attrName>ppt_y</p:attrName>
                                        </p:attrNameLst>
                                      </p:cBhvr>
                                      <p:tavLst>
                                        <p:tav tm="0" fmla="#ppt_y-sin(pi*$)/9">
                                          <p:val>
                                            <p:fltVal val="0"/>
                                          </p:val>
                                        </p:tav>
                                        <p:tav tm="100000">
                                          <p:val>
                                            <p:fltVal val="1"/>
                                          </p:val>
                                        </p:tav>
                                      </p:tavLst>
                                    </p:anim>
                                    <p:anim calcmode="lin" valueType="num">
                                      <p:cBhvr>
                                        <p:cTn id="224" dur="332" tmFilter="0, 0; 0.125,0.2665; 0.25,0.4; 0.375,0.465; 0.5,0.5;  0.625,0.535; 0.75,0.6; 0.875,0.7335; 1,1">
                                          <p:stCondLst>
                                            <p:cond delay="1324"/>
                                          </p:stCondLst>
                                        </p:cTn>
                                        <p:tgtEl>
                                          <p:spTgt spid="6">
                                            <p:txEl>
                                              <p:pRg st="14" end="14"/>
                                            </p:txEl>
                                          </p:spTgt>
                                        </p:tgtEl>
                                        <p:attrNameLst>
                                          <p:attrName>ppt_y</p:attrName>
                                        </p:attrNameLst>
                                      </p:cBhvr>
                                      <p:tavLst>
                                        <p:tav tm="0" fmla="#ppt_y-sin(pi*$)/27">
                                          <p:val>
                                            <p:fltVal val="0"/>
                                          </p:val>
                                        </p:tav>
                                        <p:tav tm="100000">
                                          <p:val>
                                            <p:fltVal val="1"/>
                                          </p:val>
                                        </p:tav>
                                      </p:tavLst>
                                    </p:anim>
                                    <p:anim calcmode="lin" valueType="num">
                                      <p:cBhvr>
                                        <p:cTn id="225" dur="164" tmFilter="0, 0; 0.125,0.2665; 0.25,0.4; 0.375,0.465; 0.5,0.5;  0.625,0.535; 0.75,0.6; 0.875,0.7335; 1,1">
                                          <p:stCondLst>
                                            <p:cond delay="1656"/>
                                          </p:stCondLst>
                                        </p:cTn>
                                        <p:tgtEl>
                                          <p:spTgt spid="6">
                                            <p:txEl>
                                              <p:pRg st="14" end="14"/>
                                            </p:txEl>
                                          </p:spTgt>
                                        </p:tgtEl>
                                        <p:attrNameLst>
                                          <p:attrName>ppt_y</p:attrName>
                                        </p:attrNameLst>
                                      </p:cBhvr>
                                      <p:tavLst>
                                        <p:tav tm="0" fmla="#ppt_y-sin(pi*$)/81">
                                          <p:val>
                                            <p:fltVal val="0"/>
                                          </p:val>
                                        </p:tav>
                                        <p:tav tm="100000">
                                          <p:val>
                                            <p:fltVal val="1"/>
                                          </p:val>
                                        </p:tav>
                                      </p:tavLst>
                                    </p:anim>
                                    <p:animScale>
                                      <p:cBhvr>
                                        <p:cTn id="226" dur="26">
                                          <p:stCondLst>
                                            <p:cond delay="650"/>
                                          </p:stCondLst>
                                        </p:cTn>
                                        <p:tgtEl>
                                          <p:spTgt spid="6">
                                            <p:txEl>
                                              <p:pRg st="14" end="14"/>
                                            </p:txEl>
                                          </p:spTgt>
                                        </p:tgtEl>
                                      </p:cBhvr>
                                      <p:to x="100000" y="60000"/>
                                    </p:animScale>
                                    <p:animScale>
                                      <p:cBhvr>
                                        <p:cTn id="227" dur="166" decel="50000">
                                          <p:stCondLst>
                                            <p:cond delay="676"/>
                                          </p:stCondLst>
                                        </p:cTn>
                                        <p:tgtEl>
                                          <p:spTgt spid="6">
                                            <p:txEl>
                                              <p:pRg st="14" end="14"/>
                                            </p:txEl>
                                          </p:spTgt>
                                        </p:tgtEl>
                                      </p:cBhvr>
                                      <p:to x="100000" y="100000"/>
                                    </p:animScale>
                                    <p:animScale>
                                      <p:cBhvr>
                                        <p:cTn id="228" dur="26">
                                          <p:stCondLst>
                                            <p:cond delay="1312"/>
                                          </p:stCondLst>
                                        </p:cTn>
                                        <p:tgtEl>
                                          <p:spTgt spid="6">
                                            <p:txEl>
                                              <p:pRg st="14" end="14"/>
                                            </p:txEl>
                                          </p:spTgt>
                                        </p:tgtEl>
                                      </p:cBhvr>
                                      <p:to x="100000" y="80000"/>
                                    </p:animScale>
                                    <p:animScale>
                                      <p:cBhvr>
                                        <p:cTn id="229" dur="166" decel="50000">
                                          <p:stCondLst>
                                            <p:cond delay="1338"/>
                                          </p:stCondLst>
                                        </p:cTn>
                                        <p:tgtEl>
                                          <p:spTgt spid="6">
                                            <p:txEl>
                                              <p:pRg st="14" end="14"/>
                                            </p:txEl>
                                          </p:spTgt>
                                        </p:tgtEl>
                                      </p:cBhvr>
                                      <p:to x="100000" y="100000"/>
                                    </p:animScale>
                                    <p:animScale>
                                      <p:cBhvr>
                                        <p:cTn id="230" dur="26">
                                          <p:stCondLst>
                                            <p:cond delay="1642"/>
                                          </p:stCondLst>
                                        </p:cTn>
                                        <p:tgtEl>
                                          <p:spTgt spid="6">
                                            <p:txEl>
                                              <p:pRg st="14" end="14"/>
                                            </p:txEl>
                                          </p:spTgt>
                                        </p:tgtEl>
                                      </p:cBhvr>
                                      <p:to x="100000" y="90000"/>
                                    </p:animScale>
                                    <p:animScale>
                                      <p:cBhvr>
                                        <p:cTn id="231" dur="166" decel="50000">
                                          <p:stCondLst>
                                            <p:cond delay="1668"/>
                                          </p:stCondLst>
                                        </p:cTn>
                                        <p:tgtEl>
                                          <p:spTgt spid="6">
                                            <p:txEl>
                                              <p:pRg st="14" end="14"/>
                                            </p:txEl>
                                          </p:spTgt>
                                        </p:tgtEl>
                                      </p:cBhvr>
                                      <p:to x="100000" y="100000"/>
                                    </p:animScale>
                                    <p:animScale>
                                      <p:cBhvr>
                                        <p:cTn id="232" dur="26">
                                          <p:stCondLst>
                                            <p:cond delay="1808"/>
                                          </p:stCondLst>
                                        </p:cTn>
                                        <p:tgtEl>
                                          <p:spTgt spid="6">
                                            <p:txEl>
                                              <p:pRg st="14" end="14"/>
                                            </p:txEl>
                                          </p:spTgt>
                                        </p:tgtEl>
                                      </p:cBhvr>
                                      <p:to x="100000" y="95000"/>
                                    </p:animScale>
                                    <p:animScale>
                                      <p:cBhvr>
                                        <p:cTn id="233" dur="166" decel="50000">
                                          <p:stCondLst>
                                            <p:cond delay="1834"/>
                                          </p:stCondLst>
                                        </p:cTn>
                                        <p:tgtEl>
                                          <p:spTgt spid="6">
                                            <p:txEl>
                                              <p:pRg st="14" end="14"/>
                                            </p:txEl>
                                          </p:spTgt>
                                        </p:tgtEl>
                                      </p:cBhvr>
                                      <p:to x="100000" y="100000"/>
                                    </p:animScale>
                                  </p:childTnLst>
                                </p:cTn>
                              </p:par>
                              <p:par>
                                <p:cTn id="234" presetID="26" presetClass="entr" presetSubtype="0" fill="hold" nodeType="withEffect">
                                  <p:stCondLst>
                                    <p:cond delay="0"/>
                                  </p:stCondLst>
                                  <p:childTnLst>
                                    <p:set>
                                      <p:cBhvr>
                                        <p:cTn id="235" dur="1" fill="hold">
                                          <p:stCondLst>
                                            <p:cond delay="0"/>
                                          </p:stCondLst>
                                        </p:cTn>
                                        <p:tgtEl>
                                          <p:spTgt spid="6">
                                            <p:txEl>
                                              <p:pRg st="15" end="15"/>
                                            </p:txEl>
                                          </p:spTgt>
                                        </p:tgtEl>
                                        <p:attrNameLst>
                                          <p:attrName>style.visibility</p:attrName>
                                        </p:attrNameLst>
                                      </p:cBhvr>
                                      <p:to>
                                        <p:strVal val="visible"/>
                                      </p:to>
                                    </p:set>
                                    <p:animEffect transition="in" filter="wipe(down)">
                                      <p:cBhvr>
                                        <p:cTn id="236" dur="580">
                                          <p:stCondLst>
                                            <p:cond delay="0"/>
                                          </p:stCondLst>
                                        </p:cTn>
                                        <p:tgtEl>
                                          <p:spTgt spid="6">
                                            <p:txEl>
                                              <p:pRg st="15" end="15"/>
                                            </p:txEl>
                                          </p:spTgt>
                                        </p:tgtEl>
                                      </p:cBhvr>
                                    </p:animEffect>
                                    <p:anim calcmode="lin" valueType="num">
                                      <p:cBhvr>
                                        <p:cTn id="237" dur="1822" tmFilter="0,0; 0.14,0.36; 0.43,0.73; 0.71,0.91; 1.0,1.0">
                                          <p:stCondLst>
                                            <p:cond delay="0"/>
                                          </p:stCondLst>
                                        </p:cTn>
                                        <p:tgtEl>
                                          <p:spTgt spid="6">
                                            <p:txEl>
                                              <p:pRg st="15" end="15"/>
                                            </p:txEl>
                                          </p:spTgt>
                                        </p:tgtEl>
                                        <p:attrNameLst>
                                          <p:attrName>ppt_x</p:attrName>
                                        </p:attrNameLst>
                                      </p:cBhvr>
                                      <p:tavLst>
                                        <p:tav tm="0">
                                          <p:val>
                                            <p:strVal val="#ppt_x-0.25"/>
                                          </p:val>
                                        </p:tav>
                                        <p:tav tm="100000">
                                          <p:val>
                                            <p:strVal val="#ppt_x"/>
                                          </p:val>
                                        </p:tav>
                                      </p:tavLst>
                                    </p:anim>
                                    <p:anim calcmode="lin" valueType="num">
                                      <p:cBhvr>
                                        <p:cTn id="238" dur="664" tmFilter="0.0,0.0; 0.25,0.07; 0.50,0.2; 0.75,0.467; 1.0,1.0">
                                          <p:stCondLst>
                                            <p:cond delay="0"/>
                                          </p:stCondLst>
                                        </p:cTn>
                                        <p:tgtEl>
                                          <p:spTgt spid="6">
                                            <p:txEl>
                                              <p:pRg st="15" end="15"/>
                                            </p:txEl>
                                          </p:spTgt>
                                        </p:tgtEl>
                                        <p:attrNameLst>
                                          <p:attrName>ppt_y</p:attrName>
                                        </p:attrNameLst>
                                      </p:cBhvr>
                                      <p:tavLst>
                                        <p:tav tm="0" fmla="#ppt_y-sin(pi*$)/3">
                                          <p:val>
                                            <p:fltVal val="0.5"/>
                                          </p:val>
                                        </p:tav>
                                        <p:tav tm="100000">
                                          <p:val>
                                            <p:fltVal val="1"/>
                                          </p:val>
                                        </p:tav>
                                      </p:tavLst>
                                    </p:anim>
                                    <p:anim calcmode="lin" valueType="num">
                                      <p:cBhvr>
                                        <p:cTn id="239" dur="664" tmFilter="0, 0; 0.125,0.2665; 0.25,0.4; 0.375,0.465; 0.5,0.5;  0.625,0.535; 0.75,0.6; 0.875,0.7335; 1,1">
                                          <p:stCondLst>
                                            <p:cond delay="664"/>
                                          </p:stCondLst>
                                        </p:cTn>
                                        <p:tgtEl>
                                          <p:spTgt spid="6">
                                            <p:txEl>
                                              <p:pRg st="15" end="15"/>
                                            </p:txEl>
                                          </p:spTgt>
                                        </p:tgtEl>
                                        <p:attrNameLst>
                                          <p:attrName>ppt_y</p:attrName>
                                        </p:attrNameLst>
                                      </p:cBhvr>
                                      <p:tavLst>
                                        <p:tav tm="0" fmla="#ppt_y-sin(pi*$)/9">
                                          <p:val>
                                            <p:fltVal val="0"/>
                                          </p:val>
                                        </p:tav>
                                        <p:tav tm="100000">
                                          <p:val>
                                            <p:fltVal val="1"/>
                                          </p:val>
                                        </p:tav>
                                      </p:tavLst>
                                    </p:anim>
                                    <p:anim calcmode="lin" valueType="num">
                                      <p:cBhvr>
                                        <p:cTn id="240" dur="332" tmFilter="0, 0; 0.125,0.2665; 0.25,0.4; 0.375,0.465; 0.5,0.5;  0.625,0.535; 0.75,0.6; 0.875,0.7335; 1,1">
                                          <p:stCondLst>
                                            <p:cond delay="1324"/>
                                          </p:stCondLst>
                                        </p:cTn>
                                        <p:tgtEl>
                                          <p:spTgt spid="6">
                                            <p:txEl>
                                              <p:pRg st="15" end="15"/>
                                            </p:txEl>
                                          </p:spTgt>
                                        </p:tgtEl>
                                        <p:attrNameLst>
                                          <p:attrName>ppt_y</p:attrName>
                                        </p:attrNameLst>
                                      </p:cBhvr>
                                      <p:tavLst>
                                        <p:tav tm="0" fmla="#ppt_y-sin(pi*$)/27">
                                          <p:val>
                                            <p:fltVal val="0"/>
                                          </p:val>
                                        </p:tav>
                                        <p:tav tm="100000">
                                          <p:val>
                                            <p:fltVal val="1"/>
                                          </p:val>
                                        </p:tav>
                                      </p:tavLst>
                                    </p:anim>
                                    <p:anim calcmode="lin" valueType="num">
                                      <p:cBhvr>
                                        <p:cTn id="241" dur="164" tmFilter="0, 0; 0.125,0.2665; 0.25,0.4; 0.375,0.465; 0.5,0.5;  0.625,0.535; 0.75,0.6; 0.875,0.7335; 1,1">
                                          <p:stCondLst>
                                            <p:cond delay="1656"/>
                                          </p:stCondLst>
                                        </p:cTn>
                                        <p:tgtEl>
                                          <p:spTgt spid="6">
                                            <p:txEl>
                                              <p:pRg st="15" end="15"/>
                                            </p:txEl>
                                          </p:spTgt>
                                        </p:tgtEl>
                                        <p:attrNameLst>
                                          <p:attrName>ppt_y</p:attrName>
                                        </p:attrNameLst>
                                      </p:cBhvr>
                                      <p:tavLst>
                                        <p:tav tm="0" fmla="#ppt_y-sin(pi*$)/81">
                                          <p:val>
                                            <p:fltVal val="0"/>
                                          </p:val>
                                        </p:tav>
                                        <p:tav tm="100000">
                                          <p:val>
                                            <p:fltVal val="1"/>
                                          </p:val>
                                        </p:tav>
                                      </p:tavLst>
                                    </p:anim>
                                    <p:animScale>
                                      <p:cBhvr>
                                        <p:cTn id="242" dur="26">
                                          <p:stCondLst>
                                            <p:cond delay="650"/>
                                          </p:stCondLst>
                                        </p:cTn>
                                        <p:tgtEl>
                                          <p:spTgt spid="6">
                                            <p:txEl>
                                              <p:pRg st="15" end="15"/>
                                            </p:txEl>
                                          </p:spTgt>
                                        </p:tgtEl>
                                      </p:cBhvr>
                                      <p:to x="100000" y="60000"/>
                                    </p:animScale>
                                    <p:animScale>
                                      <p:cBhvr>
                                        <p:cTn id="243" dur="166" decel="50000">
                                          <p:stCondLst>
                                            <p:cond delay="676"/>
                                          </p:stCondLst>
                                        </p:cTn>
                                        <p:tgtEl>
                                          <p:spTgt spid="6">
                                            <p:txEl>
                                              <p:pRg st="15" end="15"/>
                                            </p:txEl>
                                          </p:spTgt>
                                        </p:tgtEl>
                                      </p:cBhvr>
                                      <p:to x="100000" y="100000"/>
                                    </p:animScale>
                                    <p:animScale>
                                      <p:cBhvr>
                                        <p:cTn id="244" dur="26">
                                          <p:stCondLst>
                                            <p:cond delay="1312"/>
                                          </p:stCondLst>
                                        </p:cTn>
                                        <p:tgtEl>
                                          <p:spTgt spid="6">
                                            <p:txEl>
                                              <p:pRg st="15" end="15"/>
                                            </p:txEl>
                                          </p:spTgt>
                                        </p:tgtEl>
                                      </p:cBhvr>
                                      <p:to x="100000" y="80000"/>
                                    </p:animScale>
                                    <p:animScale>
                                      <p:cBhvr>
                                        <p:cTn id="245" dur="166" decel="50000">
                                          <p:stCondLst>
                                            <p:cond delay="1338"/>
                                          </p:stCondLst>
                                        </p:cTn>
                                        <p:tgtEl>
                                          <p:spTgt spid="6">
                                            <p:txEl>
                                              <p:pRg st="15" end="15"/>
                                            </p:txEl>
                                          </p:spTgt>
                                        </p:tgtEl>
                                      </p:cBhvr>
                                      <p:to x="100000" y="100000"/>
                                    </p:animScale>
                                    <p:animScale>
                                      <p:cBhvr>
                                        <p:cTn id="246" dur="26">
                                          <p:stCondLst>
                                            <p:cond delay="1642"/>
                                          </p:stCondLst>
                                        </p:cTn>
                                        <p:tgtEl>
                                          <p:spTgt spid="6">
                                            <p:txEl>
                                              <p:pRg st="15" end="15"/>
                                            </p:txEl>
                                          </p:spTgt>
                                        </p:tgtEl>
                                      </p:cBhvr>
                                      <p:to x="100000" y="90000"/>
                                    </p:animScale>
                                    <p:animScale>
                                      <p:cBhvr>
                                        <p:cTn id="247" dur="166" decel="50000">
                                          <p:stCondLst>
                                            <p:cond delay="1668"/>
                                          </p:stCondLst>
                                        </p:cTn>
                                        <p:tgtEl>
                                          <p:spTgt spid="6">
                                            <p:txEl>
                                              <p:pRg st="15" end="15"/>
                                            </p:txEl>
                                          </p:spTgt>
                                        </p:tgtEl>
                                      </p:cBhvr>
                                      <p:to x="100000" y="100000"/>
                                    </p:animScale>
                                    <p:animScale>
                                      <p:cBhvr>
                                        <p:cTn id="248" dur="26">
                                          <p:stCondLst>
                                            <p:cond delay="1808"/>
                                          </p:stCondLst>
                                        </p:cTn>
                                        <p:tgtEl>
                                          <p:spTgt spid="6">
                                            <p:txEl>
                                              <p:pRg st="15" end="15"/>
                                            </p:txEl>
                                          </p:spTgt>
                                        </p:tgtEl>
                                      </p:cBhvr>
                                      <p:to x="100000" y="95000"/>
                                    </p:animScale>
                                    <p:animScale>
                                      <p:cBhvr>
                                        <p:cTn id="249" dur="166" decel="50000">
                                          <p:stCondLst>
                                            <p:cond delay="1834"/>
                                          </p:stCondLst>
                                        </p:cTn>
                                        <p:tgtEl>
                                          <p:spTgt spid="6">
                                            <p:txEl>
                                              <p:pRg st="15" end="15"/>
                                            </p:txEl>
                                          </p:spTgt>
                                        </p:tgtEl>
                                      </p:cBhvr>
                                      <p:to x="100000" y="100000"/>
                                    </p:animScale>
                                  </p:childTnLst>
                                </p:cTn>
                              </p:par>
                              <p:par>
                                <p:cTn id="250" presetID="26" presetClass="entr" presetSubtype="0" fill="hold" nodeType="withEffect">
                                  <p:stCondLst>
                                    <p:cond delay="0"/>
                                  </p:stCondLst>
                                  <p:childTnLst>
                                    <p:set>
                                      <p:cBhvr>
                                        <p:cTn id="251" dur="1" fill="hold">
                                          <p:stCondLst>
                                            <p:cond delay="0"/>
                                          </p:stCondLst>
                                        </p:cTn>
                                        <p:tgtEl>
                                          <p:spTgt spid="6">
                                            <p:txEl>
                                              <p:pRg st="16" end="16"/>
                                            </p:txEl>
                                          </p:spTgt>
                                        </p:tgtEl>
                                        <p:attrNameLst>
                                          <p:attrName>style.visibility</p:attrName>
                                        </p:attrNameLst>
                                      </p:cBhvr>
                                      <p:to>
                                        <p:strVal val="visible"/>
                                      </p:to>
                                    </p:set>
                                    <p:animEffect transition="in" filter="wipe(down)">
                                      <p:cBhvr>
                                        <p:cTn id="252" dur="580">
                                          <p:stCondLst>
                                            <p:cond delay="0"/>
                                          </p:stCondLst>
                                        </p:cTn>
                                        <p:tgtEl>
                                          <p:spTgt spid="6">
                                            <p:txEl>
                                              <p:pRg st="16" end="16"/>
                                            </p:txEl>
                                          </p:spTgt>
                                        </p:tgtEl>
                                      </p:cBhvr>
                                    </p:animEffect>
                                    <p:anim calcmode="lin" valueType="num">
                                      <p:cBhvr>
                                        <p:cTn id="253" dur="1822" tmFilter="0,0; 0.14,0.36; 0.43,0.73; 0.71,0.91; 1.0,1.0">
                                          <p:stCondLst>
                                            <p:cond delay="0"/>
                                          </p:stCondLst>
                                        </p:cTn>
                                        <p:tgtEl>
                                          <p:spTgt spid="6">
                                            <p:txEl>
                                              <p:pRg st="16" end="16"/>
                                            </p:txEl>
                                          </p:spTgt>
                                        </p:tgtEl>
                                        <p:attrNameLst>
                                          <p:attrName>ppt_x</p:attrName>
                                        </p:attrNameLst>
                                      </p:cBhvr>
                                      <p:tavLst>
                                        <p:tav tm="0">
                                          <p:val>
                                            <p:strVal val="#ppt_x-0.25"/>
                                          </p:val>
                                        </p:tav>
                                        <p:tav tm="100000">
                                          <p:val>
                                            <p:strVal val="#ppt_x"/>
                                          </p:val>
                                        </p:tav>
                                      </p:tavLst>
                                    </p:anim>
                                    <p:anim calcmode="lin" valueType="num">
                                      <p:cBhvr>
                                        <p:cTn id="254" dur="664" tmFilter="0.0,0.0; 0.25,0.07; 0.50,0.2; 0.75,0.467; 1.0,1.0">
                                          <p:stCondLst>
                                            <p:cond delay="0"/>
                                          </p:stCondLst>
                                        </p:cTn>
                                        <p:tgtEl>
                                          <p:spTgt spid="6">
                                            <p:txEl>
                                              <p:pRg st="16" end="16"/>
                                            </p:txEl>
                                          </p:spTgt>
                                        </p:tgtEl>
                                        <p:attrNameLst>
                                          <p:attrName>ppt_y</p:attrName>
                                        </p:attrNameLst>
                                      </p:cBhvr>
                                      <p:tavLst>
                                        <p:tav tm="0" fmla="#ppt_y-sin(pi*$)/3">
                                          <p:val>
                                            <p:fltVal val="0.5"/>
                                          </p:val>
                                        </p:tav>
                                        <p:tav tm="100000">
                                          <p:val>
                                            <p:fltVal val="1"/>
                                          </p:val>
                                        </p:tav>
                                      </p:tavLst>
                                    </p:anim>
                                    <p:anim calcmode="lin" valueType="num">
                                      <p:cBhvr>
                                        <p:cTn id="255" dur="664" tmFilter="0, 0; 0.125,0.2665; 0.25,0.4; 0.375,0.465; 0.5,0.5;  0.625,0.535; 0.75,0.6; 0.875,0.7335; 1,1">
                                          <p:stCondLst>
                                            <p:cond delay="664"/>
                                          </p:stCondLst>
                                        </p:cTn>
                                        <p:tgtEl>
                                          <p:spTgt spid="6">
                                            <p:txEl>
                                              <p:pRg st="16" end="16"/>
                                            </p:txEl>
                                          </p:spTgt>
                                        </p:tgtEl>
                                        <p:attrNameLst>
                                          <p:attrName>ppt_y</p:attrName>
                                        </p:attrNameLst>
                                      </p:cBhvr>
                                      <p:tavLst>
                                        <p:tav tm="0" fmla="#ppt_y-sin(pi*$)/9">
                                          <p:val>
                                            <p:fltVal val="0"/>
                                          </p:val>
                                        </p:tav>
                                        <p:tav tm="100000">
                                          <p:val>
                                            <p:fltVal val="1"/>
                                          </p:val>
                                        </p:tav>
                                      </p:tavLst>
                                    </p:anim>
                                    <p:anim calcmode="lin" valueType="num">
                                      <p:cBhvr>
                                        <p:cTn id="256" dur="332" tmFilter="0, 0; 0.125,0.2665; 0.25,0.4; 0.375,0.465; 0.5,0.5;  0.625,0.535; 0.75,0.6; 0.875,0.7335; 1,1">
                                          <p:stCondLst>
                                            <p:cond delay="1324"/>
                                          </p:stCondLst>
                                        </p:cTn>
                                        <p:tgtEl>
                                          <p:spTgt spid="6">
                                            <p:txEl>
                                              <p:pRg st="16" end="16"/>
                                            </p:txEl>
                                          </p:spTgt>
                                        </p:tgtEl>
                                        <p:attrNameLst>
                                          <p:attrName>ppt_y</p:attrName>
                                        </p:attrNameLst>
                                      </p:cBhvr>
                                      <p:tavLst>
                                        <p:tav tm="0" fmla="#ppt_y-sin(pi*$)/27">
                                          <p:val>
                                            <p:fltVal val="0"/>
                                          </p:val>
                                        </p:tav>
                                        <p:tav tm="100000">
                                          <p:val>
                                            <p:fltVal val="1"/>
                                          </p:val>
                                        </p:tav>
                                      </p:tavLst>
                                    </p:anim>
                                    <p:anim calcmode="lin" valueType="num">
                                      <p:cBhvr>
                                        <p:cTn id="257" dur="164" tmFilter="0, 0; 0.125,0.2665; 0.25,0.4; 0.375,0.465; 0.5,0.5;  0.625,0.535; 0.75,0.6; 0.875,0.7335; 1,1">
                                          <p:stCondLst>
                                            <p:cond delay="1656"/>
                                          </p:stCondLst>
                                        </p:cTn>
                                        <p:tgtEl>
                                          <p:spTgt spid="6">
                                            <p:txEl>
                                              <p:pRg st="16" end="16"/>
                                            </p:txEl>
                                          </p:spTgt>
                                        </p:tgtEl>
                                        <p:attrNameLst>
                                          <p:attrName>ppt_y</p:attrName>
                                        </p:attrNameLst>
                                      </p:cBhvr>
                                      <p:tavLst>
                                        <p:tav tm="0" fmla="#ppt_y-sin(pi*$)/81">
                                          <p:val>
                                            <p:fltVal val="0"/>
                                          </p:val>
                                        </p:tav>
                                        <p:tav tm="100000">
                                          <p:val>
                                            <p:fltVal val="1"/>
                                          </p:val>
                                        </p:tav>
                                      </p:tavLst>
                                    </p:anim>
                                    <p:animScale>
                                      <p:cBhvr>
                                        <p:cTn id="258" dur="26">
                                          <p:stCondLst>
                                            <p:cond delay="650"/>
                                          </p:stCondLst>
                                        </p:cTn>
                                        <p:tgtEl>
                                          <p:spTgt spid="6">
                                            <p:txEl>
                                              <p:pRg st="16" end="16"/>
                                            </p:txEl>
                                          </p:spTgt>
                                        </p:tgtEl>
                                      </p:cBhvr>
                                      <p:to x="100000" y="60000"/>
                                    </p:animScale>
                                    <p:animScale>
                                      <p:cBhvr>
                                        <p:cTn id="259" dur="166" decel="50000">
                                          <p:stCondLst>
                                            <p:cond delay="676"/>
                                          </p:stCondLst>
                                        </p:cTn>
                                        <p:tgtEl>
                                          <p:spTgt spid="6">
                                            <p:txEl>
                                              <p:pRg st="16" end="16"/>
                                            </p:txEl>
                                          </p:spTgt>
                                        </p:tgtEl>
                                      </p:cBhvr>
                                      <p:to x="100000" y="100000"/>
                                    </p:animScale>
                                    <p:animScale>
                                      <p:cBhvr>
                                        <p:cTn id="260" dur="26">
                                          <p:stCondLst>
                                            <p:cond delay="1312"/>
                                          </p:stCondLst>
                                        </p:cTn>
                                        <p:tgtEl>
                                          <p:spTgt spid="6">
                                            <p:txEl>
                                              <p:pRg st="16" end="16"/>
                                            </p:txEl>
                                          </p:spTgt>
                                        </p:tgtEl>
                                      </p:cBhvr>
                                      <p:to x="100000" y="80000"/>
                                    </p:animScale>
                                    <p:animScale>
                                      <p:cBhvr>
                                        <p:cTn id="261" dur="166" decel="50000">
                                          <p:stCondLst>
                                            <p:cond delay="1338"/>
                                          </p:stCondLst>
                                        </p:cTn>
                                        <p:tgtEl>
                                          <p:spTgt spid="6">
                                            <p:txEl>
                                              <p:pRg st="16" end="16"/>
                                            </p:txEl>
                                          </p:spTgt>
                                        </p:tgtEl>
                                      </p:cBhvr>
                                      <p:to x="100000" y="100000"/>
                                    </p:animScale>
                                    <p:animScale>
                                      <p:cBhvr>
                                        <p:cTn id="262" dur="26">
                                          <p:stCondLst>
                                            <p:cond delay="1642"/>
                                          </p:stCondLst>
                                        </p:cTn>
                                        <p:tgtEl>
                                          <p:spTgt spid="6">
                                            <p:txEl>
                                              <p:pRg st="16" end="16"/>
                                            </p:txEl>
                                          </p:spTgt>
                                        </p:tgtEl>
                                      </p:cBhvr>
                                      <p:to x="100000" y="90000"/>
                                    </p:animScale>
                                    <p:animScale>
                                      <p:cBhvr>
                                        <p:cTn id="263" dur="166" decel="50000">
                                          <p:stCondLst>
                                            <p:cond delay="1668"/>
                                          </p:stCondLst>
                                        </p:cTn>
                                        <p:tgtEl>
                                          <p:spTgt spid="6">
                                            <p:txEl>
                                              <p:pRg st="16" end="16"/>
                                            </p:txEl>
                                          </p:spTgt>
                                        </p:tgtEl>
                                      </p:cBhvr>
                                      <p:to x="100000" y="100000"/>
                                    </p:animScale>
                                    <p:animScale>
                                      <p:cBhvr>
                                        <p:cTn id="264" dur="26">
                                          <p:stCondLst>
                                            <p:cond delay="1808"/>
                                          </p:stCondLst>
                                        </p:cTn>
                                        <p:tgtEl>
                                          <p:spTgt spid="6">
                                            <p:txEl>
                                              <p:pRg st="16" end="16"/>
                                            </p:txEl>
                                          </p:spTgt>
                                        </p:tgtEl>
                                      </p:cBhvr>
                                      <p:to x="100000" y="95000"/>
                                    </p:animScale>
                                    <p:animScale>
                                      <p:cBhvr>
                                        <p:cTn id="265" dur="166" decel="50000">
                                          <p:stCondLst>
                                            <p:cond delay="1834"/>
                                          </p:stCondLst>
                                        </p:cTn>
                                        <p:tgtEl>
                                          <p:spTgt spid="6">
                                            <p:txEl>
                                              <p:pRg st="16" end="16"/>
                                            </p:txEl>
                                          </p:spTgt>
                                        </p:tgtEl>
                                      </p:cBhvr>
                                      <p:to x="100000" y="100000"/>
                                    </p:animScale>
                                  </p:childTnLst>
                                </p:cTn>
                              </p:par>
                              <p:par>
                                <p:cTn id="266" presetID="26" presetClass="entr" presetSubtype="0" fill="hold" nodeType="withEffect">
                                  <p:stCondLst>
                                    <p:cond delay="0"/>
                                  </p:stCondLst>
                                  <p:childTnLst>
                                    <p:set>
                                      <p:cBhvr>
                                        <p:cTn id="267" dur="1" fill="hold">
                                          <p:stCondLst>
                                            <p:cond delay="0"/>
                                          </p:stCondLst>
                                        </p:cTn>
                                        <p:tgtEl>
                                          <p:spTgt spid="6">
                                            <p:txEl>
                                              <p:pRg st="17" end="17"/>
                                            </p:txEl>
                                          </p:spTgt>
                                        </p:tgtEl>
                                        <p:attrNameLst>
                                          <p:attrName>style.visibility</p:attrName>
                                        </p:attrNameLst>
                                      </p:cBhvr>
                                      <p:to>
                                        <p:strVal val="visible"/>
                                      </p:to>
                                    </p:set>
                                    <p:animEffect transition="in" filter="wipe(down)">
                                      <p:cBhvr>
                                        <p:cTn id="268" dur="580">
                                          <p:stCondLst>
                                            <p:cond delay="0"/>
                                          </p:stCondLst>
                                        </p:cTn>
                                        <p:tgtEl>
                                          <p:spTgt spid="6">
                                            <p:txEl>
                                              <p:pRg st="17" end="17"/>
                                            </p:txEl>
                                          </p:spTgt>
                                        </p:tgtEl>
                                      </p:cBhvr>
                                    </p:animEffect>
                                    <p:anim calcmode="lin" valueType="num">
                                      <p:cBhvr>
                                        <p:cTn id="269" dur="1822" tmFilter="0,0; 0.14,0.36; 0.43,0.73; 0.71,0.91; 1.0,1.0">
                                          <p:stCondLst>
                                            <p:cond delay="0"/>
                                          </p:stCondLst>
                                        </p:cTn>
                                        <p:tgtEl>
                                          <p:spTgt spid="6">
                                            <p:txEl>
                                              <p:pRg st="17" end="17"/>
                                            </p:txEl>
                                          </p:spTgt>
                                        </p:tgtEl>
                                        <p:attrNameLst>
                                          <p:attrName>ppt_x</p:attrName>
                                        </p:attrNameLst>
                                      </p:cBhvr>
                                      <p:tavLst>
                                        <p:tav tm="0">
                                          <p:val>
                                            <p:strVal val="#ppt_x-0.25"/>
                                          </p:val>
                                        </p:tav>
                                        <p:tav tm="100000">
                                          <p:val>
                                            <p:strVal val="#ppt_x"/>
                                          </p:val>
                                        </p:tav>
                                      </p:tavLst>
                                    </p:anim>
                                    <p:anim calcmode="lin" valueType="num">
                                      <p:cBhvr>
                                        <p:cTn id="270" dur="664" tmFilter="0.0,0.0; 0.25,0.07; 0.50,0.2; 0.75,0.467; 1.0,1.0">
                                          <p:stCondLst>
                                            <p:cond delay="0"/>
                                          </p:stCondLst>
                                        </p:cTn>
                                        <p:tgtEl>
                                          <p:spTgt spid="6">
                                            <p:txEl>
                                              <p:pRg st="17" end="17"/>
                                            </p:txEl>
                                          </p:spTgt>
                                        </p:tgtEl>
                                        <p:attrNameLst>
                                          <p:attrName>ppt_y</p:attrName>
                                        </p:attrNameLst>
                                      </p:cBhvr>
                                      <p:tavLst>
                                        <p:tav tm="0" fmla="#ppt_y-sin(pi*$)/3">
                                          <p:val>
                                            <p:fltVal val="0.5"/>
                                          </p:val>
                                        </p:tav>
                                        <p:tav tm="100000">
                                          <p:val>
                                            <p:fltVal val="1"/>
                                          </p:val>
                                        </p:tav>
                                      </p:tavLst>
                                    </p:anim>
                                    <p:anim calcmode="lin" valueType="num">
                                      <p:cBhvr>
                                        <p:cTn id="271" dur="664" tmFilter="0, 0; 0.125,0.2665; 0.25,0.4; 0.375,0.465; 0.5,0.5;  0.625,0.535; 0.75,0.6; 0.875,0.7335; 1,1">
                                          <p:stCondLst>
                                            <p:cond delay="664"/>
                                          </p:stCondLst>
                                        </p:cTn>
                                        <p:tgtEl>
                                          <p:spTgt spid="6">
                                            <p:txEl>
                                              <p:pRg st="17" end="17"/>
                                            </p:txEl>
                                          </p:spTgt>
                                        </p:tgtEl>
                                        <p:attrNameLst>
                                          <p:attrName>ppt_y</p:attrName>
                                        </p:attrNameLst>
                                      </p:cBhvr>
                                      <p:tavLst>
                                        <p:tav tm="0" fmla="#ppt_y-sin(pi*$)/9">
                                          <p:val>
                                            <p:fltVal val="0"/>
                                          </p:val>
                                        </p:tav>
                                        <p:tav tm="100000">
                                          <p:val>
                                            <p:fltVal val="1"/>
                                          </p:val>
                                        </p:tav>
                                      </p:tavLst>
                                    </p:anim>
                                    <p:anim calcmode="lin" valueType="num">
                                      <p:cBhvr>
                                        <p:cTn id="272" dur="332" tmFilter="0, 0; 0.125,0.2665; 0.25,0.4; 0.375,0.465; 0.5,0.5;  0.625,0.535; 0.75,0.6; 0.875,0.7335; 1,1">
                                          <p:stCondLst>
                                            <p:cond delay="1324"/>
                                          </p:stCondLst>
                                        </p:cTn>
                                        <p:tgtEl>
                                          <p:spTgt spid="6">
                                            <p:txEl>
                                              <p:pRg st="17" end="17"/>
                                            </p:txEl>
                                          </p:spTgt>
                                        </p:tgtEl>
                                        <p:attrNameLst>
                                          <p:attrName>ppt_y</p:attrName>
                                        </p:attrNameLst>
                                      </p:cBhvr>
                                      <p:tavLst>
                                        <p:tav tm="0" fmla="#ppt_y-sin(pi*$)/27">
                                          <p:val>
                                            <p:fltVal val="0"/>
                                          </p:val>
                                        </p:tav>
                                        <p:tav tm="100000">
                                          <p:val>
                                            <p:fltVal val="1"/>
                                          </p:val>
                                        </p:tav>
                                      </p:tavLst>
                                    </p:anim>
                                    <p:anim calcmode="lin" valueType="num">
                                      <p:cBhvr>
                                        <p:cTn id="273" dur="164" tmFilter="0, 0; 0.125,0.2665; 0.25,0.4; 0.375,0.465; 0.5,0.5;  0.625,0.535; 0.75,0.6; 0.875,0.7335; 1,1">
                                          <p:stCondLst>
                                            <p:cond delay="1656"/>
                                          </p:stCondLst>
                                        </p:cTn>
                                        <p:tgtEl>
                                          <p:spTgt spid="6">
                                            <p:txEl>
                                              <p:pRg st="17" end="17"/>
                                            </p:txEl>
                                          </p:spTgt>
                                        </p:tgtEl>
                                        <p:attrNameLst>
                                          <p:attrName>ppt_y</p:attrName>
                                        </p:attrNameLst>
                                      </p:cBhvr>
                                      <p:tavLst>
                                        <p:tav tm="0" fmla="#ppt_y-sin(pi*$)/81">
                                          <p:val>
                                            <p:fltVal val="0"/>
                                          </p:val>
                                        </p:tav>
                                        <p:tav tm="100000">
                                          <p:val>
                                            <p:fltVal val="1"/>
                                          </p:val>
                                        </p:tav>
                                      </p:tavLst>
                                    </p:anim>
                                    <p:animScale>
                                      <p:cBhvr>
                                        <p:cTn id="274" dur="26">
                                          <p:stCondLst>
                                            <p:cond delay="650"/>
                                          </p:stCondLst>
                                        </p:cTn>
                                        <p:tgtEl>
                                          <p:spTgt spid="6">
                                            <p:txEl>
                                              <p:pRg st="17" end="17"/>
                                            </p:txEl>
                                          </p:spTgt>
                                        </p:tgtEl>
                                      </p:cBhvr>
                                      <p:to x="100000" y="60000"/>
                                    </p:animScale>
                                    <p:animScale>
                                      <p:cBhvr>
                                        <p:cTn id="275" dur="166" decel="50000">
                                          <p:stCondLst>
                                            <p:cond delay="676"/>
                                          </p:stCondLst>
                                        </p:cTn>
                                        <p:tgtEl>
                                          <p:spTgt spid="6">
                                            <p:txEl>
                                              <p:pRg st="17" end="17"/>
                                            </p:txEl>
                                          </p:spTgt>
                                        </p:tgtEl>
                                      </p:cBhvr>
                                      <p:to x="100000" y="100000"/>
                                    </p:animScale>
                                    <p:animScale>
                                      <p:cBhvr>
                                        <p:cTn id="276" dur="26">
                                          <p:stCondLst>
                                            <p:cond delay="1312"/>
                                          </p:stCondLst>
                                        </p:cTn>
                                        <p:tgtEl>
                                          <p:spTgt spid="6">
                                            <p:txEl>
                                              <p:pRg st="17" end="17"/>
                                            </p:txEl>
                                          </p:spTgt>
                                        </p:tgtEl>
                                      </p:cBhvr>
                                      <p:to x="100000" y="80000"/>
                                    </p:animScale>
                                    <p:animScale>
                                      <p:cBhvr>
                                        <p:cTn id="277" dur="166" decel="50000">
                                          <p:stCondLst>
                                            <p:cond delay="1338"/>
                                          </p:stCondLst>
                                        </p:cTn>
                                        <p:tgtEl>
                                          <p:spTgt spid="6">
                                            <p:txEl>
                                              <p:pRg st="17" end="17"/>
                                            </p:txEl>
                                          </p:spTgt>
                                        </p:tgtEl>
                                      </p:cBhvr>
                                      <p:to x="100000" y="100000"/>
                                    </p:animScale>
                                    <p:animScale>
                                      <p:cBhvr>
                                        <p:cTn id="278" dur="26">
                                          <p:stCondLst>
                                            <p:cond delay="1642"/>
                                          </p:stCondLst>
                                        </p:cTn>
                                        <p:tgtEl>
                                          <p:spTgt spid="6">
                                            <p:txEl>
                                              <p:pRg st="17" end="17"/>
                                            </p:txEl>
                                          </p:spTgt>
                                        </p:tgtEl>
                                      </p:cBhvr>
                                      <p:to x="100000" y="90000"/>
                                    </p:animScale>
                                    <p:animScale>
                                      <p:cBhvr>
                                        <p:cTn id="279" dur="166" decel="50000">
                                          <p:stCondLst>
                                            <p:cond delay="1668"/>
                                          </p:stCondLst>
                                        </p:cTn>
                                        <p:tgtEl>
                                          <p:spTgt spid="6">
                                            <p:txEl>
                                              <p:pRg st="17" end="17"/>
                                            </p:txEl>
                                          </p:spTgt>
                                        </p:tgtEl>
                                      </p:cBhvr>
                                      <p:to x="100000" y="100000"/>
                                    </p:animScale>
                                    <p:animScale>
                                      <p:cBhvr>
                                        <p:cTn id="280" dur="26">
                                          <p:stCondLst>
                                            <p:cond delay="1808"/>
                                          </p:stCondLst>
                                        </p:cTn>
                                        <p:tgtEl>
                                          <p:spTgt spid="6">
                                            <p:txEl>
                                              <p:pRg st="17" end="17"/>
                                            </p:txEl>
                                          </p:spTgt>
                                        </p:tgtEl>
                                      </p:cBhvr>
                                      <p:to x="100000" y="95000"/>
                                    </p:animScale>
                                    <p:animScale>
                                      <p:cBhvr>
                                        <p:cTn id="281" dur="166" decel="50000">
                                          <p:stCondLst>
                                            <p:cond delay="1834"/>
                                          </p:stCondLst>
                                        </p:cTn>
                                        <p:tgtEl>
                                          <p:spTgt spid="6">
                                            <p:txEl>
                                              <p:pRg st="17" end="17"/>
                                            </p:txEl>
                                          </p:spTgt>
                                        </p:tgtEl>
                                      </p:cBhvr>
                                      <p:to x="100000" y="100000"/>
                                    </p:animScale>
                                  </p:childTnLst>
                                </p:cTn>
                              </p:par>
                              <p:par>
                                <p:cTn id="282" presetID="26" presetClass="entr" presetSubtype="0" fill="hold" nodeType="withEffect">
                                  <p:stCondLst>
                                    <p:cond delay="0"/>
                                  </p:stCondLst>
                                  <p:childTnLst>
                                    <p:set>
                                      <p:cBhvr>
                                        <p:cTn id="283" dur="1" fill="hold">
                                          <p:stCondLst>
                                            <p:cond delay="0"/>
                                          </p:stCondLst>
                                        </p:cTn>
                                        <p:tgtEl>
                                          <p:spTgt spid="6">
                                            <p:txEl>
                                              <p:pRg st="18" end="18"/>
                                            </p:txEl>
                                          </p:spTgt>
                                        </p:tgtEl>
                                        <p:attrNameLst>
                                          <p:attrName>style.visibility</p:attrName>
                                        </p:attrNameLst>
                                      </p:cBhvr>
                                      <p:to>
                                        <p:strVal val="visible"/>
                                      </p:to>
                                    </p:set>
                                    <p:animEffect transition="in" filter="wipe(down)">
                                      <p:cBhvr>
                                        <p:cTn id="284" dur="580">
                                          <p:stCondLst>
                                            <p:cond delay="0"/>
                                          </p:stCondLst>
                                        </p:cTn>
                                        <p:tgtEl>
                                          <p:spTgt spid="6">
                                            <p:txEl>
                                              <p:pRg st="18" end="18"/>
                                            </p:txEl>
                                          </p:spTgt>
                                        </p:tgtEl>
                                      </p:cBhvr>
                                    </p:animEffect>
                                    <p:anim calcmode="lin" valueType="num">
                                      <p:cBhvr>
                                        <p:cTn id="285" dur="1822" tmFilter="0,0; 0.14,0.36; 0.43,0.73; 0.71,0.91; 1.0,1.0">
                                          <p:stCondLst>
                                            <p:cond delay="0"/>
                                          </p:stCondLst>
                                        </p:cTn>
                                        <p:tgtEl>
                                          <p:spTgt spid="6">
                                            <p:txEl>
                                              <p:pRg st="18" end="18"/>
                                            </p:txEl>
                                          </p:spTgt>
                                        </p:tgtEl>
                                        <p:attrNameLst>
                                          <p:attrName>ppt_x</p:attrName>
                                        </p:attrNameLst>
                                      </p:cBhvr>
                                      <p:tavLst>
                                        <p:tav tm="0">
                                          <p:val>
                                            <p:strVal val="#ppt_x-0.25"/>
                                          </p:val>
                                        </p:tav>
                                        <p:tav tm="100000">
                                          <p:val>
                                            <p:strVal val="#ppt_x"/>
                                          </p:val>
                                        </p:tav>
                                      </p:tavLst>
                                    </p:anim>
                                    <p:anim calcmode="lin" valueType="num">
                                      <p:cBhvr>
                                        <p:cTn id="286" dur="664" tmFilter="0.0,0.0; 0.25,0.07; 0.50,0.2; 0.75,0.467; 1.0,1.0">
                                          <p:stCondLst>
                                            <p:cond delay="0"/>
                                          </p:stCondLst>
                                        </p:cTn>
                                        <p:tgtEl>
                                          <p:spTgt spid="6">
                                            <p:txEl>
                                              <p:pRg st="18" end="18"/>
                                            </p:txEl>
                                          </p:spTgt>
                                        </p:tgtEl>
                                        <p:attrNameLst>
                                          <p:attrName>ppt_y</p:attrName>
                                        </p:attrNameLst>
                                      </p:cBhvr>
                                      <p:tavLst>
                                        <p:tav tm="0" fmla="#ppt_y-sin(pi*$)/3">
                                          <p:val>
                                            <p:fltVal val="0.5"/>
                                          </p:val>
                                        </p:tav>
                                        <p:tav tm="100000">
                                          <p:val>
                                            <p:fltVal val="1"/>
                                          </p:val>
                                        </p:tav>
                                      </p:tavLst>
                                    </p:anim>
                                    <p:anim calcmode="lin" valueType="num">
                                      <p:cBhvr>
                                        <p:cTn id="287" dur="664" tmFilter="0, 0; 0.125,0.2665; 0.25,0.4; 0.375,0.465; 0.5,0.5;  0.625,0.535; 0.75,0.6; 0.875,0.7335; 1,1">
                                          <p:stCondLst>
                                            <p:cond delay="664"/>
                                          </p:stCondLst>
                                        </p:cTn>
                                        <p:tgtEl>
                                          <p:spTgt spid="6">
                                            <p:txEl>
                                              <p:pRg st="18" end="18"/>
                                            </p:txEl>
                                          </p:spTgt>
                                        </p:tgtEl>
                                        <p:attrNameLst>
                                          <p:attrName>ppt_y</p:attrName>
                                        </p:attrNameLst>
                                      </p:cBhvr>
                                      <p:tavLst>
                                        <p:tav tm="0" fmla="#ppt_y-sin(pi*$)/9">
                                          <p:val>
                                            <p:fltVal val="0"/>
                                          </p:val>
                                        </p:tav>
                                        <p:tav tm="100000">
                                          <p:val>
                                            <p:fltVal val="1"/>
                                          </p:val>
                                        </p:tav>
                                      </p:tavLst>
                                    </p:anim>
                                    <p:anim calcmode="lin" valueType="num">
                                      <p:cBhvr>
                                        <p:cTn id="288" dur="332" tmFilter="0, 0; 0.125,0.2665; 0.25,0.4; 0.375,0.465; 0.5,0.5;  0.625,0.535; 0.75,0.6; 0.875,0.7335; 1,1">
                                          <p:stCondLst>
                                            <p:cond delay="1324"/>
                                          </p:stCondLst>
                                        </p:cTn>
                                        <p:tgtEl>
                                          <p:spTgt spid="6">
                                            <p:txEl>
                                              <p:pRg st="18" end="18"/>
                                            </p:txEl>
                                          </p:spTgt>
                                        </p:tgtEl>
                                        <p:attrNameLst>
                                          <p:attrName>ppt_y</p:attrName>
                                        </p:attrNameLst>
                                      </p:cBhvr>
                                      <p:tavLst>
                                        <p:tav tm="0" fmla="#ppt_y-sin(pi*$)/27">
                                          <p:val>
                                            <p:fltVal val="0"/>
                                          </p:val>
                                        </p:tav>
                                        <p:tav tm="100000">
                                          <p:val>
                                            <p:fltVal val="1"/>
                                          </p:val>
                                        </p:tav>
                                      </p:tavLst>
                                    </p:anim>
                                    <p:anim calcmode="lin" valueType="num">
                                      <p:cBhvr>
                                        <p:cTn id="289" dur="164" tmFilter="0, 0; 0.125,0.2665; 0.25,0.4; 0.375,0.465; 0.5,0.5;  0.625,0.535; 0.75,0.6; 0.875,0.7335; 1,1">
                                          <p:stCondLst>
                                            <p:cond delay="1656"/>
                                          </p:stCondLst>
                                        </p:cTn>
                                        <p:tgtEl>
                                          <p:spTgt spid="6">
                                            <p:txEl>
                                              <p:pRg st="18" end="18"/>
                                            </p:txEl>
                                          </p:spTgt>
                                        </p:tgtEl>
                                        <p:attrNameLst>
                                          <p:attrName>ppt_y</p:attrName>
                                        </p:attrNameLst>
                                      </p:cBhvr>
                                      <p:tavLst>
                                        <p:tav tm="0" fmla="#ppt_y-sin(pi*$)/81">
                                          <p:val>
                                            <p:fltVal val="0"/>
                                          </p:val>
                                        </p:tav>
                                        <p:tav tm="100000">
                                          <p:val>
                                            <p:fltVal val="1"/>
                                          </p:val>
                                        </p:tav>
                                      </p:tavLst>
                                    </p:anim>
                                    <p:animScale>
                                      <p:cBhvr>
                                        <p:cTn id="290" dur="26">
                                          <p:stCondLst>
                                            <p:cond delay="650"/>
                                          </p:stCondLst>
                                        </p:cTn>
                                        <p:tgtEl>
                                          <p:spTgt spid="6">
                                            <p:txEl>
                                              <p:pRg st="18" end="18"/>
                                            </p:txEl>
                                          </p:spTgt>
                                        </p:tgtEl>
                                      </p:cBhvr>
                                      <p:to x="100000" y="60000"/>
                                    </p:animScale>
                                    <p:animScale>
                                      <p:cBhvr>
                                        <p:cTn id="291" dur="166" decel="50000">
                                          <p:stCondLst>
                                            <p:cond delay="676"/>
                                          </p:stCondLst>
                                        </p:cTn>
                                        <p:tgtEl>
                                          <p:spTgt spid="6">
                                            <p:txEl>
                                              <p:pRg st="18" end="18"/>
                                            </p:txEl>
                                          </p:spTgt>
                                        </p:tgtEl>
                                      </p:cBhvr>
                                      <p:to x="100000" y="100000"/>
                                    </p:animScale>
                                    <p:animScale>
                                      <p:cBhvr>
                                        <p:cTn id="292" dur="26">
                                          <p:stCondLst>
                                            <p:cond delay="1312"/>
                                          </p:stCondLst>
                                        </p:cTn>
                                        <p:tgtEl>
                                          <p:spTgt spid="6">
                                            <p:txEl>
                                              <p:pRg st="18" end="18"/>
                                            </p:txEl>
                                          </p:spTgt>
                                        </p:tgtEl>
                                      </p:cBhvr>
                                      <p:to x="100000" y="80000"/>
                                    </p:animScale>
                                    <p:animScale>
                                      <p:cBhvr>
                                        <p:cTn id="293" dur="166" decel="50000">
                                          <p:stCondLst>
                                            <p:cond delay="1338"/>
                                          </p:stCondLst>
                                        </p:cTn>
                                        <p:tgtEl>
                                          <p:spTgt spid="6">
                                            <p:txEl>
                                              <p:pRg st="18" end="18"/>
                                            </p:txEl>
                                          </p:spTgt>
                                        </p:tgtEl>
                                      </p:cBhvr>
                                      <p:to x="100000" y="100000"/>
                                    </p:animScale>
                                    <p:animScale>
                                      <p:cBhvr>
                                        <p:cTn id="294" dur="26">
                                          <p:stCondLst>
                                            <p:cond delay="1642"/>
                                          </p:stCondLst>
                                        </p:cTn>
                                        <p:tgtEl>
                                          <p:spTgt spid="6">
                                            <p:txEl>
                                              <p:pRg st="18" end="18"/>
                                            </p:txEl>
                                          </p:spTgt>
                                        </p:tgtEl>
                                      </p:cBhvr>
                                      <p:to x="100000" y="90000"/>
                                    </p:animScale>
                                    <p:animScale>
                                      <p:cBhvr>
                                        <p:cTn id="295" dur="166" decel="50000">
                                          <p:stCondLst>
                                            <p:cond delay="1668"/>
                                          </p:stCondLst>
                                        </p:cTn>
                                        <p:tgtEl>
                                          <p:spTgt spid="6">
                                            <p:txEl>
                                              <p:pRg st="18" end="18"/>
                                            </p:txEl>
                                          </p:spTgt>
                                        </p:tgtEl>
                                      </p:cBhvr>
                                      <p:to x="100000" y="100000"/>
                                    </p:animScale>
                                    <p:animScale>
                                      <p:cBhvr>
                                        <p:cTn id="296" dur="26">
                                          <p:stCondLst>
                                            <p:cond delay="1808"/>
                                          </p:stCondLst>
                                        </p:cTn>
                                        <p:tgtEl>
                                          <p:spTgt spid="6">
                                            <p:txEl>
                                              <p:pRg st="18" end="18"/>
                                            </p:txEl>
                                          </p:spTgt>
                                        </p:tgtEl>
                                      </p:cBhvr>
                                      <p:to x="100000" y="95000"/>
                                    </p:animScale>
                                    <p:animScale>
                                      <p:cBhvr>
                                        <p:cTn id="297" dur="166" decel="50000">
                                          <p:stCondLst>
                                            <p:cond delay="1834"/>
                                          </p:stCondLst>
                                        </p:cTn>
                                        <p:tgtEl>
                                          <p:spTgt spid="6">
                                            <p:txEl>
                                              <p:pRg st="18" end="18"/>
                                            </p:txEl>
                                          </p:spTgt>
                                        </p:tgtEl>
                                      </p:cBhvr>
                                      <p:to x="100000" y="100000"/>
                                    </p:animScale>
                                  </p:childTnLst>
                                </p:cTn>
                              </p:par>
                              <p:par>
                                <p:cTn id="298" presetID="26" presetClass="entr" presetSubtype="0" fill="hold" nodeType="withEffect">
                                  <p:stCondLst>
                                    <p:cond delay="0"/>
                                  </p:stCondLst>
                                  <p:childTnLst>
                                    <p:set>
                                      <p:cBhvr>
                                        <p:cTn id="299" dur="1" fill="hold">
                                          <p:stCondLst>
                                            <p:cond delay="0"/>
                                          </p:stCondLst>
                                        </p:cTn>
                                        <p:tgtEl>
                                          <p:spTgt spid="6">
                                            <p:txEl>
                                              <p:pRg st="19" end="19"/>
                                            </p:txEl>
                                          </p:spTgt>
                                        </p:tgtEl>
                                        <p:attrNameLst>
                                          <p:attrName>style.visibility</p:attrName>
                                        </p:attrNameLst>
                                      </p:cBhvr>
                                      <p:to>
                                        <p:strVal val="visible"/>
                                      </p:to>
                                    </p:set>
                                    <p:animEffect transition="in" filter="wipe(down)">
                                      <p:cBhvr>
                                        <p:cTn id="300" dur="580">
                                          <p:stCondLst>
                                            <p:cond delay="0"/>
                                          </p:stCondLst>
                                        </p:cTn>
                                        <p:tgtEl>
                                          <p:spTgt spid="6">
                                            <p:txEl>
                                              <p:pRg st="19" end="19"/>
                                            </p:txEl>
                                          </p:spTgt>
                                        </p:tgtEl>
                                      </p:cBhvr>
                                    </p:animEffect>
                                    <p:anim calcmode="lin" valueType="num">
                                      <p:cBhvr>
                                        <p:cTn id="301" dur="1822" tmFilter="0,0; 0.14,0.36; 0.43,0.73; 0.71,0.91; 1.0,1.0">
                                          <p:stCondLst>
                                            <p:cond delay="0"/>
                                          </p:stCondLst>
                                        </p:cTn>
                                        <p:tgtEl>
                                          <p:spTgt spid="6">
                                            <p:txEl>
                                              <p:pRg st="19" end="19"/>
                                            </p:txEl>
                                          </p:spTgt>
                                        </p:tgtEl>
                                        <p:attrNameLst>
                                          <p:attrName>ppt_x</p:attrName>
                                        </p:attrNameLst>
                                      </p:cBhvr>
                                      <p:tavLst>
                                        <p:tav tm="0">
                                          <p:val>
                                            <p:strVal val="#ppt_x-0.25"/>
                                          </p:val>
                                        </p:tav>
                                        <p:tav tm="100000">
                                          <p:val>
                                            <p:strVal val="#ppt_x"/>
                                          </p:val>
                                        </p:tav>
                                      </p:tavLst>
                                    </p:anim>
                                    <p:anim calcmode="lin" valueType="num">
                                      <p:cBhvr>
                                        <p:cTn id="302" dur="664" tmFilter="0.0,0.0; 0.25,0.07; 0.50,0.2; 0.75,0.467; 1.0,1.0">
                                          <p:stCondLst>
                                            <p:cond delay="0"/>
                                          </p:stCondLst>
                                        </p:cTn>
                                        <p:tgtEl>
                                          <p:spTgt spid="6">
                                            <p:txEl>
                                              <p:pRg st="19" end="19"/>
                                            </p:txEl>
                                          </p:spTgt>
                                        </p:tgtEl>
                                        <p:attrNameLst>
                                          <p:attrName>ppt_y</p:attrName>
                                        </p:attrNameLst>
                                      </p:cBhvr>
                                      <p:tavLst>
                                        <p:tav tm="0" fmla="#ppt_y-sin(pi*$)/3">
                                          <p:val>
                                            <p:fltVal val="0.5"/>
                                          </p:val>
                                        </p:tav>
                                        <p:tav tm="100000">
                                          <p:val>
                                            <p:fltVal val="1"/>
                                          </p:val>
                                        </p:tav>
                                      </p:tavLst>
                                    </p:anim>
                                    <p:anim calcmode="lin" valueType="num">
                                      <p:cBhvr>
                                        <p:cTn id="303" dur="664" tmFilter="0, 0; 0.125,0.2665; 0.25,0.4; 0.375,0.465; 0.5,0.5;  0.625,0.535; 0.75,0.6; 0.875,0.7335; 1,1">
                                          <p:stCondLst>
                                            <p:cond delay="664"/>
                                          </p:stCondLst>
                                        </p:cTn>
                                        <p:tgtEl>
                                          <p:spTgt spid="6">
                                            <p:txEl>
                                              <p:pRg st="19" end="19"/>
                                            </p:txEl>
                                          </p:spTgt>
                                        </p:tgtEl>
                                        <p:attrNameLst>
                                          <p:attrName>ppt_y</p:attrName>
                                        </p:attrNameLst>
                                      </p:cBhvr>
                                      <p:tavLst>
                                        <p:tav tm="0" fmla="#ppt_y-sin(pi*$)/9">
                                          <p:val>
                                            <p:fltVal val="0"/>
                                          </p:val>
                                        </p:tav>
                                        <p:tav tm="100000">
                                          <p:val>
                                            <p:fltVal val="1"/>
                                          </p:val>
                                        </p:tav>
                                      </p:tavLst>
                                    </p:anim>
                                    <p:anim calcmode="lin" valueType="num">
                                      <p:cBhvr>
                                        <p:cTn id="304" dur="332" tmFilter="0, 0; 0.125,0.2665; 0.25,0.4; 0.375,0.465; 0.5,0.5;  0.625,0.535; 0.75,0.6; 0.875,0.7335; 1,1">
                                          <p:stCondLst>
                                            <p:cond delay="1324"/>
                                          </p:stCondLst>
                                        </p:cTn>
                                        <p:tgtEl>
                                          <p:spTgt spid="6">
                                            <p:txEl>
                                              <p:pRg st="19" end="19"/>
                                            </p:txEl>
                                          </p:spTgt>
                                        </p:tgtEl>
                                        <p:attrNameLst>
                                          <p:attrName>ppt_y</p:attrName>
                                        </p:attrNameLst>
                                      </p:cBhvr>
                                      <p:tavLst>
                                        <p:tav tm="0" fmla="#ppt_y-sin(pi*$)/27">
                                          <p:val>
                                            <p:fltVal val="0"/>
                                          </p:val>
                                        </p:tav>
                                        <p:tav tm="100000">
                                          <p:val>
                                            <p:fltVal val="1"/>
                                          </p:val>
                                        </p:tav>
                                      </p:tavLst>
                                    </p:anim>
                                    <p:anim calcmode="lin" valueType="num">
                                      <p:cBhvr>
                                        <p:cTn id="305" dur="164" tmFilter="0, 0; 0.125,0.2665; 0.25,0.4; 0.375,0.465; 0.5,0.5;  0.625,0.535; 0.75,0.6; 0.875,0.7335; 1,1">
                                          <p:stCondLst>
                                            <p:cond delay="1656"/>
                                          </p:stCondLst>
                                        </p:cTn>
                                        <p:tgtEl>
                                          <p:spTgt spid="6">
                                            <p:txEl>
                                              <p:pRg st="19" end="19"/>
                                            </p:txEl>
                                          </p:spTgt>
                                        </p:tgtEl>
                                        <p:attrNameLst>
                                          <p:attrName>ppt_y</p:attrName>
                                        </p:attrNameLst>
                                      </p:cBhvr>
                                      <p:tavLst>
                                        <p:tav tm="0" fmla="#ppt_y-sin(pi*$)/81">
                                          <p:val>
                                            <p:fltVal val="0"/>
                                          </p:val>
                                        </p:tav>
                                        <p:tav tm="100000">
                                          <p:val>
                                            <p:fltVal val="1"/>
                                          </p:val>
                                        </p:tav>
                                      </p:tavLst>
                                    </p:anim>
                                    <p:animScale>
                                      <p:cBhvr>
                                        <p:cTn id="306" dur="26">
                                          <p:stCondLst>
                                            <p:cond delay="650"/>
                                          </p:stCondLst>
                                        </p:cTn>
                                        <p:tgtEl>
                                          <p:spTgt spid="6">
                                            <p:txEl>
                                              <p:pRg st="19" end="19"/>
                                            </p:txEl>
                                          </p:spTgt>
                                        </p:tgtEl>
                                      </p:cBhvr>
                                      <p:to x="100000" y="60000"/>
                                    </p:animScale>
                                    <p:animScale>
                                      <p:cBhvr>
                                        <p:cTn id="307" dur="166" decel="50000">
                                          <p:stCondLst>
                                            <p:cond delay="676"/>
                                          </p:stCondLst>
                                        </p:cTn>
                                        <p:tgtEl>
                                          <p:spTgt spid="6">
                                            <p:txEl>
                                              <p:pRg st="19" end="19"/>
                                            </p:txEl>
                                          </p:spTgt>
                                        </p:tgtEl>
                                      </p:cBhvr>
                                      <p:to x="100000" y="100000"/>
                                    </p:animScale>
                                    <p:animScale>
                                      <p:cBhvr>
                                        <p:cTn id="308" dur="26">
                                          <p:stCondLst>
                                            <p:cond delay="1312"/>
                                          </p:stCondLst>
                                        </p:cTn>
                                        <p:tgtEl>
                                          <p:spTgt spid="6">
                                            <p:txEl>
                                              <p:pRg st="19" end="19"/>
                                            </p:txEl>
                                          </p:spTgt>
                                        </p:tgtEl>
                                      </p:cBhvr>
                                      <p:to x="100000" y="80000"/>
                                    </p:animScale>
                                    <p:animScale>
                                      <p:cBhvr>
                                        <p:cTn id="309" dur="166" decel="50000">
                                          <p:stCondLst>
                                            <p:cond delay="1338"/>
                                          </p:stCondLst>
                                        </p:cTn>
                                        <p:tgtEl>
                                          <p:spTgt spid="6">
                                            <p:txEl>
                                              <p:pRg st="19" end="19"/>
                                            </p:txEl>
                                          </p:spTgt>
                                        </p:tgtEl>
                                      </p:cBhvr>
                                      <p:to x="100000" y="100000"/>
                                    </p:animScale>
                                    <p:animScale>
                                      <p:cBhvr>
                                        <p:cTn id="310" dur="26">
                                          <p:stCondLst>
                                            <p:cond delay="1642"/>
                                          </p:stCondLst>
                                        </p:cTn>
                                        <p:tgtEl>
                                          <p:spTgt spid="6">
                                            <p:txEl>
                                              <p:pRg st="19" end="19"/>
                                            </p:txEl>
                                          </p:spTgt>
                                        </p:tgtEl>
                                      </p:cBhvr>
                                      <p:to x="100000" y="90000"/>
                                    </p:animScale>
                                    <p:animScale>
                                      <p:cBhvr>
                                        <p:cTn id="311" dur="166" decel="50000">
                                          <p:stCondLst>
                                            <p:cond delay="1668"/>
                                          </p:stCondLst>
                                        </p:cTn>
                                        <p:tgtEl>
                                          <p:spTgt spid="6">
                                            <p:txEl>
                                              <p:pRg st="19" end="19"/>
                                            </p:txEl>
                                          </p:spTgt>
                                        </p:tgtEl>
                                      </p:cBhvr>
                                      <p:to x="100000" y="100000"/>
                                    </p:animScale>
                                    <p:animScale>
                                      <p:cBhvr>
                                        <p:cTn id="312" dur="26">
                                          <p:stCondLst>
                                            <p:cond delay="1808"/>
                                          </p:stCondLst>
                                        </p:cTn>
                                        <p:tgtEl>
                                          <p:spTgt spid="6">
                                            <p:txEl>
                                              <p:pRg st="19" end="19"/>
                                            </p:txEl>
                                          </p:spTgt>
                                        </p:tgtEl>
                                      </p:cBhvr>
                                      <p:to x="100000" y="95000"/>
                                    </p:animScale>
                                    <p:animScale>
                                      <p:cBhvr>
                                        <p:cTn id="313" dur="166" decel="50000">
                                          <p:stCondLst>
                                            <p:cond delay="1834"/>
                                          </p:stCondLst>
                                        </p:cTn>
                                        <p:tgtEl>
                                          <p:spTgt spid="6">
                                            <p:txEl>
                                              <p:pRg st="19" end="19"/>
                                            </p:txEl>
                                          </p:spTgt>
                                        </p:tgtEl>
                                      </p:cBhvr>
                                      <p:to x="100000" y="100000"/>
                                    </p:animScale>
                                  </p:childTnLst>
                                </p:cTn>
                              </p:par>
                              <p:par>
                                <p:cTn id="314" presetID="26" presetClass="entr" presetSubtype="0" fill="hold" nodeType="withEffect">
                                  <p:stCondLst>
                                    <p:cond delay="0"/>
                                  </p:stCondLst>
                                  <p:childTnLst>
                                    <p:set>
                                      <p:cBhvr>
                                        <p:cTn id="315" dur="1" fill="hold">
                                          <p:stCondLst>
                                            <p:cond delay="0"/>
                                          </p:stCondLst>
                                        </p:cTn>
                                        <p:tgtEl>
                                          <p:spTgt spid="6">
                                            <p:txEl>
                                              <p:pRg st="20" end="20"/>
                                            </p:txEl>
                                          </p:spTgt>
                                        </p:tgtEl>
                                        <p:attrNameLst>
                                          <p:attrName>style.visibility</p:attrName>
                                        </p:attrNameLst>
                                      </p:cBhvr>
                                      <p:to>
                                        <p:strVal val="visible"/>
                                      </p:to>
                                    </p:set>
                                    <p:animEffect transition="in" filter="wipe(down)">
                                      <p:cBhvr>
                                        <p:cTn id="316" dur="580">
                                          <p:stCondLst>
                                            <p:cond delay="0"/>
                                          </p:stCondLst>
                                        </p:cTn>
                                        <p:tgtEl>
                                          <p:spTgt spid="6">
                                            <p:txEl>
                                              <p:pRg st="20" end="20"/>
                                            </p:txEl>
                                          </p:spTgt>
                                        </p:tgtEl>
                                      </p:cBhvr>
                                    </p:animEffect>
                                    <p:anim calcmode="lin" valueType="num">
                                      <p:cBhvr>
                                        <p:cTn id="317" dur="1822" tmFilter="0,0; 0.14,0.36; 0.43,0.73; 0.71,0.91; 1.0,1.0">
                                          <p:stCondLst>
                                            <p:cond delay="0"/>
                                          </p:stCondLst>
                                        </p:cTn>
                                        <p:tgtEl>
                                          <p:spTgt spid="6">
                                            <p:txEl>
                                              <p:pRg st="20" end="20"/>
                                            </p:txEl>
                                          </p:spTgt>
                                        </p:tgtEl>
                                        <p:attrNameLst>
                                          <p:attrName>ppt_x</p:attrName>
                                        </p:attrNameLst>
                                      </p:cBhvr>
                                      <p:tavLst>
                                        <p:tav tm="0">
                                          <p:val>
                                            <p:strVal val="#ppt_x-0.25"/>
                                          </p:val>
                                        </p:tav>
                                        <p:tav tm="100000">
                                          <p:val>
                                            <p:strVal val="#ppt_x"/>
                                          </p:val>
                                        </p:tav>
                                      </p:tavLst>
                                    </p:anim>
                                    <p:anim calcmode="lin" valueType="num">
                                      <p:cBhvr>
                                        <p:cTn id="318" dur="664" tmFilter="0.0,0.0; 0.25,0.07; 0.50,0.2; 0.75,0.467; 1.0,1.0">
                                          <p:stCondLst>
                                            <p:cond delay="0"/>
                                          </p:stCondLst>
                                        </p:cTn>
                                        <p:tgtEl>
                                          <p:spTgt spid="6">
                                            <p:txEl>
                                              <p:pRg st="20" end="20"/>
                                            </p:txEl>
                                          </p:spTgt>
                                        </p:tgtEl>
                                        <p:attrNameLst>
                                          <p:attrName>ppt_y</p:attrName>
                                        </p:attrNameLst>
                                      </p:cBhvr>
                                      <p:tavLst>
                                        <p:tav tm="0" fmla="#ppt_y-sin(pi*$)/3">
                                          <p:val>
                                            <p:fltVal val="0.5"/>
                                          </p:val>
                                        </p:tav>
                                        <p:tav tm="100000">
                                          <p:val>
                                            <p:fltVal val="1"/>
                                          </p:val>
                                        </p:tav>
                                      </p:tavLst>
                                    </p:anim>
                                    <p:anim calcmode="lin" valueType="num">
                                      <p:cBhvr>
                                        <p:cTn id="319" dur="664" tmFilter="0, 0; 0.125,0.2665; 0.25,0.4; 0.375,0.465; 0.5,0.5;  0.625,0.535; 0.75,0.6; 0.875,0.7335; 1,1">
                                          <p:stCondLst>
                                            <p:cond delay="664"/>
                                          </p:stCondLst>
                                        </p:cTn>
                                        <p:tgtEl>
                                          <p:spTgt spid="6">
                                            <p:txEl>
                                              <p:pRg st="20" end="20"/>
                                            </p:txEl>
                                          </p:spTgt>
                                        </p:tgtEl>
                                        <p:attrNameLst>
                                          <p:attrName>ppt_y</p:attrName>
                                        </p:attrNameLst>
                                      </p:cBhvr>
                                      <p:tavLst>
                                        <p:tav tm="0" fmla="#ppt_y-sin(pi*$)/9">
                                          <p:val>
                                            <p:fltVal val="0"/>
                                          </p:val>
                                        </p:tav>
                                        <p:tav tm="100000">
                                          <p:val>
                                            <p:fltVal val="1"/>
                                          </p:val>
                                        </p:tav>
                                      </p:tavLst>
                                    </p:anim>
                                    <p:anim calcmode="lin" valueType="num">
                                      <p:cBhvr>
                                        <p:cTn id="320" dur="332" tmFilter="0, 0; 0.125,0.2665; 0.25,0.4; 0.375,0.465; 0.5,0.5;  0.625,0.535; 0.75,0.6; 0.875,0.7335; 1,1">
                                          <p:stCondLst>
                                            <p:cond delay="1324"/>
                                          </p:stCondLst>
                                        </p:cTn>
                                        <p:tgtEl>
                                          <p:spTgt spid="6">
                                            <p:txEl>
                                              <p:pRg st="20" end="20"/>
                                            </p:txEl>
                                          </p:spTgt>
                                        </p:tgtEl>
                                        <p:attrNameLst>
                                          <p:attrName>ppt_y</p:attrName>
                                        </p:attrNameLst>
                                      </p:cBhvr>
                                      <p:tavLst>
                                        <p:tav tm="0" fmla="#ppt_y-sin(pi*$)/27">
                                          <p:val>
                                            <p:fltVal val="0"/>
                                          </p:val>
                                        </p:tav>
                                        <p:tav tm="100000">
                                          <p:val>
                                            <p:fltVal val="1"/>
                                          </p:val>
                                        </p:tav>
                                      </p:tavLst>
                                    </p:anim>
                                    <p:anim calcmode="lin" valueType="num">
                                      <p:cBhvr>
                                        <p:cTn id="321" dur="164" tmFilter="0, 0; 0.125,0.2665; 0.25,0.4; 0.375,0.465; 0.5,0.5;  0.625,0.535; 0.75,0.6; 0.875,0.7335; 1,1">
                                          <p:stCondLst>
                                            <p:cond delay="1656"/>
                                          </p:stCondLst>
                                        </p:cTn>
                                        <p:tgtEl>
                                          <p:spTgt spid="6">
                                            <p:txEl>
                                              <p:pRg st="20" end="20"/>
                                            </p:txEl>
                                          </p:spTgt>
                                        </p:tgtEl>
                                        <p:attrNameLst>
                                          <p:attrName>ppt_y</p:attrName>
                                        </p:attrNameLst>
                                      </p:cBhvr>
                                      <p:tavLst>
                                        <p:tav tm="0" fmla="#ppt_y-sin(pi*$)/81">
                                          <p:val>
                                            <p:fltVal val="0"/>
                                          </p:val>
                                        </p:tav>
                                        <p:tav tm="100000">
                                          <p:val>
                                            <p:fltVal val="1"/>
                                          </p:val>
                                        </p:tav>
                                      </p:tavLst>
                                    </p:anim>
                                    <p:animScale>
                                      <p:cBhvr>
                                        <p:cTn id="322" dur="26">
                                          <p:stCondLst>
                                            <p:cond delay="650"/>
                                          </p:stCondLst>
                                        </p:cTn>
                                        <p:tgtEl>
                                          <p:spTgt spid="6">
                                            <p:txEl>
                                              <p:pRg st="20" end="20"/>
                                            </p:txEl>
                                          </p:spTgt>
                                        </p:tgtEl>
                                      </p:cBhvr>
                                      <p:to x="100000" y="60000"/>
                                    </p:animScale>
                                    <p:animScale>
                                      <p:cBhvr>
                                        <p:cTn id="323" dur="166" decel="50000">
                                          <p:stCondLst>
                                            <p:cond delay="676"/>
                                          </p:stCondLst>
                                        </p:cTn>
                                        <p:tgtEl>
                                          <p:spTgt spid="6">
                                            <p:txEl>
                                              <p:pRg st="20" end="20"/>
                                            </p:txEl>
                                          </p:spTgt>
                                        </p:tgtEl>
                                      </p:cBhvr>
                                      <p:to x="100000" y="100000"/>
                                    </p:animScale>
                                    <p:animScale>
                                      <p:cBhvr>
                                        <p:cTn id="324" dur="26">
                                          <p:stCondLst>
                                            <p:cond delay="1312"/>
                                          </p:stCondLst>
                                        </p:cTn>
                                        <p:tgtEl>
                                          <p:spTgt spid="6">
                                            <p:txEl>
                                              <p:pRg st="20" end="20"/>
                                            </p:txEl>
                                          </p:spTgt>
                                        </p:tgtEl>
                                      </p:cBhvr>
                                      <p:to x="100000" y="80000"/>
                                    </p:animScale>
                                    <p:animScale>
                                      <p:cBhvr>
                                        <p:cTn id="325" dur="166" decel="50000">
                                          <p:stCondLst>
                                            <p:cond delay="1338"/>
                                          </p:stCondLst>
                                        </p:cTn>
                                        <p:tgtEl>
                                          <p:spTgt spid="6">
                                            <p:txEl>
                                              <p:pRg st="20" end="20"/>
                                            </p:txEl>
                                          </p:spTgt>
                                        </p:tgtEl>
                                      </p:cBhvr>
                                      <p:to x="100000" y="100000"/>
                                    </p:animScale>
                                    <p:animScale>
                                      <p:cBhvr>
                                        <p:cTn id="326" dur="26">
                                          <p:stCondLst>
                                            <p:cond delay="1642"/>
                                          </p:stCondLst>
                                        </p:cTn>
                                        <p:tgtEl>
                                          <p:spTgt spid="6">
                                            <p:txEl>
                                              <p:pRg st="20" end="20"/>
                                            </p:txEl>
                                          </p:spTgt>
                                        </p:tgtEl>
                                      </p:cBhvr>
                                      <p:to x="100000" y="90000"/>
                                    </p:animScale>
                                    <p:animScale>
                                      <p:cBhvr>
                                        <p:cTn id="327" dur="166" decel="50000">
                                          <p:stCondLst>
                                            <p:cond delay="1668"/>
                                          </p:stCondLst>
                                        </p:cTn>
                                        <p:tgtEl>
                                          <p:spTgt spid="6">
                                            <p:txEl>
                                              <p:pRg st="20" end="20"/>
                                            </p:txEl>
                                          </p:spTgt>
                                        </p:tgtEl>
                                      </p:cBhvr>
                                      <p:to x="100000" y="100000"/>
                                    </p:animScale>
                                    <p:animScale>
                                      <p:cBhvr>
                                        <p:cTn id="328" dur="26">
                                          <p:stCondLst>
                                            <p:cond delay="1808"/>
                                          </p:stCondLst>
                                        </p:cTn>
                                        <p:tgtEl>
                                          <p:spTgt spid="6">
                                            <p:txEl>
                                              <p:pRg st="20" end="20"/>
                                            </p:txEl>
                                          </p:spTgt>
                                        </p:tgtEl>
                                      </p:cBhvr>
                                      <p:to x="100000" y="95000"/>
                                    </p:animScale>
                                    <p:animScale>
                                      <p:cBhvr>
                                        <p:cTn id="329" dur="166" decel="50000">
                                          <p:stCondLst>
                                            <p:cond delay="1834"/>
                                          </p:stCondLst>
                                        </p:cTn>
                                        <p:tgtEl>
                                          <p:spTgt spid="6">
                                            <p:txEl>
                                              <p:pRg st="20" end="20"/>
                                            </p:txEl>
                                          </p:spTgt>
                                        </p:tgtEl>
                                      </p:cBhvr>
                                      <p:to x="100000" y="100000"/>
                                    </p:animScale>
                                  </p:childTnLst>
                                </p:cTn>
                              </p:par>
                              <p:par>
                                <p:cTn id="330" presetID="26" presetClass="entr" presetSubtype="0" fill="hold" nodeType="withEffect">
                                  <p:stCondLst>
                                    <p:cond delay="0"/>
                                  </p:stCondLst>
                                  <p:childTnLst>
                                    <p:set>
                                      <p:cBhvr>
                                        <p:cTn id="331" dur="1" fill="hold">
                                          <p:stCondLst>
                                            <p:cond delay="0"/>
                                          </p:stCondLst>
                                        </p:cTn>
                                        <p:tgtEl>
                                          <p:spTgt spid="6">
                                            <p:txEl>
                                              <p:pRg st="21" end="21"/>
                                            </p:txEl>
                                          </p:spTgt>
                                        </p:tgtEl>
                                        <p:attrNameLst>
                                          <p:attrName>style.visibility</p:attrName>
                                        </p:attrNameLst>
                                      </p:cBhvr>
                                      <p:to>
                                        <p:strVal val="visible"/>
                                      </p:to>
                                    </p:set>
                                    <p:animEffect transition="in" filter="wipe(down)">
                                      <p:cBhvr>
                                        <p:cTn id="332" dur="580">
                                          <p:stCondLst>
                                            <p:cond delay="0"/>
                                          </p:stCondLst>
                                        </p:cTn>
                                        <p:tgtEl>
                                          <p:spTgt spid="6">
                                            <p:txEl>
                                              <p:pRg st="21" end="21"/>
                                            </p:txEl>
                                          </p:spTgt>
                                        </p:tgtEl>
                                      </p:cBhvr>
                                    </p:animEffect>
                                    <p:anim calcmode="lin" valueType="num">
                                      <p:cBhvr>
                                        <p:cTn id="333" dur="1822" tmFilter="0,0; 0.14,0.36; 0.43,0.73; 0.71,0.91; 1.0,1.0">
                                          <p:stCondLst>
                                            <p:cond delay="0"/>
                                          </p:stCondLst>
                                        </p:cTn>
                                        <p:tgtEl>
                                          <p:spTgt spid="6">
                                            <p:txEl>
                                              <p:pRg st="21" end="21"/>
                                            </p:txEl>
                                          </p:spTgt>
                                        </p:tgtEl>
                                        <p:attrNameLst>
                                          <p:attrName>ppt_x</p:attrName>
                                        </p:attrNameLst>
                                      </p:cBhvr>
                                      <p:tavLst>
                                        <p:tav tm="0">
                                          <p:val>
                                            <p:strVal val="#ppt_x-0.25"/>
                                          </p:val>
                                        </p:tav>
                                        <p:tav tm="100000">
                                          <p:val>
                                            <p:strVal val="#ppt_x"/>
                                          </p:val>
                                        </p:tav>
                                      </p:tavLst>
                                    </p:anim>
                                    <p:anim calcmode="lin" valueType="num">
                                      <p:cBhvr>
                                        <p:cTn id="334" dur="664" tmFilter="0.0,0.0; 0.25,0.07; 0.50,0.2; 0.75,0.467; 1.0,1.0">
                                          <p:stCondLst>
                                            <p:cond delay="0"/>
                                          </p:stCondLst>
                                        </p:cTn>
                                        <p:tgtEl>
                                          <p:spTgt spid="6">
                                            <p:txEl>
                                              <p:pRg st="21" end="21"/>
                                            </p:txEl>
                                          </p:spTgt>
                                        </p:tgtEl>
                                        <p:attrNameLst>
                                          <p:attrName>ppt_y</p:attrName>
                                        </p:attrNameLst>
                                      </p:cBhvr>
                                      <p:tavLst>
                                        <p:tav tm="0" fmla="#ppt_y-sin(pi*$)/3">
                                          <p:val>
                                            <p:fltVal val="0.5"/>
                                          </p:val>
                                        </p:tav>
                                        <p:tav tm="100000">
                                          <p:val>
                                            <p:fltVal val="1"/>
                                          </p:val>
                                        </p:tav>
                                      </p:tavLst>
                                    </p:anim>
                                    <p:anim calcmode="lin" valueType="num">
                                      <p:cBhvr>
                                        <p:cTn id="335" dur="664" tmFilter="0, 0; 0.125,0.2665; 0.25,0.4; 0.375,0.465; 0.5,0.5;  0.625,0.535; 0.75,0.6; 0.875,0.7335; 1,1">
                                          <p:stCondLst>
                                            <p:cond delay="664"/>
                                          </p:stCondLst>
                                        </p:cTn>
                                        <p:tgtEl>
                                          <p:spTgt spid="6">
                                            <p:txEl>
                                              <p:pRg st="21" end="21"/>
                                            </p:txEl>
                                          </p:spTgt>
                                        </p:tgtEl>
                                        <p:attrNameLst>
                                          <p:attrName>ppt_y</p:attrName>
                                        </p:attrNameLst>
                                      </p:cBhvr>
                                      <p:tavLst>
                                        <p:tav tm="0" fmla="#ppt_y-sin(pi*$)/9">
                                          <p:val>
                                            <p:fltVal val="0"/>
                                          </p:val>
                                        </p:tav>
                                        <p:tav tm="100000">
                                          <p:val>
                                            <p:fltVal val="1"/>
                                          </p:val>
                                        </p:tav>
                                      </p:tavLst>
                                    </p:anim>
                                    <p:anim calcmode="lin" valueType="num">
                                      <p:cBhvr>
                                        <p:cTn id="336" dur="332" tmFilter="0, 0; 0.125,0.2665; 0.25,0.4; 0.375,0.465; 0.5,0.5;  0.625,0.535; 0.75,0.6; 0.875,0.7335; 1,1">
                                          <p:stCondLst>
                                            <p:cond delay="1324"/>
                                          </p:stCondLst>
                                        </p:cTn>
                                        <p:tgtEl>
                                          <p:spTgt spid="6">
                                            <p:txEl>
                                              <p:pRg st="21" end="21"/>
                                            </p:txEl>
                                          </p:spTgt>
                                        </p:tgtEl>
                                        <p:attrNameLst>
                                          <p:attrName>ppt_y</p:attrName>
                                        </p:attrNameLst>
                                      </p:cBhvr>
                                      <p:tavLst>
                                        <p:tav tm="0" fmla="#ppt_y-sin(pi*$)/27">
                                          <p:val>
                                            <p:fltVal val="0"/>
                                          </p:val>
                                        </p:tav>
                                        <p:tav tm="100000">
                                          <p:val>
                                            <p:fltVal val="1"/>
                                          </p:val>
                                        </p:tav>
                                      </p:tavLst>
                                    </p:anim>
                                    <p:anim calcmode="lin" valueType="num">
                                      <p:cBhvr>
                                        <p:cTn id="337" dur="164" tmFilter="0, 0; 0.125,0.2665; 0.25,0.4; 0.375,0.465; 0.5,0.5;  0.625,0.535; 0.75,0.6; 0.875,0.7335; 1,1">
                                          <p:stCondLst>
                                            <p:cond delay="1656"/>
                                          </p:stCondLst>
                                        </p:cTn>
                                        <p:tgtEl>
                                          <p:spTgt spid="6">
                                            <p:txEl>
                                              <p:pRg st="21" end="21"/>
                                            </p:txEl>
                                          </p:spTgt>
                                        </p:tgtEl>
                                        <p:attrNameLst>
                                          <p:attrName>ppt_y</p:attrName>
                                        </p:attrNameLst>
                                      </p:cBhvr>
                                      <p:tavLst>
                                        <p:tav tm="0" fmla="#ppt_y-sin(pi*$)/81">
                                          <p:val>
                                            <p:fltVal val="0"/>
                                          </p:val>
                                        </p:tav>
                                        <p:tav tm="100000">
                                          <p:val>
                                            <p:fltVal val="1"/>
                                          </p:val>
                                        </p:tav>
                                      </p:tavLst>
                                    </p:anim>
                                    <p:animScale>
                                      <p:cBhvr>
                                        <p:cTn id="338" dur="26">
                                          <p:stCondLst>
                                            <p:cond delay="650"/>
                                          </p:stCondLst>
                                        </p:cTn>
                                        <p:tgtEl>
                                          <p:spTgt spid="6">
                                            <p:txEl>
                                              <p:pRg st="21" end="21"/>
                                            </p:txEl>
                                          </p:spTgt>
                                        </p:tgtEl>
                                      </p:cBhvr>
                                      <p:to x="100000" y="60000"/>
                                    </p:animScale>
                                    <p:animScale>
                                      <p:cBhvr>
                                        <p:cTn id="339" dur="166" decel="50000">
                                          <p:stCondLst>
                                            <p:cond delay="676"/>
                                          </p:stCondLst>
                                        </p:cTn>
                                        <p:tgtEl>
                                          <p:spTgt spid="6">
                                            <p:txEl>
                                              <p:pRg st="21" end="21"/>
                                            </p:txEl>
                                          </p:spTgt>
                                        </p:tgtEl>
                                      </p:cBhvr>
                                      <p:to x="100000" y="100000"/>
                                    </p:animScale>
                                    <p:animScale>
                                      <p:cBhvr>
                                        <p:cTn id="340" dur="26">
                                          <p:stCondLst>
                                            <p:cond delay="1312"/>
                                          </p:stCondLst>
                                        </p:cTn>
                                        <p:tgtEl>
                                          <p:spTgt spid="6">
                                            <p:txEl>
                                              <p:pRg st="21" end="21"/>
                                            </p:txEl>
                                          </p:spTgt>
                                        </p:tgtEl>
                                      </p:cBhvr>
                                      <p:to x="100000" y="80000"/>
                                    </p:animScale>
                                    <p:animScale>
                                      <p:cBhvr>
                                        <p:cTn id="341" dur="166" decel="50000">
                                          <p:stCondLst>
                                            <p:cond delay="1338"/>
                                          </p:stCondLst>
                                        </p:cTn>
                                        <p:tgtEl>
                                          <p:spTgt spid="6">
                                            <p:txEl>
                                              <p:pRg st="21" end="21"/>
                                            </p:txEl>
                                          </p:spTgt>
                                        </p:tgtEl>
                                      </p:cBhvr>
                                      <p:to x="100000" y="100000"/>
                                    </p:animScale>
                                    <p:animScale>
                                      <p:cBhvr>
                                        <p:cTn id="342" dur="26">
                                          <p:stCondLst>
                                            <p:cond delay="1642"/>
                                          </p:stCondLst>
                                        </p:cTn>
                                        <p:tgtEl>
                                          <p:spTgt spid="6">
                                            <p:txEl>
                                              <p:pRg st="21" end="21"/>
                                            </p:txEl>
                                          </p:spTgt>
                                        </p:tgtEl>
                                      </p:cBhvr>
                                      <p:to x="100000" y="90000"/>
                                    </p:animScale>
                                    <p:animScale>
                                      <p:cBhvr>
                                        <p:cTn id="343" dur="166" decel="50000">
                                          <p:stCondLst>
                                            <p:cond delay="1668"/>
                                          </p:stCondLst>
                                        </p:cTn>
                                        <p:tgtEl>
                                          <p:spTgt spid="6">
                                            <p:txEl>
                                              <p:pRg st="21" end="21"/>
                                            </p:txEl>
                                          </p:spTgt>
                                        </p:tgtEl>
                                      </p:cBhvr>
                                      <p:to x="100000" y="100000"/>
                                    </p:animScale>
                                    <p:animScale>
                                      <p:cBhvr>
                                        <p:cTn id="344" dur="26">
                                          <p:stCondLst>
                                            <p:cond delay="1808"/>
                                          </p:stCondLst>
                                        </p:cTn>
                                        <p:tgtEl>
                                          <p:spTgt spid="6">
                                            <p:txEl>
                                              <p:pRg st="21" end="21"/>
                                            </p:txEl>
                                          </p:spTgt>
                                        </p:tgtEl>
                                      </p:cBhvr>
                                      <p:to x="100000" y="95000"/>
                                    </p:animScale>
                                    <p:animScale>
                                      <p:cBhvr>
                                        <p:cTn id="345" dur="166" decel="50000">
                                          <p:stCondLst>
                                            <p:cond delay="1834"/>
                                          </p:stCondLst>
                                        </p:cTn>
                                        <p:tgtEl>
                                          <p:spTgt spid="6">
                                            <p:txEl>
                                              <p:pRg st="21" end="2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224062"/>
            <a:ext cx="10515600" cy="602476"/>
          </a:xfrm>
        </p:spPr>
        <p:txBody>
          <a:bodyPr>
            <a:normAutofit fontScale="90000"/>
          </a:bodyPr>
          <a:lstStyle/>
          <a:p>
            <a:pPr algn="ctr"/>
            <a:r>
              <a:rPr lang="en-US" sz="4000" dirty="0" smtClean="0">
                <a:solidFill>
                  <a:srgbClr val="FF0000"/>
                </a:solidFill>
              </a:rPr>
              <a:t>Programming language </a:t>
            </a:r>
            <a:r>
              <a:rPr lang="en-US" sz="4000" dirty="0" smtClean="0">
                <a:solidFill>
                  <a:srgbClr val="FF0000"/>
                </a:solidFill>
              </a:rPr>
              <a:t>– History-3</a:t>
            </a:r>
            <a:endParaRPr lang="en-US" sz="4000" dirty="0">
              <a:solidFill>
                <a:srgbClr val="FF0000"/>
              </a:solidFill>
            </a:endParaRPr>
          </a:p>
        </p:txBody>
      </p:sp>
      <p:sp>
        <p:nvSpPr>
          <p:cNvPr id="3" name="Text Placeholder 2"/>
          <p:cNvSpPr>
            <a:spLocks noGrp="1"/>
          </p:cNvSpPr>
          <p:nvPr>
            <p:ph type="body" idx="1"/>
          </p:nvPr>
        </p:nvSpPr>
        <p:spPr/>
        <p:txBody>
          <a:bodyPr/>
          <a:lstStyle/>
          <a:p>
            <a:endParaRPr lang="en-US" dirty="0" smtClean="0"/>
          </a:p>
          <a:p>
            <a:endParaRPr lang="en-US" dirty="0"/>
          </a:p>
        </p:txBody>
      </p:sp>
      <p:sp>
        <p:nvSpPr>
          <p:cNvPr id="5" name="Rectangle 4"/>
          <p:cNvSpPr/>
          <p:nvPr/>
        </p:nvSpPr>
        <p:spPr>
          <a:xfrm>
            <a:off x="838200" y="784335"/>
            <a:ext cx="10474960" cy="523220"/>
          </a:xfrm>
          <a:prstGeom prst="rect">
            <a:avLst/>
          </a:prstGeom>
        </p:spPr>
        <p:txBody>
          <a:bodyPr wrap="square" numCol="2">
            <a:spAutoFit/>
          </a:bodyPr>
          <a:lstStyle/>
          <a:p>
            <a:endParaRPr lang="en-US" sz="2800" dirty="0"/>
          </a:p>
        </p:txBody>
      </p:sp>
      <p:sp>
        <p:nvSpPr>
          <p:cNvPr id="7" name="Rectangle 6"/>
          <p:cNvSpPr/>
          <p:nvPr/>
        </p:nvSpPr>
        <p:spPr>
          <a:xfrm>
            <a:off x="838200" y="1045945"/>
            <a:ext cx="10836058" cy="5262979"/>
          </a:xfrm>
          <a:prstGeom prst="rect">
            <a:avLst/>
          </a:prstGeom>
        </p:spPr>
        <p:txBody>
          <a:bodyPr wrap="square" numCol="2">
            <a:spAutoFit/>
          </a:bodyPr>
          <a:lstStyle/>
          <a:p>
            <a:r>
              <a:rPr lang="en-US" sz="2400" b="1" dirty="0"/>
              <a:t>1989 – FL (Backus) </a:t>
            </a:r>
          </a:p>
          <a:p>
            <a:r>
              <a:rPr lang="en-US" sz="2400" b="1" dirty="0"/>
              <a:t>1990 – Haskell</a:t>
            </a:r>
          </a:p>
          <a:p>
            <a:r>
              <a:rPr lang="en-US" sz="2400" b="1" dirty="0"/>
              <a:t>1991 – Python</a:t>
            </a:r>
          </a:p>
          <a:p>
            <a:r>
              <a:rPr lang="en-US" sz="2400" b="1" dirty="0"/>
              <a:t>1991 – Visual Basic</a:t>
            </a:r>
          </a:p>
          <a:p>
            <a:r>
              <a:rPr lang="en-US" sz="2400" b="1" dirty="0"/>
              <a:t>1993 – Ruby</a:t>
            </a:r>
          </a:p>
          <a:p>
            <a:r>
              <a:rPr lang="en-US" sz="2400" b="1" dirty="0"/>
              <a:t>1993 – </a:t>
            </a:r>
            <a:r>
              <a:rPr lang="en-US" sz="2400" b="1" dirty="0" err="1"/>
              <a:t>Lua</a:t>
            </a:r>
            <a:endParaRPr lang="en-US" sz="2400" b="1" dirty="0"/>
          </a:p>
          <a:p>
            <a:r>
              <a:rPr lang="en-US" sz="2400" b="1" dirty="0"/>
              <a:t>1993 – R</a:t>
            </a:r>
          </a:p>
          <a:p>
            <a:r>
              <a:rPr lang="en-US" sz="2400" b="1" dirty="0"/>
              <a:t>1994 – CLOS (part of ANSI Common Lisp)</a:t>
            </a:r>
          </a:p>
          <a:p>
            <a:r>
              <a:rPr lang="en-US" sz="2400" b="1" dirty="0"/>
              <a:t>1995 – Ada 95                                                    </a:t>
            </a:r>
          </a:p>
          <a:p>
            <a:r>
              <a:rPr lang="en-US" sz="2400" b="1" dirty="0"/>
              <a:t>1995 – Java</a:t>
            </a:r>
          </a:p>
          <a:p>
            <a:r>
              <a:rPr lang="en-US" sz="2400" b="1" dirty="0"/>
              <a:t>1995 – Delphi (Object Pascal)</a:t>
            </a:r>
          </a:p>
          <a:p>
            <a:r>
              <a:rPr lang="en-US" sz="2400" b="1" dirty="0"/>
              <a:t>1995 – JavaScript</a:t>
            </a:r>
          </a:p>
          <a:p>
            <a:r>
              <a:rPr lang="en-US" sz="2400" b="1" dirty="0"/>
              <a:t>1995 – PHP</a:t>
            </a:r>
          </a:p>
          <a:p>
            <a:r>
              <a:rPr lang="en-US" sz="2400" b="1" dirty="0"/>
              <a:t>1997 – </a:t>
            </a:r>
            <a:r>
              <a:rPr lang="en-US" sz="2400" b="1" dirty="0" err="1"/>
              <a:t>Rebol</a:t>
            </a:r>
            <a:endParaRPr lang="en-US" sz="2400" b="1" dirty="0"/>
          </a:p>
          <a:p>
            <a:r>
              <a:rPr lang="en-US" sz="2400" b="1" dirty="0"/>
              <a:t>1999 – D</a:t>
            </a:r>
          </a:p>
          <a:p>
            <a:r>
              <a:rPr lang="en-US" sz="2400" b="1" dirty="0" smtClean="0"/>
              <a:t>2000 </a:t>
            </a:r>
            <a:r>
              <a:rPr lang="en-US" sz="2400" b="1" dirty="0"/>
              <a:t>– </a:t>
            </a:r>
            <a:r>
              <a:rPr lang="en-US" sz="2400" b="1" dirty="0" err="1"/>
              <a:t>ActionScript</a:t>
            </a:r>
            <a:endParaRPr lang="en-US" sz="2400" b="1" dirty="0"/>
          </a:p>
          <a:p>
            <a:r>
              <a:rPr lang="en-US" sz="2400" b="1" dirty="0"/>
              <a:t>2001 – C#</a:t>
            </a:r>
          </a:p>
          <a:p>
            <a:r>
              <a:rPr lang="en-US" sz="2400" b="1" dirty="0"/>
              <a:t>2003 – Apache Groovy                                               </a:t>
            </a:r>
          </a:p>
          <a:p>
            <a:r>
              <a:rPr lang="en-US" sz="2400" b="1" dirty="0"/>
              <a:t>2003 – </a:t>
            </a:r>
            <a:r>
              <a:rPr lang="en-US" sz="2400" b="1" dirty="0" err="1"/>
              <a:t>Scala</a:t>
            </a:r>
            <a:endParaRPr lang="en-US" sz="2400" b="1" dirty="0"/>
          </a:p>
          <a:p>
            <a:r>
              <a:rPr lang="en-US" sz="2400" b="1" dirty="0"/>
              <a:t>2005 – F#</a:t>
            </a:r>
          </a:p>
          <a:p>
            <a:r>
              <a:rPr lang="en-US" sz="2400" b="1" dirty="0"/>
              <a:t>2006 – Windows PowerShell</a:t>
            </a:r>
          </a:p>
          <a:p>
            <a:r>
              <a:rPr lang="en-US" sz="2400" b="1" dirty="0"/>
              <a:t>2007 – </a:t>
            </a:r>
            <a:r>
              <a:rPr lang="en-US" sz="2400" b="1" dirty="0" err="1"/>
              <a:t>Clojure</a:t>
            </a:r>
            <a:endParaRPr lang="en-US" sz="2400" b="1" dirty="0"/>
          </a:p>
          <a:p>
            <a:r>
              <a:rPr lang="en-US" sz="2400" b="1" dirty="0"/>
              <a:t>2009 – Go</a:t>
            </a:r>
          </a:p>
          <a:p>
            <a:r>
              <a:rPr lang="en-US" sz="2400" b="1" dirty="0"/>
              <a:t>2010 – Rust</a:t>
            </a:r>
          </a:p>
          <a:p>
            <a:r>
              <a:rPr lang="en-US" sz="2400" b="1" dirty="0"/>
              <a:t>2011 – Dart</a:t>
            </a:r>
          </a:p>
          <a:p>
            <a:r>
              <a:rPr lang="en-US" sz="2400" b="1" dirty="0"/>
              <a:t>2011 – </a:t>
            </a:r>
            <a:r>
              <a:rPr lang="en-US" sz="2400" b="1" dirty="0" err="1"/>
              <a:t>Kotlin</a:t>
            </a:r>
            <a:endParaRPr lang="en-US" sz="2400" b="1" dirty="0"/>
          </a:p>
          <a:p>
            <a:r>
              <a:rPr lang="en-US" sz="2400" b="1" dirty="0"/>
              <a:t>2012 – Julia</a:t>
            </a:r>
          </a:p>
          <a:p>
            <a:r>
              <a:rPr lang="en-US" sz="2400" b="1" dirty="0" smtClean="0"/>
              <a:t>2014 – Swift</a:t>
            </a:r>
            <a:endParaRPr lang="en-US" sz="2400" b="1" dirty="0"/>
          </a:p>
        </p:txBody>
      </p:sp>
    </p:spTree>
    <p:extLst>
      <p:ext uri="{BB962C8B-B14F-4D97-AF65-F5344CB8AC3E}">
        <p14:creationId xmlns:p14="http://schemas.microsoft.com/office/powerpoint/2010/main" val="2158098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80">
                                          <p:stCondLst>
                                            <p:cond delay="0"/>
                                          </p:stCondLst>
                                        </p:cTn>
                                        <p:tgtEl>
                                          <p:spTgt spid="7">
                                            <p:txEl>
                                              <p:pRg st="0" end="0"/>
                                            </p:txEl>
                                          </p:spTgt>
                                        </p:tgtEl>
                                      </p:cBhvr>
                                    </p:animEffect>
                                    <p:anim calcmode="lin" valueType="num">
                                      <p:cBhvr>
                                        <p:cTn id="13"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7">
                                            <p:txEl>
                                              <p:pRg st="0" end="0"/>
                                            </p:txEl>
                                          </p:spTgt>
                                        </p:tgtEl>
                                      </p:cBhvr>
                                      <p:to x="100000" y="60000"/>
                                    </p:animScale>
                                    <p:animScale>
                                      <p:cBhvr>
                                        <p:cTn id="19" dur="166" decel="50000">
                                          <p:stCondLst>
                                            <p:cond delay="676"/>
                                          </p:stCondLst>
                                        </p:cTn>
                                        <p:tgtEl>
                                          <p:spTgt spid="7">
                                            <p:txEl>
                                              <p:pRg st="0" end="0"/>
                                            </p:txEl>
                                          </p:spTgt>
                                        </p:tgtEl>
                                      </p:cBhvr>
                                      <p:to x="100000" y="100000"/>
                                    </p:animScale>
                                    <p:animScale>
                                      <p:cBhvr>
                                        <p:cTn id="20" dur="26">
                                          <p:stCondLst>
                                            <p:cond delay="1312"/>
                                          </p:stCondLst>
                                        </p:cTn>
                                        <p:tgtEl>
                                          <p:spTgt spid="7">
                                            <p:txEl>
                                              <p:pRg st="0" end="0"/>
                                            </p:txEl>
                                          </p:spTgt>
                                        </p:tgtEl>
                                      </p:cBhvr>
                                      <p:to x="100000" y="80000"/>
                                    </p:animScale>
                                    <p:animScale>
                                      <p:cBhvr>
                                        <p:cTn id="21" dur="166" decel="50000">
                                          <p:stCondLst>
                                            <p:cond delay="1338"/>
                                          </p:stCondLst>
                                        </p:cTn>
                                        <p:tgtEl>
                                          <p:spTgt spid="7">
                                            <p:txEl>
                                              <p:pRg st="0" end="0"/>
                                            </p:txEl>
                                          </p:spTgt>
                                        </p:tgtEl>
                                      </p:cBhvr>
                                      <p:to x="100000" y="100000"/>
                                    </p:animScale>
                                    <p:animScale>
                                      <p:cBhvr>
                                        <p:cTn id="22" dur="26">
                                          <p:stCondLst>
                                            <p:cond delay="1642"/>
                                          </p:stCondLst>
                                        </p:cTn>
                                        <p:tgtEl>
                                          <p:spTgt spid="7">
                                            <p:txEl>
                                              <p:pRg st="0" end="0"/>
                                            </p:txEl>
                                          </p:spTgt>
                                        </p:tgtEl>
                                      </p:cBhvr>
                                      <p:to x="100000" y="90000"/>
                                    </p:animScale>
                                    <p:animScale>
                                      <p:cBhvr>
                                        <p:cTn id="23" dur="166" decel="50000">
                                          <p:stCondLst>
                                            <p:cond delay="1668"/>
                                          </p:stCondLst>
                                        </p:cTn>
                                        <p:tgtEl>
                                          <p:spTgt spid="7">
                                            <p:txEl>
                                              <p:pRg st="0" end="0"/>
                                            </p:txEl>
                                          </p:spTgt>
                                        </p:tgtEl>
                                      </p:cBhvr>
                                      <p:to x="100000" y="100000"/>
                                    </p:animScale>
                                    <p:animScale>
                                      <p:cBhvr>
                                        <p:cTn id="24" dur="26">
                                          <p:stCondLst>
                                            <p:cond delay="1808"/>
                                          </p:stCondLst>
                                        </p:cTn>
                                        <p:tgtEl>
                                          <p:spTgt spid="7">
                                            <p:txEl>
                                              <p:pRg st="0" end="0"/>
                                            </p:txEl>
                                          </p:spTgt>
                                        </p:tgtEl>
                                      </p:cBhvr>
                                      <p:to x="100000" y="95000"/>
                                    </p:animScale>
                                    <p:animScale>
                                      <p:cBhvr>
                                        <p:cTn id="25" dur="166" decel="50000">
                                          <p:stCondLst>
                                            <p:cond delay="1834"/>
                                          </p:stCondLst>
                                        </p:cTn>
                                        <p:tgtEl>
                                          <p:spTgt spid="7">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wipe(down)">
                                      <p:cBhvr>
                                        <p:cTn id="28" dur="580">
                                          <p:stCondLst>
                                            <p:cond delay="0"/>
                                          </p:stCondLst>
                                        </p:cTn>
                                        <p:tgtEl>
                                          <p:spTgt spid="7">
                                            <p:txEl>
                                              <p:pRg st="1" end="1"/>
                                            </p:txEl>
                                          </p:spTgt>
                                        </p:tgtEl>
                                      </p:cBhvr>
                                    </p:animEffect>
                                    <p:anim calcmode="lin" valueType="num">
                                      <p:cBhvr>
                                        <p:cTn id="29" dur="1822" tmFilter="0,0; 0.14,0.36; 0.43,0.73; 0.71,0.91; 1.0,1.0">
                                          <p:stCondLst>
                                            <p:cond delay="0"/>
                                          </p:stCondLst>
                                        </p:cTn>
                                        <p:tgtEl>
                                          <p:spTgt spid="7">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7">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7">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7">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7">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7">
                                            <p:txEl>
                                              <p:pRg st="1" end="1"/>
                                            </p:txEl>
                                          </p:spTgt>
                                        </p:tgtEl>
                                      </p:cBhvr>
                                      <p:to x="100000" y="60000"/>
                                    </p:animScale>
                                    <p:animScale>
                                      <p:cBhvr>
                                        <p:cTn id="35" dur="166" decel="50000">
                                          <p:stCondLst>
                                            <p:cond delay="676"/>
                                          </p:stCondLst>
                                        </p:cTn>
                                        <p:tgtEl>
                                          <p:spTgt spid="7">
                                            <p:txEl>
                                              <p:pRg st="1" end="1"/>
                                            </p:txEl>
                                          </p:spTgt>
                                        </p:tgtEl>
                                      </p:cBhvr>
                                      <p:to x="100000" y="100000"/>
                                    </p:animScale>
                                    <p:animScale>
                                      <p:cBhvr>
                                        <p:cTn id="36" dur="26">
                                          <p:stCondLst>
                                            <p:cond delay="1312"/>
                                          </p:stCondLst>
                                        </p:cTn>
                                        <p:tgtEl>
                                          <p:spTgt spid="7">
                                            <p:txEl>
                                              <p:pRg st="1" end="1"/>
                                            </p:txEl>
                                          </p:spTgt>
                                        </p:tgtEl>
                                      </p:cBhvr>
                                      <p:to x="100000" y="80000"/>
                                    </p:animScale>
                                    <p:animScale>
                                      <p:cBhvr>
                                        <p:cTn id="37" dur="166" decel="50000">
                                          <p:stCondLst>
                                            <p:cond delay="1338"/>
                                          </p:stCondLst>
                                        </p:cTn>
                                        <p:tgtEl>
                                          <p:spTgt spid="7">
                                            <p:txEl>
                                              <p:pRg st="1" end="1"/>
                                            </p:txEl>
                                          </p:spTgt>
                                        </p:tgtEl>
                                      </p:cBhvr>
                                      <p:to x="100000" y="100000"/>
                                    </p:animScale>
                                    <p:animScale>
                                      <p:cBhvr>
                                        <p:cTn id="38" dur="26">
                                          <p:stCondLst>
                                            <p:cond delay="1642"/>
                                          </p:stCondLst>
                                        </p:cTn>
                                        <p:tgtEl>
                                          <p:spTgt spid="7">
                                            <p:txEl>
                                              <p:pRg st="1" end="1"/>
                                            </p:txEl>
                                          </p:spTgt>
                                        </p:tgtEl>
                                      </p:cBhvr>
                                      <p:to x="100000" y="90000"/>
                                    </p:animScale>
                                    <p:animScale>
                                      <p:cBhvr>
                                        <p:cTn id="39" dur="166" decel="50000">
                                          <p:stCondLst>
                                            <p:cond delay="1668"/>
                                          </p:stCondLst>
                                        </p:cTn>
                                        <p:tgtEl>
                                          <p:spTgt spid="7">
                                            <p:txEl>
                                              <p:pRg st="1" end="1"/>
                                            </p:txEl>
                                          </p:spTgt>
                                        </p:tgtEl>
                                      </p:cBhvr>
                                      <p:to x="100000" y="100000"/>
                                    </p:animScale>
                                    <p:animScale>
                                      <p:cBhvr>
                                        <p:cTn id="40" dur="26">
                                          <p:stCondLst>
                                            <p:cond delay="1808"/>
                                          </p:stCondLst>
                                        </p:cTn>
                                        <p:tgtEl>
                                          <p:spTgt spid="7">
                                            <p:txEl>
                                              <p:pRg st="1" end="1"/>
                                            </p:txEl>
                                          </p:spTgt>
                                        </p:tgtEl>
                                      </p:cBhvr>
                                      <p:to x="100000" y="95000"/>
                                    </p:animScale>
                                    <p:animScale>
                                      <p:cBhvr>
                                        <p:cTn id="41" dur="166" decel="50000">
                                          <p:stCondLst>
                                            <p:cond delay="1834"/>
                                          </p:stCondLst>
                                        </p:cTn>
                                        <p:tgtEl>
                                          <p:spTgt spid="7">
                                            <p:txEl>
                                              <p:pRg st="1" end="1"/>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7">
                                            <p:txEl>
                                              <p:pRg st="2" end="2"/>
                                            </p:txEl>
                                          </p:spTgt>
                                        </p:tgtEl>
                                        <p:attrNameLst>
                                          <p:attrName>style.visibility</p:attrName>
                                        </p:attrNameLst>
                                      </p:cBhvr>
                                      <p:to>
                                        <p:strVal val="visible"/>
                                      </p:to>
                                    </p:set>
                                    <p:animEffect transition="in" filter="wipe(down)">
                                      <p:cBhvr>
                                        <p:cTn id="44" dur="580">
                                          <p:stCondLst>
                                            <p:cond delay="0"/>
                                          </p:stCondLst>
                                        </p:cTn>
                                        <p:tgtEl>
                                          <p:spTgt spid="7">
                                            <p:txEl>
                                              <p:pRg st="2" end="2"/>
                                            </p:txEl>
                                          </p:spTgt>
                                        </p:tgtEl>
                                      </p:cBhvr>
                                    </p:animEffect>
                                    <p:anim calcmode="lin" valueType="num">
                                      <p:cBhvr>
                                        <p:cTn id="45" dur="1822" tmFilter="0,0; 0.14,0.36; 0.43,0.73; 0.71,0.91; 1.0,1.0">
                                          <p:stCondLst>
                                            <p:cond delay="0"/>
                                          </p:stCondLst>
                                        </p:cTn>
                                        <p:tgtEl>
                                          <p:spTgt spid="7">
                                            <p:txEl>
                                              <p:pRg st="2" end="2"/>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7">
                                            <p:txEl>
                                              <p:pRg st="2" end="2"/>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7">
                                            <p:txEl>
                                              <p:pRg st="2" end="2"/>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7">
                                            <p:txEl>
                                              <p:pRg st="2" end="2"/>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7">
                                            <p:txEl>
                                              <p:pRg st="2" end="2"/>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7">
                                            <p:txEl>
                                              <p:pRg st="2" end="2"/>
                                            </p:txEl>
                                          </p:spTgt>
                                        </p:tgtEl>
                                      </p:cBhvr>
                                      <p:to x="100000" y="60000"/>
                                    </p:animScale>
                                    <p:animScale>
                                      <p:cBhvr>
                                        <p:cTn id="51" dur="166" decel="50000">
                                          <p:stCondLst>
                                            <p:cond delay="676"/>
                                          </p:stCondLst>
                                        </p:cTn>
                                        <p:tgtEl>
                                          <p:spTgt spid="7">
                                            <p:txEl>
                                              <p:pRg st="2" end="2"/>
                                            </p:txEl>
                                          </p:spTgt>
                                        </p:tgtEl>
                                      </p:cBhvr>
                                      <p:to x="100000" y="100000"/>
                                    </p:animScale>
                                    <p:animScale>
                                      <p:cBhvr>
                                        <p:cTn id="52" dur="26">
                                          <p:stCondLst>
                                            <p:cond delay="1312"/>
                                          </p:stCondLst>
                                        </p:cTn>
                                        <p:tgtEl>
                                          <p:spTgt spid="7">
                                            <p:txEl>
                                              <p:pRg st="2" end="2"/>
                                            </p:txEl>
                                          </p:spTgt>
                                        </p:tgtEl>
                                      </p:cBhvr>
                                      <p:to x="100000" y="80000"/>
                                    </p:animScale>
                                    <p:animScale>
                                      <p:cBhvr>
                                        <p:cTn id="53" dur="166" decel="50000">
                                          <p:stCondLst>
                                            <p:cond delay="1338"/>
                                          </p:stCondLst>
                                        </p:cTn>
                                        <p:tgtEl>
                                          <p:spTgt spid="7">
                                            <p:txEl>
                                              <p:pRg st="2" end="2"/>
                                            </p:txEl>
                                          </p:spTgt>
                                        </p:tgtEl>
                                      </p:cBhvr>
                                      <p:to x="100000" y="100000"/>
                                    </p:animScale>
                                    <p:animScale>
                                      <p:cBhvr>
                                        <p:cTn id="54" dur="26">
                                          <p:stCondLst>
                                            <p:cond delay="1642"/>
                                          </p:stCondLst>
                                        </p:cTn>
                                        <p:tgtEl>
                                          <p:spTgt spid="7">
                                            <p:txEl>
                                              <p:pRg st="2" end="2"/>
                                            </p:txEl>
                                          </p:spTgt>
                                        </p:tgtEl>
                                      </p:cBhvr>
                                      <p:to x="100000" y="90000"/>
                                    </p:animScale>
                                    <p:animScale>
                                      <p:cBhvr>
                                        <p:cTn id="55" dur="166" decel="50000">
                                          <p:stCondLst>
                                            <p:cond delay="1668"/>
                                          </p:stCondLst>
                                        </p:cTn>
                                        <p:tgtEl>
                                          <p:spTgt spid="7">
                                            <p:txEl>
                                              <p:pRg st="2" end="2"/>
                                            </p:txEl>
                                          </p:spTgt>
                                        </p:tgtEl>
                                      </p:cBhvr>
                                      <p:to x="100000" y="100000"/>
                                    </p:animScale>
                                    <p:animScale>
                                      <p:cBhvr>
                                        <p:cTn id="56" dur="26">
                                          <p:stCondLst>
                                            <p:cond delay="1808"/>
                                          </p:stCondLst>
                                        </p:cTn>
                                        <p:tgtEl>
                                          <p:spTgt spid="7">
                                            <p:txEl>
                                              <p:pRg st="2" end="2"/>
                                            </p:txEl>
                                          </p:spTgt>
                                        </p:tgtEl>
                                      </p:cBhvr>
                                      <p:to x="100000" y="95000"/>
                                    </p:animScale>
                                    <p:animScale>
                                      <p:cBhvr>
                                        <p:cTn id="57" dur="166" decel="50000">
                                          <p:stCondLst>
                                            <p:cond delay="1834"/>
                                          </p:stCondLst>
                                        </p:cTn>
                                        <p:tgtEl>
                                          <p:spTgt spid="7">
                                            <p:txEl>
                                              <p:pRg st="2" end="2"/>
                                            </p:txEl>
                                          </p:spTgt>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7">
                                            <p:txEl>
                                              <p:pRg st="3" end="3"/>
                                            </p:txEl>
                                          </p:spTgt>
                                        </p:tgtEl>
                                        <p:attrNameLst>
                                          <p:attrName>style.visibility</p:attrName>
                                        </p:attrNameLst>
                                      </p:cBhvr>
                                      <p:to>
                                        <p:strVal val="visible"/>
                                      </p:to>
                                    </p:set>
                                    <p:animEffect transition="in" filter="wipe(down)">
                                      <p:cBhvr>
                                        <p:cTn id="60" dur="580">
                                          <p:stCondLst>
                                            <p:cond delay="0"/>
                                          </p:stCondLst>
                                        </p:cTn>
                                        <p:tgtEl>
                                          <p:spTgt spid="7">
                                            <p:txEl>
                                              <p:pRg st="3" end="3"/>
                                            </p:txEl>
                                          </p:spTgt>
                                        </p:tgtEl>
                                      </p:cBhvr>
                                    </p:animEffect>
                                    <p:anim calcmode="lin" valueType="num">
                                      <p:cBhvr>
                                        <p:cTn id="61" dur="1822" tmFilter="0,0; 0.14,0.36; 0.43,0.73; 0.71,0.91; 1.0,1.0">
                                          <p:stCondLst>
                                            <p:cond delay="0"/>
                                          </p:stCondLst>
                                        </p:cTn>
                                        <p:tgtEl>
                                          <p:spTgt spid="7">
                                            <p:txEl>
                                              <p:pRg st="3" end="3"/>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7">
                                            <p:txEl>
                                              <p:pRg st="3" end="3"/>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7">
                                            <p:txEl>
                                              <p:pRg st="3" end="3"/>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7">
                                            <p:txEl>
                                              <p:pRg st="3" end="3"/>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7">
                                            <p:txEl>
                                              <p:pRg st="3" end="3"/>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7">
                                            <p:txEl>
                                              <p:pRg st="3" end="3"/>
                                            </p:txEl>
                                          </p:spTgt>
                                        </p:tgtEl>
                                      </p:cBhvr>
                                      <p:to x="100000" y="60000"/>
                                    </p:animScale>
                                    <p:animScale>
                                      <p:cBhvr>
                                        <p:cTn id="67" dur="166" decel="50000">
                                          <p:stCondLst>
                                            <p:cond delay="676"/>
                                          </p:stCondLst>
                                        </p:cTn>
                                        <p:tgtEl>
                                          <p:spTgt spid="7">
                                            <p:txEl>
                                              <p:pRg st="3" end="3"/>
                                            </p:txEl>
                                          </p:spTgt>
                                        </p:tgtEl>
                                      </p:cBhvr>
                                      <p:to x="100000" y="100000"/>
                                    </p:animScale>
                                    <p:animScale>
                                      <p:cBhvr>
                                        <p:cTn id="68" dur="26">
                                          <p:stCondLst>
                                            <p:cond delay="1312"/>
                                          </p:stCondLst>
                                        </p:cTn>
                                        <p:tgtEl>
                                          <p:spTgt spid="7">
                                            <p:txEl>
                                              <p:pRg st="3" end="3"/>
                                            </p:txEl>
                                          </p:spTgt>
                                        </p:tgtEl>
                                      </p:cBhvr>
                                      <p:to x="100000" y="80000"/>
                                    </p:animScale>
                                    <p:animScale>
                                      <p:cBhvr>
                                        <p:cTn id="69" dur="166" decel="50000">
                                          <p:stCondLst>
                                            <p:cond delay="1338"/>
                                          </p:stCondLst>
                                        </p:cTn>
                                        <p:tgtEl>
                                          <p:spTgt spid="7">
                                            <p:txEl>
                                              <p:pRg st="3" end="3"/>
                                            </p:txEl>
                                          </p:spTgt>
                                        </p:tgtEl>
                                      </p:cBhvr>
                                      <p:to x="100000" y="100000"/>
                                    </p:animScale>
                                    <p:animScale>
                                      <p:cBhvr>
                                        <p:cTn id="70" dur="26">
                                          <p:stCondLst>
                                            <p:cond delay="1642"/>
                                          </p:stCondLst>
                                        </p:cTn>
                                        <p:tgtEl>
                                          <p:spTgt spid="7">
                                            <p:txEl>
                                              <p:pRg st="3" end="3"/>
                                            </p:txEl>
                                          </p:spTgt>
                                        </p:tgtEl>
                                      </p:cBhvr>
                                      <p:to x="100000" y="90000"/>
                                    </p:animScale>
                                    <p:animScale>
                                      <p:cBhvr>
                                        <p:cTn id="71" dur="166" decel="50000">
                                          <p:stCondLst>
                                            <p:cond delay="1668"/>
                                          </p:stCondLst>
                                        </p:cTn>
                                        <p:tgtEl>
                                          <p:spTgt spid="7">
                                            <p:txEl>
                                              <p:pRg st="3" end="3"/>
                                            </p:txEl>
                                          </p:spTgt>
                                        </p:tgtEl>
                                      </p:cBhvr>
                                      <p:to x="100000" y="100000"/>
                                    </p:animScale>
                                    <p:animScale>
                                      <p:cBhvr>
                                        <p:cTn id="72" dur="26">
                                          <p:stCondLst>
                                            <p:cond delay="1808"/>
                                          </p:stCondLst>
                                        </p:cTn>
                                        <p:tgtEl>
                                          <p:spTgt spid="7">
                                            <p:txEl>
                                              <p:pRg st="3" end="3"/>
                                            </p:txEl>
                                          </p:spTgt>
                                        </p:tgtEl>
                                      </p:cBhvr>
                                      <p:to x="100000" y="95000"/>
                                    </p:animScale>
                                    <p:animScale>
                                      <p:cBhvr>
                                        <p:cTn id="73" dur="166" decel="50000">
                                          <p:stCondLst>
                                            <p:cond delay="1834"/>
                                          </p:stCondLst>
                                        </p:cTn>
                                        <p:tgtEl>
                                          <p:spTgt spid="7">
                                            <p:txEl>
                                              <p:pRg st="3" end="3"/>
                                            </p:txEl>
                                          </p:spTgt>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7">
                                            <p:txEl>
                                              <p:pRg st="4" end="4"/>
                                            </p:txEl>
                                          </p:spTgt>
                                        </p:tgtEl>
                                        <p:attrNameLst>
                                          <p:attrName>style.visibility</p:attrName>
                                        </p:attrNameLst>
                                      </p:cBhvr>
                                      <p:to>
                                        <p:strVal val="visible"/>
                                      </p:to>
                                    </p:set>
                                    <p:animEffect transition="in" filter="wipe(down)">
                                      <p:cBhvr>
                                        <p:cTn id="76" dur="580">
                                          <p:stCondLst>
                                            <p:cond delay="0"/>
                                          </p:stCondLst>
                                        </p:cTn>
                                        <p:tgtEl>
                                          <p:spTgt spid="7">
                                            <p:txEl>
                                              <p:pRg st="4" end="4"/>
                                            </p:txEl>
                                          </p:spTgt>
                                        </p:tgtEl>
                                      </p:cBhvr>
                                    </p:animEffect>
                                    <p:anim calcmode="lin" valueType="num">
                                      <p:cBhvr>
                                        <p:cTn id="77" dur="1822" tmFilter="0,0; 0.14,0.36; 0.43,0.73; 0.71,0.91; 1.0,1.0">
                                          <p:stCondLst>
                                            <p:cond delay="0"/>
                                          </p:stCondLst>
                                        </p:cTn>
                                        <p:tgtEl>
                                          <p:spTgt spid="7">
                                            <p:txEl>
                                              <p:pRg st="4" end="4"/>
                                            </p:txEl>
                                          </p:spTgt>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7">
                                            <p:txEl>
                                              <p:pRg st="4" end="4"/>
                                            </p:txEl>
                                          </p:spTgt>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7">
                                            <p:txEl>
                                              <p:pRg st="4" end="4"/>
                                            </p:txEl>
                                          </p:spTgt>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7">
                                            <p:txEl>
                                              <p:pRg st="4" end="4"/>
                                            </p:txEl>
                                          </p:spTgt>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7">
                                            <p:txEl>
                                              <p:pRg st="4" end="4"/>
                                            </p:txEl>
                                          </p:spTgt>
                                        </p:tgtEl>
                                        <p:attrNameLst>
                                          <p:attrName>ppt_y</p:attrName>
                                        </p:attrNameLst>
                                      </p:cBhvr>
                                      <p:tavLst>
                                        <p:tav tm="0" fmla="#ppt_y-sin(pi*$)/81">
                                          <p:val>
                                            <p:fltVal val="0"/>
                                          </p:val>
                                        </p:tav>
                                        <p:tav tm="100000">
                                          <p:val>
                                            <p:fltVal val="1"/>
                                          </p:val>
                                        </p:tav>
                                      </p:tavLst>
                                    </p:anim>
                                    <p:animScale>
                                      <p:cBhvr>
                                        <p:cTn id="82" dur="26">
                                          <p:stCondLst>
                                            <p:cond delay="650"/>
                                          </p:stCondLst>
                                        </p:cTn>
                                        <p:tgtEl>
                                          <p:spTgt spid="7">
                                            <p:txEl>
                                              <p:pRg st="4" end="4"/>
                                            </p:txEl>
                                          </p:spTgt>
                                        </p:tgtEl>
                                      </p:cBhvr>
                                      <p:to x="100000" y="60000"/>
                                    </p:animScale>
                                    <p:animScale>
                                      <p:cBhvr>
                                        <p:cTn id="83" dur="166" decel="50000">
                                          <p:stCondLst>
                                            <p:cond delay="676"/>
                                          </p:stCondLst>
                                        </p:cTn>
                                        <p:tgtEl>
                                          <p:spTgt spid="7">
                                            <p:txEl>
                                              <p:pRg st="4" end="4"/>
                                            </p:txEl>
                                          </p:spTgt>
                                        </p:tgtEl>
                                      </p:cBhvr>
                                      <p:to x="100000" y="100000"/>
                                    </p:animScale>
                                    <p:animScale>
                                      <p:cBhvr>
                                        <p:cTn id="84" dur="26">
                                          <p:stCondLst>
                                            <p:cond delay="1312"/>
                                          </p:stCondLst>
                                        </p:cTn>
                                        <p:tgtEl>
                                          <p:spTgt spid="7">
                                            <p:txEl>
                                              <p:pRg st="4" end="4"/>
                                            </p:txEl>
                                          </p:spTgt>
                                        </p:tgtEl>
                                      </p:cBhvr>
                                      <p:to x="100000" y="80000"/>
                                    </p:animScale>
                                    <p:animScale>
                                      <p:cBhvr>
                                        <p:cTn id="85" dur="166" decel="50000">
                                          <p:stCondLst>
                                            <p:cond delay="1338"/>
                                          </p:stCondLst>
                                        </p:cTn>
                                        <p:tgtEl>
                                          <p:spTgt spid="7">
                                            <p:txEl>
                                              <p:pRg st="4" end="4"/>
                                            </p:txEl>
                                          </p:spTgt>
                                        </p:tgtEl>
                                      </p:cBhvr>
                                      <p:to x="100000" y="100000"/>
                                    </p:animScale>
                                    <p:animScale>
                                      <p:cBhvr>
                                        <p:cTn id="86" dur="26">
                                          <p:stCondLst>
                                            <p:cond delay="1642"/>
                                          </p:stCondLst>
                                        </p:cTn>
                                        <p:tgtEl>
                                          <p:spTgt spid="7">
                                            <p:txEl>
                                              <p:pRg st="4" end="4"/>
                                            </p:txEl>
                                          </p:spTgt>
                                        </p:tgtEl>
                                      </p:cBhvr>
                                      <p:to x="100000" y="90000"/>
                                    </p:animScale>
                                    <p:animScale>
                                      <p:cBhvr>
                                        <p:cTn id="87" dur="166" decel="50000">
                                          <p:stCondLst>
                                            <p:cond delay="1668"/>
                                          </p:stCondLst>
                                        </p:cTn>
                                        <p:tgtEl>
                                          <p:spTgt spid="7">
                                            <p:txEl>
                                              <p:pRg st="4" end="4"/>
                                            </p:txEl>
                                          </p:spTgt>
                                        </p:tgtEl>
                                      </p:cBhvr>
                                      <p:to x="100000" y="100000"/>
                                    </p:animScale>
                                    <p:animScale>
                                      <p:cBhvr>
                                        <p:cTn id="88" dur="26">
                                          <p:stCondLst>
                                            <p:cond delay="1808"/>
                                          </p:stCondLst>
                                        </p:cTn>
                                        <p:tgtEl>
                                          <p:spTgt spid="7">
                                            <p:txEl>
                                              <p:pRg st="4" end="4"/>
                                            </p:txEl>
                                          </p:spTgt>
                                        </p:tgtEl>
                                      </p:cBhvr>
                                      <p:to x="100000" y="95000"/>
                                    </p:animScale>
                                    <p:animScale>
                                      <p:cBhvr>
                                        <p:cTn id="89" dur="166" decel="50000">
                                          <p:stCondLst>
                                            <p:cond delay="1834"/>
                                          </p:stCondLst>
                                        </p:cTn>
                                        <p:tgtEl>
                                          <p:spTgt spid="7">
                                            <p:txEl>
                                              <p:pRg st="4" end="4"/>
                                            </p:txEl>
                                          </p:spTgt>
                                        </p:tgtEl>
                                      </p:cBhvr>
                                      <p:to x="100000" y="100000"/>
                                    </p:animScale>
                                  </p:childTnLst>
                                </p:cTn>
                              </p:par>
                              <p:par>
                                <p:cTn id="90" presetID="26" presetClass="entr" presetSubtype="0" fill="hold" nodeType="withEffect">
                                  <p:stCondLst>
                                    <p:cond delay="0"/>
                                  </p:stCondLst>
                                  <p:childTnLst>
                                    <p:set>
                                      <p:cBhvr>
                                        <p:cTn id="91" dur="1" fill="hold">
                                          <p:stCondLst>
                                            <p:cond delay="0"/>
                                          </p:stCondLst>
                                        </p:cTn>
                                        <p:tgtEl>
                                          <p:spTgt spid="7">
                                            <p:txEl>
                                              <p:pRg st="5" end="5"/>
                                            </p:txEl>
                                          </p:spTgt>
                                        </p:tgtEl>
                                        <p:attrNameLst>
                                          <p:attrName>style.visibility</p:attrName>
                                        </p:attrNameLst>
                                      </p:cBhvr>
                                      <p:to>
                                        <p:strVal val="visible"/>
                                      </p:to>
                                    </p:set>
                                    <p:animEffect transition="in" filter="wipe(down)">
                                      <p:cBhvr>
                                        <p:cTn id="92" dur="580">
                                          <p:stCondLst>
                                            <p:cond delay="0"/>
                                          </p:stCondLst>
                                        </p:cTn>
                                        <p:tgtEl>
                                          <p:spTgt spid="7">
                                            <p:txEl>
                                              <p:pRg st="5" end="5"/>
                                            </p:txEl>
                                          </p:spTgt>
                                        </p:tgtEl>
                                      </p:cBhvr>
                                    </p:animEffect>
                                    <p:anim calcmode="lin" valueType="num">
                                      <p:cBhvr>
                                        <p:cTn id="93" dur="1822" tmFilter="0,0; 0.14,0.36; 0.43,0.73; 0.71,0.91; 1.0,1.0">
                                          <p:stCondLst>
                                            <p:cond delay="0"/>
                                          </p:stCondLst>
                                        </p:cTn>
                                        <p:tgtEl>
                                          <p:spTgt spid="7">
                                            <p:txEl>
                                              <p:pRg st="5" end="5"/>
                                            </p:txEl>
                                          </p:spTgt>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7">
                                            <p:txEl>
                                              <p:pRg st="5" end="5"/>
                                            </p:txEl>
                                          </p:spTgt>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7">
                                            <p:txEl>
                                              <p:pRg st="5" end="5"/>
                                            </p:txEl>
                                          </p:spTgt>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7">
                                            <p:txEl>
                                              <p:pRg st="5" end="5"/>
                                            </p:txEl>
                                          </p:spTgt>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7">
                                            <p:txEl>
                                              <p:pRg st="5" end="5"/>
                                            </p:txEl>
                                          </p:spTgt>
                                        </p:tgtEl>
                                        <p:attrNameLst>
                                          <p:attrName>ppt_y</p:attrName>
                                        </p:attrNameLst>
                                      </p:cBhvr>
                                      <p:tavLst>
                                        <p:tav tm="0" fmla="#ppt_y-sin(pi*$)/81">
                                          <p:val>
                                            <p:fltVal val="0"/>
                                          </p:val>
                                        </p:tav>
                                        <p:tav tm="100000">
                                          <p:val>
                                            <p:fltVal val="1"/>
                                          </p:val>
                                        </p:tav>
                                      </p:tavLst>
                                    </p:anim>
                                    <p:animScale>
                                      <p:cBhvr>
                                        <p:cTn id="98" dur="26">
                                          <p:stCondLst>
                                            <p:cond delay="650"/>
                                          </p:stCondLst>
                                        </p:cTn>
                                        <p:tgtEl>
                                          <p:spTgt spid="7">
                                            <p:txEl>
                                              <p:pRg st="5" end="5"/>
                                            </p:txEl>
                                          </p:spTgt>
                                        </p:tgtEl>
                                      </p:cBhvr>
                                      <p:to x="100000" y="60000"/>
                                    </p:animScale>
                                    <p:animScale>
                                      <p:cBhvr>
                                        <p:cTn id="99" dur="166" decel="50000">
                                          <p:stCondLst>
                                            <p:cond delay="676"/>
                                          </p:stCondLst>
                                        </p:cTn>
                                        <p:tgtEl>
                                          <p:spTgt spid="7">
                                            <p:txEl>
                                              <p:pRg st="5" end="5"/>
                                            </p:txEl>
                                          </p:spTgt>
                                        </p:tgtEl>
                                      </p:cBhvr>
                                      <p:to x="100000" y="100000"/>
                                    </p:animScale>
                                    <p:animScale>
                                      <p:cBhvr>
                                        <p:cTn id="100" dur="26">
                                          <p:stCondLst>
                                            <p:cond delay="1312"/>
                                          </p:stCondLst>
                                        </p:cTn>
                                        <p:tgtEl>
                                          <p:spTgt spid="7">
                                            <p:txEl>
                                              <p:pRg st="5" end="5"/>
                                            </p:txEl>
                                          </p:spTgt>
                                        </p:tgtEl>
                                      </p:cBhvr>
                                      <p:to x="100000" y="80000"/>
                                    </p:animScale>
                                    <p:animScale>
                                      <p:cBhvr>
                                        <p:cTn id="101" dur="166" decel="50000">
                                          <p:stCondLst>
                                            <p:cond delay="1338"/>
                                          </p:stCondLst>
                                        </p:cTn>
                                        <p:tgtEl>
                                          <p:spTgt spid="7">
                                            <p:txEl>
                                              <p:pRg st="5" end="5"/>
                                            </p:txEl>
                                          </p:spTgt>
                                        </p:tgtEl>
                                      </p:cBhvr>
                                      <p:to x="100000" y="100000"/>
                                    </p:animScale>
                                    <p:animScale>
                                      <p:cBhvr>
                                        <p:cTn id="102" dur="26">
                                          <p:stCondLst>
                                            <p:cond delay="1642"/>
                                          </p:stCondLst>
                                        </p:cTn>
                                        <p:tgtEl>
                                          <p:spTgt spid="7">
                                            <p:txEl>
                                              <p:pRg st="5" end="5"/>
                                            </p:txEl>
                                          </p:spTgt>
                                        </p:tgtEl>
                                      </p:cBhvr>
                                      <p:to x="100000" y="90000"/>
                                    </p:animScale>
                                    <p:animScale>
                                      <p:cBhvr>
                                        <p:cTn id="103" dur="166" decel="50000">
                                          <p:stCondLst>
                                            <p:cond delay="1668"/>
                                          </p:stCondLst>
                                        </p:cTn>
                                        <p:tgtEl>
                                          <p:spTgt spid="7">
                                            <p:txEl>
                                              <p:pRg st="5" end="5"/>
                                            </p:txEl>
                                          </p:spTgt>
                                        </p:tgtEl>
                                      </p:cBhvr>
                                      <p:to x="100000" y="100000"/>
                                    </p:animScale>
                                    <p:animScale>
                                      <p:cBhvr>
                                        <p:cTn id="104" dur="26">
                                          <p:stCondLst>
                                            <p:cond delay="1808"/>
                                          </p:stCondLst>
                                        </p:cTn>
                                        <p:tgtEl>
                                          <p:spTgt spid="7">
                                            <p:txEl>
                                              <p:pRg st="5" end="5"/>
                                            </p:txEl>
                                          </p:spTgt>
                                        </p:tgtEl>
                                      </p:cBhvr>
                                      <p:to x="100000" y="95000"/>
                                    </p:animScale>
                                    <p:animScale>
                                      <p:cBhvr>
                                        <p:cTn id="105" dur="166" decel="50000">
                                          <p:stCondLst>
                                            <p:cond delay="1834"/>
                                          </p:stCondLst>
                                        </p:cTn>
                                        <p:tgtEl>
                                          <p:spTgt spid="7">
                                            <p:txEl>
                                              <p:pRg st="5" end="5"/>
                                            </p:txEl>
                                          </p:spTgt>
                                        </p:tgtEl>
                                      </p:cBhvr>
                                      <p:to x="100000" y="100000"/>
                                    </p:animScale>
                                  </p:childTnLst>
                                </p:cTn>
                              </p:par>
                              <p:par>
                                <p:cTn id="106" presetID="26" presetClass="entr" presetSubtype="0" fill="hold" nodeType="withEffect">
                                  <p:stCondLst>
                                    <p:cond delay="0"/>
                                  </p:stCondLst>
                                  <p:childTnLst>
                                    <p:set>
                                      <p:cBhvr>
                                        <p:cTn id="107" dur="1" fill="hold">
                                          <p:stCondLst>
                                            <p:cond delay="0"/>
                                          </p:stCondLst>
                                        </p:cTn>
                                        <p:tgtEl>
                                          <p:spTgt spid="7">
                                            <p:txEl>
                                              <p:pRg st="6" end="6"/>
                                            </p:txEl>
                                          </p:spTgt>
                                        </p:tgtEl>
                                        <p:attrNameLst>
                                          <p:attrName>style.visibility</p:attrName>
                                        </p:attrNameLst>
                                      </p:cBhvr>
                                      <p:to>
                                        <p:strVal val="visible"/>
                                      </p:to>
                                    </p:set>
                                    <p:animEffect transition="in" filter="wipe(down)">
                                      <p:cBhvr>
                                        <p:cTn id="108" dur="580">
                                          <p:stCondLst>
                                            <p:cond delay="0"/>
                                          </p:stCondLst>
                                        </p:cTn>
                                        <p:tgtEl>
                                          <p:spTgt spid="7">
                                            <p:txEl>
                                              <p:pRg st="6" end="6"/>
                                            </p:txEl>
                                          </p:spTgt>
                                        </p:tgtEl>
                                      </p:cBhvr>
                                    </p:animEffect>
                                    <p:anim calcmode="lin" valueType="num">
                                      <p:cBhvr>
                                        <p:cTn id="109" dur="1822" tmFilter="0,0; 0.14,0.36; 0.43,0.73; 0.71,0.91; 1.0,1.0">
                                          <p:stCondLst>
                                            <p:cond delay="0"/>
                                          </p:stCondLst>
                                        </p:cTn>
                                        <p:tgtEl>
                                          <p:spTgt spid="7">
                                            <p:txEl>
                                              <p:pRg st="6" end="6"/>
                                            </p:txEl>
                                          </p:spTgt>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7">
                                            <p:txEl>
                                              <p:pRg st="6" end="6"/>
                                            </p:txEl>
                                          </p:spTgt>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7">
                                            <p:txEl>
                                              <p:pRg st="6" end="6"/>
                                            </p:txEl>
                                          </p:spTgt>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7">
                                            <p:txEl>
                                              <p:pRg st="6" end="6"/>
                                            </p:txEl>
                                          </p:spTgt>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7">
                                            <p:txEl>
                                              <p:pRg st="6" end="6"/>
                                            </p:txEl>
                                          </p:spTgt>
                                        </p:tgtEl>
                                        <p:attrNameLst>
                                          <p:attrName>ppt_y</p:attrName>
                                        </p:attrNameLst>
                                      </p:cBhvr>
                                      <p:tavLst>
                                        <p:tav tm="0" fmla="#ppt_y-sin(pi*$)/81">
                                          <p:val>
                                            <p:fltVal val="0"/>
                                          </p:val>
                                        </p:tav>
                                        <p:tav tm="100000">
                                          <p:val>
                                            <p:fltVal val="1"/>
                                          </p:val>
                                        </p:tav>
                                      </p:tavLst>
                                    </p:anim>
                                    <p:animScale>
                                      <p:cBhvr>
                                        <p:cTn id="114" dur="26">
                                          <p:stCondLst>
                                            <p:cond delay="650"/>
                                          </p:stCondLst>
                                        </p:cTn>
                                        <p:tgtEl>
                                          <p:spTgt spid="7">
                                            <p:txEl>
                                              <p:pRg st="6" end="6"/>
                                            </p:txEl>
                                          </p:spTgt>
                                        </p:tgtEl>
                                      </p:cBhvr>
                                      <p:to x="100000" y="60000"/>
                                    </p:animScale>
                                    <p:animScale>
                                      <p:cBhvr>
                                        <p:cTn id="115" dur="166" decel="50000">
                                          <p:stCondLst>
                                            <p:cond delay="676"/>
                                          </p:stCondLst>
                                        </p:cTn>
                                        <p:tgtEl>
                                          <p:spTgt spid="7">
                                            <p:txEl>
                                              <p:pRg st="6" end="6"/>
                                            </p:txEl>
                                          </p:spTgt>
                                        </p:tgtEl>
                                      </p:cBhvr>
                                      <p:to x="100000" y="100000"/>
                                    </p:animScale>
                                    <p:animScale>
                                      <p:cBhvr>
                                        <p:cTn id="116" dur="26">
                                          <p:stCondLst>
                                            <p:cond delay="1312"/>
                                          </p:stCondLst>
                                        </p:cTn>
                                        <p:tgtEl>
                                          <p:spTgt spid="7">
                                            <p:txEl>
                                              <p:pRg st="6" end="6"/>
                                            </p:txEl>
                                          </p:spTgt>
                                        </p:tgtEl>
                                      </p:cBhvr>
                                      <p:to x="100000" y="80000"/>
                                    </p:animScale>
                                    <p:animScale>
                                      <p:cBhvr>
                                        <p:cTn id="117" dur="166" decel="50000">
                                          <p:stCondLst>
                                            <p:cond delay="1338"/>
                                          </p:stCondLst>
                                        </p:cTn>
                                        <p:tgtEl>
                                          <p:spTgt spid="7">
                                            <p:txEl>
                                              <p:pRg st="6" end="6"/>
                                            </p:txEl>
                                          </p:spTgt>
                                        </p:tgtEl>
                                      </p:cBhvr>
                                      <p:to x="100000" y="100000"/>
                                    </p:animScale>
                                    <p:animScale>
                                      <p:cBhvr>
                                        <p:cTn id="118" dur="26">
                                          <p:stCondLst>
                                            <p:cond delay="1642"/>
                                          </p:stCondLst>
                                        </p:cTn>
                                        <p:tgtEl>
                                          <p:spTgt spid="7">
                                            <p:txEl>
                                              <p:pRg st="6" end="6"/>
                                            </p:txEl>
                                          </p:spTgt>
                                        </p:tgtEl>
                                      </p:cBhvr>
                                      <p:to x="100000" y="90000"/>
                                    </p:animScale>
                                    <p:animScale>
                                      <p:cBhvr>
                                        <p:cTn id="119" dur="166" decel="50000">
                                          <p:stCondLst>
                                            <p:cond delay="1668"/>
                                          </p:stCondLst>
                                        </p:cTn>
                                        <p:tgtEl>
                                          <p:spTgt spid="7">
                                            <p:txEl>
                                              <p:pRg st="6" end="6"/>
                                            </p:txEl>
                                          </p:spTgt>
                                        </p:tgtEl>
                                      </p:cBhvr>
                                      <p:to x="100000" y="100000"/>
                                    </p:animScale>
                                    <p:animScale>
                                      <p:cBhvr>
                                        <p:cTn id="120" dur="26">
                                          <p:stCondLst>
                                            <p:cond delay="1808"/>
                                          </p:stCondLst>
                                        </p:cTn>
                                        <p:tgtEl>
                                          <p:spTgt spid="7">
                                            <p:txEl>
                                              <p:pRg st="6" end="6"/>
                                            </p:txEl>
                                          </p:spTgt>
                                        </p:tgtEl>
                                      </p:cBhvr>
                                      <p:to x="100000" y="95000"/>
                                    </p:animScale>
                                    <p:animScale>
                                      <p:cBhvr>
                                        <p:cTn id="121" dur="166" decel="50000">
                                          <p:stCondLst>
                                            <p:cond delay="1834"/>
                                          </p:stCondLst>
                                        </p:cTn>
                                        <p:tgtEl>
                                          <p:spTgt spid="7">
                                            <p:txEl>
                                              <p:pRg st="6" end="6"/>
                                            </p:txEl>
                                          </p:spTgt>
                                        </p:tgtEl>
                                      </p:cBhvr>
                                      <p:to x="100000" y="100000"/>
                                    </p:animScale>
                                  </p:childTnLst>
                                </p:cTn>
                              </p:par>
                              <p:par>
                                <p:cTn id="122" presetID="26" presetClass="entr" presetSubtype="0" fill="hold" nodeType="withEffect">
                                  <p:stCondLst>
                                    <p:cond delay="0"/>
                                  </p:stCondLst>
                                  <p:childTnLst>
                                    <p:set>
                                      <p:cBhvr>
                                        <p:cTn id="123" dur="1" fill="hold">
                                          <p:stCondLst>
                                            <p:cond delay="0"/>
                                          </p:stCondLst>
                                        </p:cTn>
                                        <p:tgtEl>
                                          <p:spTgt spid="7">
                                            <p:txEl>
                                              <p:pRg st="7" end="7"/>
                                            </p:txEl>
                                          </p:spTgt>
                                        </p:tgtEl>
                                        <p:attrNameLst>
                                          <p:attrName>style.visibility</p:attrName>
                                        </p:attrNameLst>
                                      </p:cBhvr>
                                      <p:to>
                                        <p:strVal val="visible"/>
                                      </p:to>
                                    </p:set>
                                    <p:animEffect transition="in" filter="wipe(down)">
                                      <p:cBhvr>
                                        <p:cTn id="124" dur="580">
                                          <p:stCondLst>
                                            <p:cond delay="0"/>
                                          </p:stCondLst>
                                        </p:cTn>
                                        <p:tgtEl>
                                          <p:spTgt spid="7">
                                            <p:txEl>
                                              <p:pRg st="7" end="7"/>
                                            </p:txEl>
                                          </p:spTgt>
                                        </p:tgtEl>
                                      </p:cBhvr>
                                    </p:animEffect>
                                    <p:anim calcmode="lin" valueType="num">
                                      <p:cBhvr>
                                        <p:cTn id="125" dur="1822" tmFilter="0,0; 0.14,0.36; 0.43,0.73; 0.71,0.91; 1.0,1.0">
                                          <p:stCondLst>
                                            <p:cond delay="0"/>
                                          </p:stCondLst>
                                        </p:cTn>
                                        <p:tgtEl>
                                          <p:spTgt spid="7">
                                            <p:txEl>
                                              <p:pRg st="7" end="7"/>
                                            </p:txEl>
                                          </p:spTgt>
                                        </p:tgtEl>
                                        <p:attrNameLst>
                                          <p:attrName>ppt_x</p:attrName>
                                        </p:attrNameLst>
                                      </p:cBhvr>
                                      <p:tavLst>
                                        <p:tav tm="0">
                                          <p:val>
                                            <p:strVal val="#ppt_x-0.25"/>
                                          </p:val>
                                        </p:tav>
                                        <p:tav tm="100000">
                                          <p:val>
                                            <p:strVal val="#ppt_x"/>
                                          </p:val>
                                        </p:tav>
                                      </p:tavLst>
                                    </p:anim>
                                    <p:anim calcmode="lin" valueType="num">
                                      <p:cBhvr>
                                        <p:cTn id="126" dur="664" tmFilter="0.0,0.0; 0.25,0.07; 0.50,0.2; 0.75,0.467; 1.0,1.0">
                                          <p:stCondLst>
                                            <p:cond delay="0"/>
                                          </p:stCondLst>
                                        </p:cTn>
                                        <p:tgtEl>
                                          <p:spTgt spid="7">
                                            <p:txEl>
                                              <p:pRg st="7" end="7"/>
                                            </p:txEl>
                                          </p:spTgt>
                                        </p:tgtEl>
                                        <p:attrNameLst>
                                          <p:attrName>ppt_y</p:attrName>
                                        </p:attrNameLst>
                                      </p:cBhvr>
                                      <p:tavLst>
                                        <p:tav tm="0" fmla="#ppt_y-sin(pi*$)/3">
                                          <p:val>
                                            <p:fltVal val="0.5"/>
                                          </p:val>
                                        </p:tav>
                                        <p:tav tm="100000">
                                          <p:val>
                                            <p:fltVal val="1"/>
                                          </p:val>
                                        </p:tav>
                                      </p:tavLst>
                                    </p:anim>
                                    <p:anim calcmode="lin" valueType="num">
                                      <p:cBhvr>
                                        <p:cTn id="127" dur="664" tmFilter="0, 0; 0.125,0.2665; 0.25,0.4; 0.375,0.465; 0.5,0.5;  0.625,0.535; 0.75,0.6; 0.875,0.7335; 1,1">
                                          <p:stCondLst>
                                            <p:cond delay="664"/>
                                          </p:stCondLst>
                                        </p:cTn>
                                        <p:tgtEl>
                                          <p:spTgt spid="7">
                                            <p:txEl>
                                              <p:pRg st="7" end="7"/>
                                            </p:txEl>
                                          </p:spTgt>
                                        </p:tgtEl>
                                        <p:attrNameLst>
                                          <p:attrName>ppt_y</p:attrName>
                                        </p:attrNameLst>
                                      </p:cBhvr>
                                      <p:tavLst>
                                        <p:tav tm="0" fmla="#ppt_y-sin(pi*$)/9">
                                          <p:val>
                                            <p:fltVal val="0"/>
                                          </p:val>
                                        </p:tav>
                                        <p:tav tm="100000">
                                          <p:val>
                                            <p:fltVal val="1"/>
                                          </p:val>
                                        </p:tav>
                                      </p:tavLst>
                                    </p:anim>
                                    <p:anim calcmode="lin" valueType="num">
                                      <p:cBhvr>
                                        <p:cTn id="128" dur="332" tmFilter="0, 0; 0.125,0.2665; 0.25,0.4; 0.375,0.465; 0.5,0.5;  0.625,0.535; 0.75,0.6; 0.875,0.7335; 1,1">
                                          <p:stCondLst>
                                            <p:cond delay="1324"/>
                                          </p:stCondLst>
                                        </p:cTn>
                                        <p:tgtEl>
                                          <p:spTgt spid="7">
                                            <p:txEl>
                                              <p:pRg st="7" end="7"/>
                                            </p:txEl>
                                          </p:spTgt>
                                        </p:tgtEl>
                                        <p:attrNameLst>
                                          <p:attrName>ppt_y</p:attrName>
                                        </p:attrNameLst>
                                      </p:cBhvr>
                                      <p:tavLst>
                                        <p:tav tm="0" fmla="#ppt_y-sin(pi*$)/27">
                                          <p:val>
                                            <p:fltVal val="0"/>
                                          </p:val>
                                        </p:tav>
                                        <p:tav tm="100000">
                                          <p:val>
                                            <p:fltVal val="1"/>
                                          </p:val>
                                        </p:tav>
                                      </p:tavLst>
                                    </p:anim>
                                    <p:anim calcmode="lin" valueType="num">
                                      <p:cBhvr>
                                        <p:cTn id="129" dur="164" tmFilter="0, 0; 0.125,0.2665; 0.25,0.4; 0.375,0.465; 0.5,0.5;  0.625,0.535; 0.75,0.6; 0.875,0.7335; 1,1">
                                          <p:stCondLst>
                                            <p:cond delay="1656"/>
                                          </p:stCondLst>
                                        </p:cTn>
                                        <p:tgtEl>
                                          <p:spTgt spid="7">
                                            <p:txEl>
                                              <p:pRg st="7" end="7"/>
                                            </p:txEl>
                                          </p:spTgt>
                                        </p:tgtEl>
                                        <p:attrNameLst>
                                          <p:attrName>ppt_y</p:attrName>
                                        </p:attrNameLst>
                                      </p:cBhvr>
                                      <p:tavLst>
                                        <p:tav tm="0" fmla="#ppt_y-sin(pi*$)/81">
                                          <p:val>
                                            <p:fltVal val="0"/>
                                          </p:val>
                                        </p:tav>
                                        <p:tav tm="100000">
                                          <p:val>
                                            <p:fltVal val="1"/>
                                          </p:val>
                                        </p:tav>
                                      </p:tavLst>
                                    </p:anim>
                                    <p:animScale>
                                      <p:cBhvr>
                                        <p:cTn id="130" dur="26">
                                          <p:stCondLst>
                                            <p:cond delay="650"/>
                                          </p:stCondLst>
                                        </p:cTn>
                                        <p:tgtEl>
                                          <p:spTgt spid="7">
                                            <p:txEl>
                                              <p:pRg st="7" end="7"/>
                                            </p:txEl>
                                          </p:spTgt>
                                        </p:tgtEl>
                                      </p:cBhvr>
                                      <p:to x="100000" y="60000"/>
                                    </p:animScale>
                                    <p:animScale>
                                      <p:cBhvr>
                                        <p:cTn id="131" dur="166" decel="50000">
                                          <p:stCondLst>
                                            <p:cond delay="676"/>
                                          </p:stCondLst>
                                        </p:cTn>
                                        <p:tgtEl>
                                          <p:spTgt spid="7">
                                            <p:txEl>
                                              <p:pRg st="7" end="7"/>
                                            </p:txEl>
                                          </p:spTgt>
                                        </p:tgtEl>
                                      </p:cBhvr>
                                      <p:to x="100000" y="100000"/>
                                    </p:animScale>
                                    <p:animScale>
                                      <p:cBhvr>
                                        <p:cTn id="132" dur="26">
                                          <p:stCondLst>
                                            <p:cond delay="1312"/>
                                          </p:stCondLst>
                                        </p:cTn>
                                        <p:tgtEl>
                                          <p:spTgt spid="7">
                                            <p:txEl>
                                              <p:pRg st="7" end="7"/>
                                            </p:txEl>
                                          </p:spTgt>
                                        </p:tgtEl>
                                      </p:cBhvr>
                                      <p:to x="100000" y="80000"/>
                                    </p:animScale>
                                    <p:animScale>
                                      <p:cBhvr>
                                        <p:cTn id="133" dur="166" decel="50000">
                                          <p:stCondLst>
                                            <p:cond delay="1338"/>
                                          </p:stCondLst>
                                        </p:cTn>
                                        <p:tgtEl>
                                          <p:spTgt spid="7">
                                            <p:txEl>
                                              <p:pRg st="7" end="7"/>
                                            </p:txEl>
                                          </p:spTgt>
                                        </p:tgtEl>
                                      </p:cBhvr>
                                      <p:to x="100000" y="100000"/>
                                    </p:animScale>
                                    <p:animScale>
                                      <p:cBhvr>
                                        <p:cTn id="134" dur="26">
                                          <p:stCondLst>
                                            <p:cond delay="1642"/>
                                          </p:stCondLst>
                                        </p:cTn>
                                        <p:tgtEl>
                                          <p:spTgt spid="7">
                                            <p:txEl>
                                              <p:pRg st="7" end="7"/>
                                            </p:txEl>
                                          </p:spTgt>
                                        </p:tgtEl>
                                      </p:cBhvr>
                                      <p:to x="100000" y="90000"/>
                                    </p:animScale>
                                    <p:animScale>
                                      <p:cBhvr>
                                        <p:cTn id="135" dur="166" decel="50000">
                                          <p:stCondLst>
                                            <p:cond delay="1668"/>
                                          </p:stCondLst>
                                        </p:cTn>
                                        <p:tgtEl>
                                          <p:spTgt spid="7">
                                            <p:txEl>
                                              <p:pRg st="7" end="7"/>
                                            </p:txEl>
                                          </p:spTgt>
                                        </p:tgtEl>
                                      </p:cBhvr>
                                      <p:to x="100000" y="100000"/>
                                    </p:animScale>
                                    <p:animScale>
                                      <p:cBhvr>
                                        <p:cTn id="136" dur="26">
                                          <p:stCondLst>
                                            <p:cond delay="1808"/>
                                          </p:stCondLst>
                                        </p:cTn>
                                        <p:tgtEl>
                                          <p:spTgt spid="7">
                                            <p:txEl>
                                              <p:pRg st="7" end="7"/>
                                            </p:txEl>
                                          </p:spTgt>
                                        </p:tgtEl>
                                      </p:cBhvr>
                                      <p:to x="100000" y="95000"/>
                                    </p:animScale>
                                    <p:animScale>
                                      <p:cBhvr>
                                        <p:cTn id="137" dur="166" decel="50000">
                                          <p:stCondLst>
                                            <p:cond delay="1834"/>
                                          </p:stCondLst>
                                        </p:cTn>
                                        <p:tgtEl>
                                          <p:spTgt spid="7">
                                            <p:txEl>
                                              <p:pRg st="7" end="7"/>
                                            </p:txEl>
                                          </p:spTgt>
                                        </p:tgtEl>
                                      </p:cBhvr>
                                      <p:to x="100000" y="100000"/>
                                    </p:animScale>
                                  </p:childTnLst>
                                </p:cTn>
                              </p:par>
                              <p:par>
                                <p:cTn id="138" presetID="26" presetClass="entr" presetSubtype="0" fill="hold" nodeType="withEffect">
                                  <p:stCondLst>
                                    <p:cond delay="0"/>
                                  </p:stCondLst>
                                  <p:childTnLst>
                                    <p:set>
                                      <p:cBhvr>
                                        <p:cTn id="139" dur="1" fill="hold">
                                          <p:stCondLst>
                                            <p:cond delay="0"/>
                                          </p:stCondLst>
                                        </p:cTn>
                                        <p:tgtEl>
                                          <p:spTgt spid="7">
                                            <p:txEl>
                                              <p:pRg st="8" end="8"/>
                                            </p:txEl>
                                          </p:spTgt>
                                        </p:tgtEl>
                                        <p:attrNameLst>
                                          <p:attrName>style.visibility</p:attrName>
                                        </p:attrNameLst>
                                      </p:cBhvr>
                                      <p:to>
                                        <p:strVal val="visible"/>
                                      </p:to>
                                    </p:set>
                                    <p:animEffect transition="in" filter="wipe(down)">
                                      <p:cBhvr>
                                        <p:cTn id="140" dur="580">
                                          <p:stCondLst>
                                            <p:cond delay="0"/>
                                          </p:stCondLst>
                                        </p:cTn>
                                        <p:tgtEl>
                                          <p:spTgt spid="7">
                                            <p:txEl>
                                              <p:pRg st="8" end="8"/>
                                            </p:txEl>
                                          </p:spTgt>
                                        </p:tgtEl>
                                      </p:cBhvr>
                                    </p:animEffect>
                                    <p:anim calcmode="lin" valueType="num">
                                      <p:cBhvr>
                                        <p:cTn id="141" dur="1822" tmFilter="0,0; 0.14,0.36; 0.43,0.73; 0.71,0.91; 1.0,1.0">
                                          <p:stCondLst>
                                            <p:cond delay="0"/>
                                          </p:stCondLst>
                                        </p:cTn>
                                        <p:tgtEl>
                                          <p:spTgt spid="7">
                                            <p:txEl>
                                              <p:pRg st="8" end="8"/>
                                            </p:txEl>
                                          </p:spTgt>
                                        </p:tgtEl>
                                        <p:attrNameLst>
                                          <p:attrName>ppt_x</p:attrName>
                                        </p:attrNameLst>
                                      </p:cBhvr>
                                      <p:tavLst>
                                        <p:tav tm="0">
                                          <p:val>
                                            <p:strVal val="#ppt_x-0.25"/>
                                          </p:val>
                                        </p:tav>
                                        <p:tav tm="100000">
                                          <p:val>
                                            <p:strVal val="#ppt_x"/>
                                          </p:val>
                                        </p:tav>
                                      </p:tavLst>
                                    </p:anim>
                                    <p:anim calcmode="lin" valueType="num">
                                      <p:cBhvr>
                                        <p:cTn id="142" dur="664" tmFilter="0.0,0.0; 0.25,0.07; 0.50,0.2; 0.75,0.467; 1.0,1.0">
                                          <p:stCondLst>
                                            <p:cond delay="0"/>
                                          </p:stCondLst>
                                        </p:cTn>
                                        <p:tgtEl>
                                          <p:spTgt spid="7">
                                            <p:txEl>
                                              <p:pRg st="8" end="8"/>
                                            </p:txEl>
                                          </p:spTgt>
                                        </p:tgtEl>
                                        <p:attrNameLst>
                                          <p:attrName>ppt_y</p:attrName>
                                        </p:attrNameLst>
                                      </p:cBhvr>
                                      <p:tavLst>
                                        <p:tav tm="0" fmla="#ppt_y-sin(pi*$)/3">
                                          <p:val>
                                            <p:fltVal val="0.5"/>
                                          </p:val>
                                        </p:tav>
                                        <p:tav tm="100000">
                                          <p:val>
                                            <p:fltVal val="1"/>
                                          </p:val>
                                        </p:tav>
                                      </p:tavLst>
                                    </p:anim>
                                    <p:anim calcmode="lin" valueType="num">
                                      <p:cBhvr>
                                        <p:cTn id="143" dur="664" tmFilter="0, 0; 0.125,0.2665; 0.25,0.4; 0.375,0.465; 0.5,0.5;  0.625,0.535; 0.75,0.6; 0.875,0.7335; 1,1">
                                          <p:stCondLst>
                                            <p:cond delay="664"/>
                                          </p:stCondLst>
                                        </p:cTn>
                                        <p:tgtEl>
                                          <p:spTgt spid="7">
                                            <p:txEl>
                                              <p:pRg st="8" end="8"/>
                                            </p:txEl>
                                          </p:spTgt>
                                        </p:tgtEl>
                                        <p:attrNameLst>
                                          <p:attrName>ppt_y</p:attrName>
                                        </p:attrNameLst>
                                      </p:cBhvr>
                                      <p:tavLst>
                                        <p:tav tm="0" fmla="#ppt_y-sin(pi*$)/9">
                                          <p:val>
                                            <p:fltVal val="0"/>
                                          </p:val>
                                        </p:tav>
                                        <p:tav tm="100000">
                                          <p:val>
                                            <p:fltVal val="1"/>
                                          </p:val>
                                        </p:tav>
                                      </p:tavLst>
                                    </p:anim>
                                    <p:anim calcmode="lin" valueType="num">
                                      <p:cBhvr>
                                        <p:cTn id="144" dur="332" tmFilter="0, 0; 0.125,0.2665; 0.25,0.4; 0.375,0.465; 0.5,0.5;  0.625,0.535; 0.75,0.6; 0.875,0.7335; 1,1">
                                          <p:stCondLst>
                                            <p:cond delay="1324"/>
                                          </p:stCondLst>
                                        </p:cTn>
                                        <p:tgtEl>
                                          <p:spTgt spid="7">
                                            <p:txEl>
                                              <p:pRg st="8" end="8"/>
                                            </p:txEl>
                                          </p:spTgt>
                                        </p:tgtEl>
                                        <p:attrNameLst>
                                          <p:attrName>ppt_y</p:attrName>
                                        </p:attrNameLst>
                                      </p:cBhvr>
                                      <p:tavLst>
                                        <p:tav tm="0" fmla="#ppt_y-sin(pi*$)/27">
                                          <p:val>
                                            <p:fltVal val="0"/>
                                          </p:val>
                                        </p:tav>
                                        <p:tav tm="100000">
                                          <p:val>
                                            <p:fltVal val="1"/>
                                          </p:val>
                                        </p:tav>
                                      </p:tavLst>
                                    </p:anim>
                                    <p:anim calcmode="lin" valueType="num">
                                      <p:cBhvr>
                                        <p:cTn id="145" dur="164" tmFilter="0, 0; 0.125,0.2665; 0.25,0.4; 0.375,0.465; 0.5,0.5;  0.625,0.535; 0.75,0.6; 0.875,0.7335; 1,1">
                                          <p:stCondLst>
                                            <p:cond delay="1656"/>
                                          </p:stCondLst>
                                        </p:cTn>
                                        <p:tgtEl>
                                          <p:spTgt spid="7">
                                            <p:txEl>
                                              <p:pRg st="8" end="8"/>
                                            </p:txEl>
                                          </p:spTgt>
                                        </p:tgtEl>
                                        <p:attrNameLst>
                                          <p:attrName>ppt_y</p:attrName>
                                        </p:attrNameLst>
                                      </p:cBhvr>
                                      <p:tavLst>
                                        <p:tav tm="0" fmla="#ppt_y-sin(pi*$)/81">
                                          <p:val>
                                            <p:fltVal val="0"/>
                                          </p:val>
                                        </p:tav>
                                        <p:tav tm="100000">
                                          <p:val>
                                            <p:fltVal val="1"/>
                                          </p:val>
                                        </p:tav>
                                      </p:tavLst>
                                    </p:anim>
                                    <p:animScale>
                                      <p:cBhvr>
                                        <p:cTn id="146" dur="26">
                                          <p:stCondLst>
                                            <p:cond delay="650"/>
                                          </p:stCondLst>
                                        </p:cTn>
                                        <p:tgtEl>
                                          <p:spTgt spid="7">
                                            <p:txEl>
                                              <p:pRg st="8" end="8"/>
                                            </p:txEl>
                                          </p:spTgt>
                                        </p:tgtEl>
                                      </p:cBhvr>
                                      <p:to x="100000" y="60000"/>
                                    </p:animScale>
                                    <p:animScale>
                                      <p:cBhvr>
                                        <p:cTn id="147" dur="166" decel="50000">
                                          <p:stCondLst>
                                            <p:cond delay="676"/>
                                          </p:stCondLst>
                                        </p:cTn>
                                        <p:tgtEl>
                                          <p:spTgt spid="7">
                                            <p:txEl>
                                              <p:pRg st="8" end="8"/>
                                            </p:txEl>
                                          </p:spTgt>
                                        </p:tgtEl>
                                      </p:cBhvr>
                                      <p:to x="100000" y="100000"/>
                                    </p:animScale>
                                    <p:animScale>
                                      <p:cBhvr>
                                        <p:cTn id="148" dur="26">
                                          <p:stCondLst>
                                            <p:cond delay="1312"/>
                                          </p:stCondLst>
                                        </p:cTn>
                                        <p:tgtEl>
                                          <p:spTgt spid="7">
                                            <p:txEl>
                                              <p:pRg st="8" end="8"/>
                                            </p:txEl>
                                          </p:spTgt>
                                        </p:tgtEl>
                                      </p:cBhvr>
                                      <p:to x="100000" y="80000"/>
                                    </p:animScale>
                                    <p:animScale>
                                      <p:cBhvr>
                                        <p:cTn id="149" dur="166" decel="50000">
                                          <p:stCondLst>
                                            <p:cond delay="1338"/>
                                          </p:stCondLst>
                                        </p:cTn>
                                        <p:tgtEl>
                                          <p:spTgt spid="7">
                                            <p:txEl>
                                              <p:pRg st="8" end="8"/>
                                            </p:txEl>
                                          </p:spTgt>
                                        </p:tgtEl>
                                      </p:cBhvr>
                                      <p:to x="100000" y="100000"/>
                                    </p:animScale>
                                    <p:animScale>
                                      <p:cBhvr>
                                        <p:cTn id="150" dur="26">
                                          <p:stCondLst>
                                            <p:cond delay="1642"/>
                                          </p:stCondLst>
                                        </p:cTn>
                                        <p:tgtEl>
                                          <p:spTgt spid="7">
                                            <p:txEl>
                                              <p:pRg st="8" end="8"/>
                                            </p:txEl>
                                          </p:spTgt>
                                        </p:tgtEl>
                                      </p:cBhvr>
                                      <p:to x="100000" y="90000"/>
                                    </p:animScale>
                                    <p:animScale>
                                      <p:cBhvr>
                                        <p:cTn id="151" dur="166" decel="50000">
                                          <p:stCondLst>
                                            <p:cond delay="1668"/>
                                          </p:stCondLst>
                                        </p:cTn>
                                        <p:tgtEl>
                                          <p:spTgt spid="7">
                                            <p:txEl>
                                              <p:pRg st="8" end="8"/>
                                            </p:txEl>
                                          </p:spTgt>
                                        </p:tgtEl>
                                      </p:cBhvr>
                                      <p:to x="100000" y="100000"/>
                                    </p:animScale>
                                    <p:animScale>
                                      <p:cBhvr>
                                        <p:cTn id="152" dur="26">
                                          <p:stCondLst>
                                            <p:cond delay="1808"/>
                                          </p:stCondLst>
                                        </p:cTn>
                                        <p:tgtEl>
                                          <p:spTgt spid="7">
                                            <p:txEl>
                                              <p:pRg st="8" end="8"/>
                                            </p:txEl>
                                          </p:spTgt>
                                        </p:tgtEl>
                                      </p:cBhvr>
                                      <p:to x="100000" y="95000"/>
                                    </p:animScale>
                                    <p:animScale>
                                      <p:cBhvr>
                                        <p:cTn id="153" dur="166" decel="50000">
                                          <p:stCondLst>
                                            <p:cond delay="1834"/>
                                          </p:stCondLst>
                                        </p:cTn>
                                        <p:tgtEl>
                                          <p:spTgt spid="7">
                                            <p:txEl>
                                              <p:pRg st="8" end="8"/>
                                            </p:txEl>
                                          </p:spTgt>
                                        </p:tgtEl>
                                      </p:cBhvr>
                                      <p:to x="100000" y="100000"/>
                                    </p:animScale>
                                  </p:childTnLst>
                                </p:cTn>
                              </p:par>
                              <p:par>
                                <p:cTn id="154" presetID="26" presetClass="entr" presetSubtype="0" fill="hold" nodeType="withEffect">
                                  <p:stCondLst>
                                    <p:cond delay="0"/>
                                  </p:stCondLst>
                                  <p:childTnLst>
                                    <p:set>
                                      <p:cBhvr>
                                        <p:cTn id="155" dur="1" fill="hold">
                                          <p:stCondLst>
                                            <p:cond delay="0"/>
                                          </p:stCondLst>
                                        </p:cTn>
                                        <p:tgtEl>
                                          <p:spTgt spid="7">
                                            <p:txEl>
                                              <p:pRg st="9" end="9"/>
                                            </p:txEl>
                                          </p:spTgt>
                                        </p:tgtEl>
                                        <p:attrNameLst>
                                          <p:attrName>style.visibility</p:attrName>
                                        </p:attrNameLst>
                                      </p:cBhvr>
                                      <p:to>
                                        <p:strVal val="visible"/>
                                      </p:to>
                                    </p:set>
                                    <p:animEffect transition="in" filter="wipe(down)">
                                      <p:cBhvr>
                                        <p:cTn id="156" dur="580">
                                          <p:stCondLst>
                                            <p:cond delay="0"/>
                                          </p:stCondLst>
                                        </p:cTn>
                                        <p:tgtEl>
                                          <p:spTgt spid="7">
                                            <p:txEl>
                                              <p:pRg st="9" end="9"/>
                                            </p:txEl>
                                          </p:spTgt>
                                        </p:tgtEl>
                                      </p:cBhvr>
                                    </p:animEffect>
                                    <p:anim calcmode="lin" valueType="num">
                                      <p:cBhvr>
                                        <p:cTn id="157" dur="1822" tmFilter="0,0; 0.14,0.36; 0.43,0.73; 0.71,0.91; 1.0,1.0">
                                          <p:stCondLst>
                                            <p:cond delay="0"/>
                                          </p:stCondLst>
                                        </p:cTn>
                                        <p:tgtEl>
                                          <p:spTgt spid="7">
                                            <p:txEl>
                                              <p:pRg st="9" end="9"/>
                                            </p:txEl>
                                          </p:spTgt>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7">
                                            <p:txEl>
                                              <p:pRg st="9" end="9"/>
                                            </p:txEl>
                                          </p:spTgt>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7">
                                            <p:txEl>
                                              <p:pRg st="9" end="9"/>
                                            </p:txEl>
                                          </p:spTgt>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7">
                                            <p:txEl>
                                              <p:pRg st="9" end="9"/>
                                            </p:txEl>
                                          </p:spTgt>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7">
                                            <p:txEl>
                                              <p:pRg st="9" end="9"/>
                                            </p:txEl>
                                          </p:spTgt>
                                        </p:tgtEl>
                                        <p:attrNameLst>
                                          <p:attrName>ppt_y</p:attrName>
                                        </p:attrNameLst>
                                      </p:cBhvr>
                                      <p:tavLst>
                                        <p:tav tm="0" fmla="#ppt_y-sin(pi*$)/81">
                                          <p:val>
                                            <p:fltVal val="0"/>
                                          </p:val>
                                        </p:tav>
                                        <p:tav tm="100000">
                                          <p:val>
                                            <p:fltVal val="1"/>
                                          </p:val>
                                        </p:tav>
                                      </p:tavLst>
                                    </p:anim>
                                    <p:animScale>
                                      <p:cBhvr>
                                        <p:cTn id="162" dur="26">
                                          <p:stCondLst>
                                            <p:cond delay="650"/>
                                          </p:stCondLst>
                                        </p:cTn>
                                        <p:tgtEl>
                                          <p:spTgt spid="7">
                                            <p:txEl>
                                              <p:pRg st="9" end="9"/>
                                            </p:txEl>
                                          </p:spTgt>
                                        </p:tgtEl>
                                      </p:cBhvr>
                                      <p:to x="100000" y="60000"/>
                                    </p:animScale>
                                    <p:animScale>
                                      <p:cBhvr>
                                        <p:cTn id="163" dur="166" decel="50000">
                                          <p:stCondLst>
                                            <p:cond delay="676"/>
                                          </p:stCondLst>
                                        </p:cTn>
                                        <p:tgtEl>
                                          <p:spTgt spid="7">
                                            <p:txEl>
                                              <p:pRg st="9" end="9"/>
                                            </p:txEl>
                                          </p:spTgt>
                                        </p:tgtEl>
                                      </p:cBhvr>
                                      <p:to x="100000" y="100000"/>
                                    </p:animScale>
                                    <p:animScale>
                                      <p:cBhvr>
                                        <p:cTn id="164" dur="26">
                                          <p:stCondLst>
                                            <p:cond delay="1312"/>
                                          </p:stCondLst>
                                        </p:cTn>
                                        <p:tgtEl>
                                          <p:spTgt spid="7">
                                            <p:txEl>
                                              <p:pRg st="9" end="9"/>
                                            </p:txEl>
                                          </p:spTgt>
                                        </p:tgtEl>
                                      </p:cBhvr>
                                      <p:to x="100000" y="80000"/>
                                    </p:animScale>
                                    <p:animScale>
                                      <p:cBhvr>
                                        <p:cTn id="165" dur="166" decel="50000">
                                          <p:stCondLst>
                                            <p:cond delay="1338"/>
                                          </p:stCondLst>
                                        </p:cTn>
                                        <p:tgtEl>
                                          <p:spTgt spid="7">
                                            <p:txEl>
                                              <p:pRg st="9" end="9"/>
                                            </p:txEl>
                                          </p:spTgt>
                                        </p:tgtEl>
                                      </p:cBhvr>
                                      <p:to x="100000" y="100000"/>
                                    </p:animScale>
                                    <p:animScale>
                                      <p:cBhvr>
                                        <p:cTn id="166" dur="26">
                                          <p:stCondLst>
                                            <p:cond delay="1642"/>
                                          </p:stCondLst>
                                        </p:cTn>
                                        <p:tgtEl>
                                          <p:spTgt spid="7">
                                            <p:txEl>
                                              <p:pRg st="9" end="9"/>
                                            </p:txEl>
                                          </p:spTgt>
                                        </p:tgtEl>
                                      </p:cBhvr>
                                      <p:to x="100000" y="90000"/>
                                    </p:animScale>
                                    <p:animScale>
                                      <p:cBhvr>
                                        <p:cTn id="167" dur="166" decel="50000">
                                          <p:stCondLst>
                                            <p:cond delay="1668"/>
                                          </p:stCondLst>
                                        </p:cTn>
                                        <p:tgtEl>
                                          <p:spTgt spid="7">
                                            <p:txEl>
                                              <p:pRg st="9" end="9"/>
                                            </p:txEl>
                                          </p:spTgt>
                                        </p:tgtEl>
                                      </p:cBhvr>
                                      <p:to x="100000" y="100000"/>
                                    </p:animScale>
                                    <p:animScale>
                                      <p:cBhvr>
                                        <p:cTn id="168" dur="26">
                                          <p:stCondLst>
                                            <p:cond delay="1808"/>
                                          </p:stCondLst>
                                        </p:cTn>
                                        <p:tgtEl>
                                          <p:spTgt spid="7">
                                            <p:txEl>
                                              <p:pRg st="9" end="9"/>
                                            </p:txEl>
                                          </p:spTgt>
                                        </p:tgtEl>
                                      </p:cBhvr>
                                      <p:to x="100000" y="95000"/>
                                    </p:animScale>
                                    <p:animScale>
                                      <p:cBhvr>
                                        <p:cTn id="169" dur="166" decel="50000">
                                          <p:stCondLst>
                                            <p:cond delay="1834"/>
                                          </p:stCondLst>
                                        </p:cTn>
                                        <p:tgtEl>
                                          <p:spTgt spid="7">
                                            <p:txEl>
                                              <p:pRg st="9" end="9"/>
                                            </p:txEl>
                                          </p:spTgt>
                                        </p:tgtEl>
                                      </p:cBhvr>
                                      <p:to x="100000" y="100000"/>
                                    </p:animScale>
                                  </p:childTnLst>
                                </p:cTn>
                              </p:par>
                              <p:par>
                                <p:cTn id="170" presetID="26" presetClass="entr" presetSubtype="0" fill="hold" nodeType="withEffect">
                                  <p:stCondLst>
                                    <p:cond delay="0"/>
                                  </p:stCondLst>
                                  <p:childTnLst>
                                    <p:set>
                                      <p:cBhvr>
                                        <p:cTn id="171" dur="1" fill="hold">
                                          <p:stCondLst>
                                            <p:cond delay="0"/>
                                          </p:stCondLst>
                                        </p:cTn>
                                        <p:tgtEl>
                                          <p:spTgt spid="7">
                                            <p:txEl>
                                              <p:pRg st="10" end="10"/>
                                            </p:txEl>
                                          </p:spTgt>
                                        </p:tgtEl>
                                        <p:attrNameLst>
                                          <p:attrName>style.visibility</p:attrName>
                                        </p:attrNameLst>
                                      </p:cBhvr>
                                      <p:to>
                                        <p:strVal val="visible"/>
                                      </p:to>
                                    </p:set>
                                    <p:animEffect transition="in" filter="wipe(down)">
                                      <p:cBhvr>
                                        <p:cTn id="172" dur="580">
                                          <p:stCondLst>
                                            <p:cond delay="0"/>
                                          </p:stCondLst>
                                        </p:cTn>
                                        <p:tgtEl>
                                          <p:spTgt spid="7">
                                            <p:txEl>
                                              <p:pRg st="10" end="10"/>
                                            </p:txEl>
                                          </p:spTgt>
                                        </p:tgtEl>
                                      </p:cBhvr>
                                    </p:animEffect>
                                    <p:anim calcmode="lin" valueType="num">
                                      <p:cBhvr>
                                        <p:cTn id="173" dur="1822" tmFilter="0,0; 0.14,0.36; 0.43,0.73; 0.71,0.91; 1.0,1.0">
                                          <p:stCondLst>
                                            <p:cond delay="0"/>
                                          </p:stCondLst>
                                        </p:cTn>
                                        <p:tgtEl>
                                          <p:spTgt spid="7">
                                            <p:txEl>
                                              <p:pRg st="10" end="10"/>
                                            </p:txEl>
                                          </p:spTgt>
                                        </p:tgtEl>
                                        <p:attrNameLst>
                                          <p:attrName>ppt_x</p:attrName>
                                        </p:attrNameLst>
                                      </p:cBhvr>
                                      <p:tavLst>
                                        <p:tav tm="0">
                                          <p:val>
                                            <p:strVal val="#ppt_x-0.25"/>
                                          </p:val>
                                        </p:tav>
                                        <p:tav tm="100000">
                                          <p:val>
                                            <p:strVal val="#ppt_x"/>
                                          </p:val>
                                        </p:tav>
                                      </p:tavLst>
                                    </p:anim>
                                    <p:anim calcmode="lin" valueType="num">
                                      <p:cBhvr>
                                        <p:cTn id="174" dur="664" tmFilter="0.0,0.0; 0.25,0.07; 0.50,0.2; 0.75,0.467; 1.0,1.0">
                                          <p:stCondLst>
                                            <p:cond delay="0"/>
                                          </p:stCondLst>
                                        </p:cTn>
                                        <p:tgtEl>
                                          <p:spTgt spid="7">
                                            <p:txEl>
                                              <p:pRg st="10" end="10"/>
                                            </p:txEl>
                                          </p:spTgt>
                                        </p:tgtEl>
                                        <p:attrNameLst>
                                          <p:attrName>ppt_y</p:attrName>
                                        </p:attrNameLst>
                                      </p:cBhvr>
                                      <p:tavLst>
                                        <p:tav tm="0" fmla="#ppt_y-sin(pi*$)/3">
                                          <p:val>
                                            <p:fltVal val="0.5"/>
                                          </p:val>
                                        </p:tav>
                                        <p:tav tm="100000">
                                          <p:val>
                                            <p:fltVal val="1"/>
                                          </p:val>
                                        </p:tav>
                                      </p:tavLst>
                                    </p:anim>
                                    <p:anim calcmode="lin" valueType="num">
                                      <p:cBhvr>
                                        <p:cTn id="175" dur="664" tmFilter="0, 0; 0.125,0.2665; 0.25,0.4; 0.375,0.465; 0.5,0.5;  0.625,0.535; 0.75,0.6; 0.875,0.7335; 1,1">
                                          <p:stCondLst>
                                            <p:cond delay="664"/>
                                          </p:stCondLst>
                                        </p:cTn>
                                        <p:tgtEl>
                                          <p:spTgt spid="7">
                                            <p:txEl>
                                              <p:pRg st="10" end="10"/>
                                            </p:txEl>
                                          </p:spTgt>
                                        </p:tgtEl>
                                        <p:attrNameLst>
                                          <p:attrName>ppt_y</p:attrName>
                                        </p:attrNameLst>
                                      </p:cBhvr>
                                      <p:tavLst>
                                        <p:tav tm="0" fmla="#ppt_y-sin(pi*$)/9">
                                          <p:val>
                                            <p:fltVal val="0"/>
                                          </p:val>
                                        </p:tav>
                                        <p:tav tm="100000">
                                          <p:val>
                                            <p:fltVal val="1"/>
                                          </p:val>
                                        </p:tav>
                                      </p:tavLst>
                                    </p:anim>
                                    <p:anim calcmode="lin" valueType="num">
                                      <p:cBhvr>
                                        <p:cTn id="176" dur="332" tmFilter="0, 0; 0.125,0.2665; 0.25,0.4; 0.375,0.465; 0.5,0.5;  0.625,0.535; 0.75,0.6; 0.875,0.7335; 1,1">
                                          <p:stCondLst>
                                            <p:cond delay="1324"/>
                                          </p:stCondLst>
                                        </p:cTn>
                                        <p:tgtEl>
                                          <p:spTgt spid="7">
                                            <p:txEl>
                                              <p:pRg st="10" end="10"/>
                                            </p:txEl>
                                          </p:spTgt>
                                        </p:tgtEl>
                                        <p:attrNameLst>
                                          <p:attrName>ppt_y</p:attrName>
                                        </p:attrNameLst>
                                      </p:cBhvr>
                                      <p:tavLst>
                                        <p:tav tm="0" fmla="#ppt_y-sin(pi*$)/27">
                                          <p:val>
                                            <p:fltVal val="0"/>
                                          </p:val>
                                        </p:tav>
                                        <p:tav tm="100000">
                                          <p:val>
                                            <p:fltVal val="1"/>
                                          </p:val>
                                        </p:tav>
                                      </p:tavLst>
                                    </p:anim>
                                    <p:anim calcmode="lin" valueType="num">
                                      <p:cBhvr>
                                        <p:cTn id="177" dur="164" tmFilter="0, 0; 0.125,0.2665; 0.25,0.4; 0.375,0.465; 0.5,0.5;  0.625,0.535; 0.75,0.6; 0.875,0.7335; 1,1">
                                          <p:stCondLst>
                                            <p:cond delay="1656"/>
                                          </p:stCondLst>
                                        </p:cTn>
                                        <p:tgtEl>
                                          <p:spTgt spid="7">
                                            <p:txEl>
                                              <p:pRg st="10" end="10"/>
                                            </p:txEl>
                                          </p:spTgt>
                                        </p:tgtEl>
                                        <p:attrNameLst>
                                          <p:attrName>ppt_y</p:attrName>
                                        </p:attrNameLst>
                                      </p:cBhvr>
                                      <p:tavLst>
                                        <p:tav tm="0" fmla="#ppt_y-sin(pi*$)/81">
                                          <p:val>
                                            <p:fltVal val="0"/>
                                          </p:val>
                                        </p:tav>
                                        <p:tav tm="100000">
                                          <p:val>
                                            <p:fltVal val="1"/>
                                          </p:val>
                                        </p:tav>
                                      </p:tavLst>
                                    </p:anim>
                                    <p:animScale>
                                      <p:cBhvr>
                                        <p:cTn id="178" dur="26">
                                          <p:stCondLst>
                                            <p:cond delay="650"/>
                                          </p:stCondLst>
                                        </p:cTn>
                                        <p:tgtEl>
                                          <p:spTgt spid="7">
                                            <p:txEl>
                                              <p:pRg st="10" end="10"/>
                                            </p:txEl>
                                          </p:spTgt>
                                        </p:tgtEl>
                                      </p:cBhvr>
                                      <p:to x="100000" y="60000"/>
                                    </p:animScale>
                                    <p:animScale>
                                      <p:cBhvr>
                                        <p:cTn id="179" dur="166" decel="50000">
                                          <p:stCondLst>
                                            <p:cond delay="676"/>
                                          </p:stCondLst>
                                        </p:cTn>
                                        <p:tgtEl>
                                          <p:spTgt spid="7">
                                            <p:txEl>
                                              <p:pRg st="10" end="10"/>
                                            </p:txEl>
                                          </p:spTgt>
                                        </p:tgtEl>
                                      </p:cBhvr>
                                      <p:to x="100000" y="100000"/>
                                    </p:animScale>
                                    <p:animScale>
                                      <p:cBhvr>
                                        <p:cTn id="180" dur="26">
                                          <p:stCondLst>
                                            <p:cond delay="1312"/>
                                          </p:stCondLst>
                                        </p:cTn>
                                        <p:tgtEl>
                                          <p:spTgt spid="7">
                                            <p:txEl>
                                              <p:pRg st="10" end="10"/>
                                            </p:txEl>
                                          </p:spTgt>
                                        </p:tgtEl>
                                      </p:cBhvr>
                                      <p:to x="100000" y="80000"/>
                                    </p:animScale>
                                    <p:animScale>
                                      <p:cBhvr>
                                        <p:cTn id="181" dur="166" decel="50000">
                                          <p:stCondLst>
                                            <p:cond delay="1338"/>
                                          </p:stCondLst>
                                        </p:cTn>
                                        <p:tgtEl>
                                          <p:spTgt spid="7">
                                            <p:txEl>
                                              <p:pRg st="10" end="10"/>
                                            </p:txEl>
                                          </p:spTgt>
                                        </p:tgtEl>
                                      </p:cBhvr>
                                      <p:to x="100000" y="100000"/>
                                    </p:animScale>
                                    <p:animScale>
                                      <p:cBhvr>
                                        <p:cTn id="182" dur="26">
                                          <p:stCondLst>
                                            <p:cond delay="1642"/>
                                          </p:stCondLst>
                                        </p:cTn>
                                        <p:tgtEl>
                                          <p:spTgt spid="7">
                                            <p:txEl>
                                              <p:pRg st="10" end="10"/>
                                            </p:txEl>
                                          </p:spTgt>
                                        </p:tgtEl>
                                      </p:cBhvr>
                                      <p:to x="100000" y="90000"/>
                                    </p:animScale>
                                    <p:animScale>
                                      <p:cBhvr>
                                        <p:cTn id="183" dur="166" decel="50000">
                                          <p:stCondLst>
                                            <p:cond delay="1668"/>
                                          </p:stCondLst>
                                        </p:cTn>
                                        <p:tgtEl>
                                          <p:spTgt spid="7">
                                            <p:txEl>
                                              <p:pRg st="10" end="10"/>
                                            </p:txEl>
                                          </p:spTgt>
                                        </p:tgtEl>
                                      </p:cBhvr>
                                      <p:to x="100000" y="100000"/>
                                    </p:animScale>
                                    <p:animScale>
                                      <p:cBhvr>
                                        <p:cTn id="184" dur="26">
                                          <p:stCondLst>
                                            <p:cond delay="1808"/>
                                          </p:stCondLst>
                                        </p:cTn>
                                        <p:tgtEl>
                                          <p:spTgt spid="7">
                                            <p:txEl>
                                              <p:pRg st="10" end="10"/>
                                            </p:txEl>
                                          </p:spTgt>
                                        </p:tgtEl>
                                      </p:cBhvr>
                                      <p:to x="100000" y="95000"/>
                                    </p:animScale>
                                    <p:animScale>
                                      <p:cBhvr>
                                        <p:cTn id="185" dur="166" decel="50000">
                                          <p:stCondLst>
                                            <p:cond delay="1834"/>
                                          </p:stCondLst>
                                        </p:cTn>
                                        <p:tgtEl>
                                          <p:spTgt spid="7">
                                            <p:txEl>
                                              <p:pRg st="10" end="10"/>
                                            </p:txEl>
                                          </p:spTgt>
                                        </p:tgtEl>
                                      </p:cBhvr>
                                      <p:to x="100000" y="100000"/>
                                    </p:animScale>
                                  </p:childTnLst>
                                </p:cTn>
                              </p:par>
                              <p:par>
                                <p:cTn id="186" presetID="26" presetClass="entr" presetSubtype="0" fill="hold" nodeType="withEffect">
                                  <p:stCondLst>
                                    <p:cond delay="0"/>
                                  </p:stCondLst>
                                  <p:childTnLst>
                                    <p:set>
                                      <p:cBhvr>
                                        <p:cTn id="187" dur="1" fill="hold">
                                          <p:stCondLst>
                                            <p:cond delay="0"/>
                                          </p:stCondLst>
                                        </p:cTn>
                                        <p:tgtEl>
                                          <p:spTgt spid="7">
                                            <p:txEl>
                                              <p:pRg st="11" end="11"/>
                                            </p:txEl>
                                          </p:spTgt>
                                        </p:tgtEl>
                                        <p:attrNameLst>
                                          <p:attrName>style.visibility</p:attrName>
                                        </p:attrNameLst>
                                      </p:cBhvr>
                                      <p:to>
                                        <p:strVal val="visible"/>
                                      </p:to>
                                    </p:set>
                                    <p:animEffect transition="in" filter="wipe(down)">
                                      <p:cBhvr>
                                        <p:cTn id="188" dur="580">
                                          <p:stCondLst>
                                            <p:cond delay="0"/>
                                          </p:stCondLst>
                                        </p:cTn>
                                        <p:tgtEl>
                                          <p:spTgt spid="7">
                                            <p:txEl>
                                              <p:pRg st="11" end="11"/>
                                            </p:txEl>
                                          </p:spTgt>
                                        </p:tgtEl>
                                      </p:cBhvr>
                                    </p:animEffect>
                                    <p:anim calcmode="lin" valueType="num">
                                      <p:cBhvr>
                                        <p:cTn id="189" dur="1822" tmFilter="0,0; 0.14,0.36; 0.43,0.73; 0.71,0.91; 1.0,1.0">
                                          <p:stCondLst>
                                            <p:cond delay="0"/>
                                          </p:stCondLst>
                                        </p:cTn>
                                        <p:tgtEl>
                                          <p:spTgt spid="7">
                                            <p:txEl>
                                              <p:pRg st="11" end="11"/>
                                            </p:txEl>
                                          </p:spTgt>
                                        </p:tgtEl>
                                        <p:attrNameLst>
                                          <p:attrName>ppt_x</p:attrName>
                                        </p:attrNameLst>
                                      </p:cBhvr>
                                      <p:tavLst>
                                        <p:tav tm="0">
                                          <p:val>
                                            <p:strVal val="#ppt_x-0.25"/>
                                          </p:val>
                                        </p:tav>
                                        <p:tav tm="100000">
                                          <p:val>
                                            <p:strVal val="#ppt_x"/>
                                          </p:val>
                                        </p:tav>
                                      </p:tavLst>
                                    </p:anim>
                                    <p:anim calcmode="lin" valueType="num">
                                      <p:cBhvr>
                                        <p:cTn id="190" dur="664" tmFilter="0.0,0.0; 0.25,0.07; 0.50,0.2; 0.75,0.467; 1.0,1.0">
                                          <p:stCondLst>
                                            <p:cond delay="0"/>
                                          </p:stCondLst>
                                        </p:cTn>
                                        <p:tgtEl>
                                          <p:spTgt spid="7">
                                            <p:txEl>
                                              <p:pRg st="11" end="11"/>
                                            </p:txEl>
                                          </p:spTgt>
                                        </p:tgtEl>
                                        <p:attrNameLst>
                                          <p:attrName>ppt_y</p:attrName>
                                        </p:attrNameLst>
                                      </p:cBhvr>
                                      <p:tavLst>
                                        <p:tav tm="0" fmla="#ppt_y-sin(pi*$)/3">
                                          <p:val>
                                            <p:fltVal val="0.5"/>
                                          </p:val>
                                        </p:tav>
                                        <p:tav tm="100000">
                                          <p:val>
                                            <p:fltVal val="1"/>
                                          </p:val>
                                        </p:tav>
                                      </p:tavLst>
                                    </p:anim>
                                    <p:anim calcmode="lin" valueType="num">
                                      <p:cBhvr>
                                        <p:cTn id="191" dur="664" tmFilter="0, 0; 0.125,0.2665; 0.25,0.4; 0.375,0.465; 0.5,0.5;  0.625,0.535; 0.75,0.6; 0.875,0.7335; 1,1">
                                          <p:stCondLst>
                                            <p:cond delay="664"/>
                                          </p:stCondLst>
                                        </p:cTn>
                                        <p:tgtEl>
                                          <p:spTgt spid="7">
                                            <p:txEl>
                                              <p:pRg st="11" end="11"/>
                                            </p:txEl>
                                          </p:spTgt>
                                        </p:tgtEl>
                                        <p:attrNameLst>
                                          <p:attrName>ppt_y</p:attrName>
                                        </p:attrNameLst>
                                      </p:cBhvr>
                                      <p:tavLst>
                                        <p:tav tm="0" fmla="#ppt_y-sin(pi*$)/9">
                                          <p:val>
                                            <p:fltVal val="0"/>
                                          </p:val>
                                        </p:tav>
                                        <p:tav tm="100000">
                                          <p:val>
                                            <p:fltVal val="1"/>
                                          </p:val>
                                        </p:tav>
                                      </p:tavLst>
                                    </p:anim>
                                    <p:anim calcmode="lin" valueType="num">
                                      <p:cBhvr>
                                        <p:cTn id="192" dur="332" tmFilter="0, 0; 0.125,0.2665; 0.25,0.4; 0.375,0.465; 0.5,0.5;  0.625,0.535; 0.75,0.6; 0.875,0.7335; 1,1">
                                          <p:stCondLst>
                                            <p:cond delay="1324"/>
                                          </p:stCondLst>
                                        </p:cTn>
                                        <p:tgtEl>
                                          <p:spTgt spid="7">
                                            <p:txEl>
                                              <p:pRg st="11" end="11"/>
                                            </p:txEl>
                                          </p:spTgt>
                                        </p:tgtEl>
                                        <p:attrNameLst>
                                          <p:attrName>ppt_y</p:attrName>
                                        </p:attrNameLst>
                                      </p:cBhvr>
                                      <p:tavLst>
                                        <p:tav tm="0" fmla="#ppt_y-sin(pi*$)/27">
                                          <p:val>
                                            <p:fltVal val="0"/>
                                          </p:val>
                                        </p:tav>
                                        <p:tav tm="100000">
                                          <p:val>
                                            <p:fltVal val="1"/>
                                          </p:val>
                                        </p:tav>
                                      </p:tavLst>
                                    </p:anim>
                                    <p:anim calcmode="lin" valueType="num">
                                      <p:cBhvr>
                                        <p:cTn id="193" dur="164" tmFilter="0, 0; 0.125,0.2665; 0.25,0.4; 0.375,0.465; 0.5,0.5;  0.625,0.535; 0.75,0.6; 0.875,0.7335; 1,1">
                                          <p:stCondLst>
                                            <p:cond delay="1656"/>
                                          </p:stCondLst>
                                        </p:cTn>
                                        <p:tgtEl>
                                          <p:spTgt spid="7">
                                            <p:txEl>
                                              <p:pRg st="11" end="11"/>
                                            </p:txEl>
                                          </p:spTgt>
                                        </p:tgtEl>
                                        <p:attrNameLst>
                                          <p:attrName>ppt_y</p:attrName>
                                        </p:attrNameLst>
                                      </p:cBhvr>
                                      <p:tavLst>
                                        <p:tav tm="0" fmla="#ppt_y-sin(pi*$)/81">
                                          <p:val>
                                            <p:fltVal val="0"/>
                                          </p:val>
                                        </p:tav>
                                        <p:tav tm="100000">
                                          <p:val>
                                            <p:fltVal val="1"/>
                                          </p:val>
                                        </p:tav>
                                      </p:tavLst>
                                    </p:anim>
                                    <p:animScale>
                                      <p:cBhvr>
                                        <p:cTn id="194" dur="26">
                                          <p:stCondLst>
                                            <p:cond delay="650"/>
                                          </p:stCondLst>
                                        </p:cTn>
                                        <p:tgtEl>
                                          <p:spTgt spid="7">
                                            <p:txEl>
                                              <p:pRg st="11" end="11"/>
                                            </p:txEl>
                                          </p:spTgt>
                                        </p:tgtEl>
                                      </p:cBhvr>
                                      <p:to x="100000" y="60000"/>
                                    </p:animScale>
                                    <p:animScale>
                                      <p:cBhvr>
                                        <p:cTn id="195" dur="166" decel="50000">
                                          <p:stCondLst>
                                            <p:cond delay="676"/>
                                          </p:stCondLst>
                                        </p:cTn>
                                        <p:tgtEl>
                                          <p:spTgt spid="7">
                                            <p:txEl>
                                              <p:pRg st="11" end="11"/>
                                            </p:txEl>
                                          </p:spTgt>
                                        </p:tgtEl>
                                      </p:cBhvr>
                                      <p:to x="100000" y="100000"/>
                                    </p:animScale>
                                    <p:animScale>
                                      <p:cBhvr>
                                        <p:cTn id="196" dur="26">
                                          <p:stCondLst>
                                            <p:cond delay="1312"/>
                                          </p:stCondLst>
                                        </p:cTn>
                                        <p:tgtEl>
                                          <p:spTgt spid="7">
                                            <p:txEl>
                                              <p:pRg st="11" end="11"/>
                                            </p:txEl>
                                          </p:spTgt>
                                        </p:tgtEl>
                                      </p:cBhvr>
                                      <p:to x="100000" y="80000"/>
                                    </p:animScale>
                                    <p:animScale>
                                      <p:cBhvr>
                                        <p:cTn id="197" dur="166" decel="50000">
                                          <p:stCondLst>
                                            <p:cond delay="1338"/>
                                          </p:stCondLst>
                                        </p:cTn>
                                        <p:tgtEl>
                                          <p:spTgt spid="7">
                                            <p:txEl>
                                              <p:pRg st="11" end="11"/>
                                            </p:txEl>
                                          </p:spTgt>
                                        </p:tgtEl>
                                      </p:cBhvr>
                                      <p:to x="100000" y="100000"/>
                                    </p:animScale>
                                    <p:animScale>
                                      <p:cBhvr>
                                        <p:cTn id="198" dur="26">
                                          <p:stCondLst>
                                            <p:cond delay="1642"/>
                                          </p:stCondLst>
                                        </p:cTn>
                                        <p:tgtEl>
                                          <p:spTgt spid="7">
                                            <p:txEl>
                                              <p:pRg st="11" end="11"/>
                                            </p:txEl>
                                          </p:spTgt>
                                        </p:tgtEl>
                                      </p:cBhvr>
                                      <p:to x="100000" y="90000"/>
                                    </p:animScale>
                                    <p:animScale>
                                      <p:cBhvr>
                                        <p:cTn id="199" dur="166" decel="50000">
                                          <p:stCondLst>
                                            <p:cond delay="1668"/>
                                          </p:stCondLst>
                                        </p:cTn>
                                        <p:tgtEl>
                                          <p:spTgt spid="7">
                                            <p:txEl>
                                              <p:pRg st="11" end="11"/>
                                            </p:txEl>
                                          </p:spTgt>
                                        </p:tgtEl>
                                      </p:cBhvr>
                                      <p:to x="100000" y="100000"/>
                                    </p:animScale>
                                    <p:animScale>
                                      <p:cBhvr>
                                        <p:cTn id="200" dur="26">
                                          <p:stCondLst>
                                            <p:cond delay="1808"/>
                                          </p:stCondLst>
                                        </p:cTn>
                                        <p:tgtEl>
                                          <p:spTgt spid="7">
                                            <p:txEl>
                                              <p:pRg st="11" end="11"/>
                                            </p:txEl>
                                          </p:spTgt>
                                        </p:tgtEl>
                                      </p:cBhvr>
                                      <p:to x="100000" y="95000"/>
                                    </p:animScale>
                                    <p:animScale>
                                      <p:cBhvr>
                                        <p:cTn id="201" dur="166" decel="50000">
                                          <p:stCondLst>
                                            <p:cond delay="1834"/>
                                          </p:stCondLst>
                                        </p:cTn>
                                        <p:tgtEl>
                                          <p:spTgt spid="7">
                                            <p:txEl>
                                              <p:pRg st="11" end="11"/>
                                            </p:txEl>
                                          </p:spTgt>
                                        </p:tgtEl>
                                      </p:cBhvr>
                                      <p:to x="100000" y="100000"/>
                                    </p:animScale>
                                  </p:childTnLst>
                                </p:cTn>
                              </p:par>
                              <p:par>
                                <p:cTn id="202" presetID="26" presetClass="entr" presetSubtype="0" fill="hold" nodeType="withEffect">
                                  <p:stCondLst>
                                    <p:cond delay="0"/>
                                  </p:stCondLst>
                                  <p:childTnLst>
                                    <p:set>
                                      <p:cBhvr>
                                        <p:cTn id="203" dur="1" fill="hold">
                                          <p:stCondLst>
                                            <p:cond delay="0"/>
                                          </p:stCondLst>
                                        </p:cTn>
                                        <p:tgtEl>
                                          <p:spTgt spid="7">
                                            <p:txEl>
                                              <p:pRg st="12" end="12"/>
                                            </p:txEl>
                                          </p:spTgt>
                                        </p:tgtEl>
                                        <p:attrNameLst>
                                          <p:attrName>style.visibility</p:attrName>
                                        </p:attrNameLst>
                                      </p:cBhvr>
                                      <p:to>
                                        <p:strVal val="visible"/>
                                      </p:to>
                                    </p:set>
                                    <p:animEffect transition="in" filter="wipe(down)">
                                      <p:cBhvr>
                                        <p:cTn id="204" dur="580">
                                          <p:stCondLst>
                                            <p:cond delay="0"/>
                                          </p:stCondLst>
                                        </p:cTn>
                                        <p:tgtEl>
                                          <p:spTgt spid="7">
                                            <p:txEl>
                                              <p:pRg st="12" end="12"/>
                                            </p:txEl>
                                          </p:spTgt>
                                        </p:tgtEl>
                                      </p:cBhvr>
                                    </p:animEffect>
                                    <p:anim calcmode="lin" valueType="num">
                                      <p:cBhvr>
                                        <p:cTn id="205" dur="1822" tmFilter="0,0; 0.14,0.36; 0.43,0.73; 0.71,0.91; 1.0,1.0">
                                          <p:stCondLst>
                                            <p:cond delay="0"/>
                                          </p:stCondLst>
                                        </p:cTn>
                                        <p:tgtEl>
                                          <p:spTgt spid="7">
                                            <p:txEl>
                                              <p:pRg st="12" end="12"/>
                                            </p:txEl>
                                          </p:spTgt>
                                        </p:tgtEl>
                                        <p:attrNameLst>
                                          <p:attrName>ppt_x</p:attrName>
                                        </p:attrNameLst>
                                      </p:cBhvr>
                                      <p:tavLst>
                                        <p:tav tm="0">
                                          <p:val>
                                            <p:strVal val="#ppt_x-0.25"/>
                                          </p:val>
                                        </p:tav>
                                        <p:tav tm="100000">
                                          <p:val>
                                            <p:strVal val="#ppt_x"/>
                                          </p:val>
                                        </p:tav>
                                      </p:tavLst>
                                    </p:anim>
                                    <p:anim calcmode="lin" valueType="num">
                                      <p:cBhvr>
                                        <p:cTn id="206" dur="664" tmFilter="0.0,0.0; 0.25,0.07; 0.50,0.2; 0.75,0.467; 1.0,1.0">
                                          <p:stCondLst>
                                            <p:cond delay="0"/>
                                          </p:stCondLst>
                                        </p:cTn>
                                        <p:tgtEl>
                                          <p:spTgt spid="7">
                                            <p:txEl>
                                              <p:pRg st="12" end="12"/>
                                            </p:txEl>
                                          </p:spTgt>
                                        </p:tgtEl>
                                        <p:attrNameLst>
                                          <p:attrName>ppt_y</p:attrName>
                                        </p:attrNameLst>
                                      </p:cBhvr>
                                      <p:tavLst>
                                        <p:tav tm="0" fmla="#ppt_y-sin(pi*$)/3">
                                          <p:val>
                                            <p:fltVal val="0.5"/>
                                          </p:val>
                                        </p:tav>
                                        <p:tav tm="100000">
                                          <p:val>
                                            <p:fltVal val="1"/>
                                          </p:val>
                                        </p:tav>
                                      </p:tavLst>
                                    </p:anim>
                                    <p:anim calcmode="lin" valueType="num">
                                      <p:cBhvr>
                                        <p:cTn id="207" dur="664" tmFilter="0, 0; 0.125,0.2665; 0.25,0.4; 0.375,0.465; 0.5,0.5;  0.625,0.535; 0.75,0.6; 0.875,0.7335; 1,1">
                                          <p:stCondLst>
                                            <p:cond delay="664"/>
                                          </p:stCondLst>
                                        </p:cTn>
                                        <p:tgtEl>
                                          <p:spTgt spid="7">
                                            <p:txEl>
                                              <p:pRg st="12" end="12"/>
                                            </p:txEl>
                                          </p:spTgt>
                                        </p:tgtEl>
                                        <p:attrNameLst>
                                          <p:attrName>ppt_y</p:attrName>
                                        </p:attrNameLst>
                                      </p:cBhvr>
                                      <p:tavLst>
                                        <p:tav tm="0" fmla="#ppt_y-sin(pi*$)/9">
                                          <p:val>
                                            <p:fltVal val="0"/>
                                          </p:val>
                                        </p:tav>
                                        <p:tav tm="100000">
                                          <p:val>
                                            <p:fltVal val="1"/>
                                          </p:val>
                                        </p:tav>
                                      </p:tavLst>
                                    </p:anim>
                                    <p:anim calcmode="lin" valueType="num">
                                      <p:cBhvr>
                                        <p:cTn id="208" dur="332" tmFilter="0, 0; 0.125,0.2665; 0.25,0.4; 0.375,0.465; 0.5,0.5;  0.625,0.535; 0.75,0.6; 0.875,0.7335; 1,1">
                                          <p:stCondLst>
                                            <p:cond delay="1324"/>
                                          </p:stCondLst>
                                        </p:cTn>
                                        <p:tgtEl>
                                          <p:spTgt spid="7">
                                            <p:txEl>
                                              <p:pRg st="12" end="12"/>
                                            </p:txEl>
                                          </p:spTgt>
                                        </p:tgtEl>
                                        <p:attrNameLst>
                                          <p:attrName>ppt_y</p:attrName>
                                        </p:attrNameLst>
                                      </p:cBhvr>
                                      <p:tavLst>
                                        <p:tav tm="0" fmla="#ppt_y-sin(pi*$)/27">
                                          <p:val>
                                            <p:fltVal val="0"/>
                                          </p:val>
                                        </p:tav>
                                        <p:tav tm="100000">
                                          <p:val>
                                            <p:fltVal val="1"/>
                                          </p:val>
                                        </p:tav>
                                      </p:tavLst>
                                    </p:anim>
                                    <p:anim calcmode="lin" valueType="num">
                                      <p:cBhvr>
                                        <p:cTn id="209" dur="164" tmFilter="0, 0; 0.125,0.2665; 0.25,0.4; 0.375,0.465; 0.5,0.5;  0.625,0.535; 0.75,0.6; 0.875,0.7335; 1,1">
                                          <p:stCondLst>
                                            <p:cond delay="1656"/>
                                          </p:stCondLst>
                                        </p:cTn>
                                        <p:tgtEl>
                                          <p:spTgt spid="7">
                                            <p:txEl>
                                              <p:pRg st="12" end="12"/>
                                            </p:txEl>
                                          </p:spTgt>
                                        </p:tgtEl>
                                        <p:attrNameLst>
                                          <p:attrName>ppt_y</p:attrName>
                                        </p:attrNameLst>
                                      </p:cBhvr>
                                      <p:tavLst>
                                        <p:tav tm="0" fmla="#ppt_y-sin(pi*$)/81">
                                          <p:val>
                                            <p:fltVal val="0"/>
                                          </p:val>
                                        </p:tav>
                                        <p:tav tm="100000">
                                          <p:val>
                                            <p:fltVal val="1"/>
                                          </p:val>
                                        </p:tav>
                                      </p:tavLst>
                                    </p:anim>
                                    <p:animScale>
                                      <p:cBhvr>
                                        <p:cTn id="210" dur="26">
                                          <p:stCondLst>
                                            <p:cond delay="650"/>
                                          </p:stCondLst>
                                        </p:cTn>
                                        <p:tgtEl>
                                          <p:spTgt spid="7">
                                            <p:txEl>
                                              <p:pRg st="12" end="12"/>
                                            </p:txEl>
                                          </p:spTgt>
                                        </p:tgtEl>
                                      </p:cBhvr>
                                      <p:to x="100000" y="60000"/>
                                    </p:animScale>
                                    <p:animScale>
                                      <p:cBhvr>
                                        <p:cTn id="211" dur="166" decel="50000">
                                          <p:stCondLst>
                                            <p:cond delay="676"/>
                                          </p:stCondLst>
                                        </p:cTn>
                                        <p:tgtEl>
                                          <p:spTgt spid="7">
                                            <p:txEl>
                                              <p:pRg st="12" end="12"/>
                                            </p:txEl>
                                          </p:spTgt>
                                        </p:tgtEl>
                                      </p:cBhvr>
                                      <p:to x="100000" y="100000"/>
                                    </p:animScale>
                                    <p:animScale>
                                      <p:cBhvr>
                                        <p:cTn id="212" dur="26">
                                          <p:stCondLst>
                                            <p:cond delay="1312"/>
                                          </p:stCondLst>
                                        </p:cTn>
                                        <p:tgtEl>
                                          <p:spTgt spid="7">
                                            <p:txEl>
                                              <p:pRg st="12" end="12"/>
                                            </p:txEl>
                                          </p:spTgt>
                                        </p:tgtEl>
                                      </p:cBhvr>
                                      <p:to x="100000" y="80000"/>
                                    </p:animScale>
                                    <p:animScale>
                                      <p:cBhvr>
                                        <p:cTn id="213" dur="166" decel="50000">
                                          <p:stCondLst>
                                            <p:cond delay="1338"/>
                                          </p:stCondLst>
                                        </p:cTn>
                                        <p:tgtEl>
                                          <p:spTgt spid="7">
                                            <p:txEl>
                                              <p:pRg st="12" end="12"/>
                                            </p:txEl>
                                          </p:spTgt>
                                        </p:tgtEl>
                                      </p:cBhvr>
                                      <p:to x="100000" y="100000"/>
                                    </p:animScale>
                                    <p:animScale>
                                      <p:cBhvr>
                                        <p:cTn id="214" dur="26">
                                          <p:stCondLst>
                                            <p:cond delay="1642"/>
                                          </p:stCondLst>
                                        </p:cTn>
                                        <p:tgtEl>
                                          <p:spTgt spid="7">
                                            <p:txEl>
                                              <p:pRg st="12" end="12"/>
                                            </p:txEl>
                                          </p:spTgt>
                                        </p:tgtEl>
                                      </p:cBhvr>
                                      <p:to x="100000" y="90000"/>
                                    </p:animScale>
                                    <p:animScale>
                                      <p:cBhvr>
                                        <p:cTn id="215" dur="166" decel="50000">
                                          <p:stCondLst>
                                            <p:cond delay="1668"/>
                                          </p:stCondLst>
                                        </p:cTn>
                                        <p:tgtEl>
                                          <p:spTgt spid="7">
                                            <p:txEl>
                                              <p:pRg st="12" end="12"/>
                                            </p:txEl>
                                          </p:spTgt>
                                        </p:tgtEl>
                                      </p:cBhvr>
                                      <p:to x="100000" y="100000"/>
                                    </p:animScale>
                                    <p:animScale>
                                      <p:cBhvr>
                                        <p:cTn id="216" dur="26">
                                          <p:stCondLst>
                                            <p:cond delay="1808"/>
                                          </p:stCondLst>
                                        </p:cTn>
                                        <p:tgtEl>
                                          <p:spTgt spid="7">
                                            <p:txEl>
                                              <p:pRg st="12" end="12"/>
                                            </p:txEl>
                                          </p:spTgt>
                                        </p:tgtEl>
                                      </p:cBhvr>
                                      <p:to x="100000" y="95000"/>
                                    </p:animScale>
                                    <p:animScale>
                                      <p:cBhvr>
                                        <p:cTn id="217" dur="166" decel="50000">
                                          <p:stCondLst>
                                            <p:cond delay="1834"/>
                                          </p:stCondLst>
                                        </p:cTn>
                                        <p:tgtEl>
                                          <p:spTgt spid="7">
                                            <p:txEl>
                                              <p:pRg st="12" end="12"/>
                                            </p:txEl>
                                          </p:spTgt>
                                        </p:tgtEl>
                                      </p:cBhvr>
                                      <p:to x="100000" y="100000"/>
                                    </p:animScale>
                                  </p:childTnLst>
                                </p:cTn>
                              </p:par>
                              <p:par>
                                <p:cTn id="218" presetID="26" presetClass="entr" presetSubtype="0" fill="hold" nodeType="withEffect">
                                  <p:stCondLst>
                                    <p:cond delay="0"/>
                                  </p:stCondLst>
                                  <p:childTnLst>
                                    <p:set>
                                      <p:cBhvr>
                                        <p:cTn id="219" dur="1" fill="hold">
                                          <p:stCondLst>
                                            <p:cond delay="0"/>
                                          </p:stCondLst>
                                        </p:cTn>
                                        <p:tgtEl>
                                          <p:spTgt spid="7">
                                            <p:txEl>
                                              <p:pRg st="13" end="13"/>
                                            </p:txEl>
                                          </p:spTgt>
                                        </p:tgtEl>
                                        <p:attrNameLst>
                                          <p:attrName>style.visibility</p:attrName>
                                        </p:attrNameLst>
                                      </p:cBhvr>
                                      <p:to>
                                        <p:strVal val="visible"/>
                                      </p:to>
                                    </p:set>
                                    <p:animEffect transition="in" filter="wipe(down)">
                                      <p:cBhvr>
                                        <p:cTn id="220" dur="580">
                                          <p:stCondLst>
                                            <p:cond delay="0"/>
                                          </p:stCondLst>
                                        </p:cTn>
                                        <p:tgtEl>
                                          <p:spTgt spid="7">
                                            <p:txEl>
                                              <p:pRg st="13" end="13"/>
                                            </p:txEl>
                                          </p:spTgt>
                                        </p:tgtEl>
                                      </p:cBhvr>
                                    </p:animEffect>
                                    <p:anim calcmode="lin" valueType="num">
                                      <p:cBhvr>
                                        <p:cTn id="221" dur="1822" tmFilter="0,0; 0.14,0.36; 0.43,0.73; 0.71,0.91; 1.0,1.0">
                                          <p:stCondLst>
                                            <p:cond delay="0"/>
                                          </p:stCondLst>
                                        </p:cTn>
                                        <p:tgtEl>
                                          <p:spTgt spid="7">
                                            <p:txEl>
                                              <p:pRg st="13" end="13"/>
                                            </p:txEl>
                                          </p:spTgt>
                                        </p:tgtEl>
                                        <p:attrNameLst>
                                          <p:attrName>ppt_x</p:attrName>
                                        </p:attrNameLst>
                                      </p:cBhvr>
                                      <p:tavLst>
                                        <p:tav tm="0">
                                          <p:val>
                                            <p:strVal val="#ppt_x-0.25"/>
                                          </p:val>
                                        </p:tav>
                                        <p:tav tm="100000">
                                          <p:val>
                                            <p:strVal val="#ppt_x"/>
                                          </p:val>
                                        </p:tav>
                                      </p:tavLst>
                                    </p:anim>
                                    <p:anim calcmode="lin" valueType="num">
                                      <p:cBhvr>
                                        <p:cTn id="222" dur="664" tmFilter="0.0,0.0; 0.25,0.07; 0.50,0.2; 0.75,0.467; 1.0,1.0">
                                          <p:stCondLst>
                                            <p:cond delay="0"/>
                                          </p:stCondLst>
                                        </p:cTn>
                                        <p:tgtEl>
                                          <p:spTgt spid="7">
                                            <p:txEl>
                                              <p:pRg st="13" end="13"/>
                                            </p:txEl>
                                          </p:spTgt>
                                        </p:tgtEl>
                                        <p:attrNameLst>
                                          <p:attrName>ppt_y</p:attrName>
                                        </p:attrNameLst>
                                      </p:cBhvr>
                                      <p:tavLst>
                                        <p:tav tm="0" fmla="#ppt_y-sin(pi*$)/3">
                                          <p:val>
                                            <p:fltVal val="0.5"/>
                                          </p:val>
                                        </p:tav>
                                        <p:tav tm="100000">
                                          <p:val>
                                            <p:fltVal val="1"/>
                                          </p:val>
                                        </p:tav>
                                      </p:tavLst>
                                    </p:anim>
                                    <p:anim calcmode="lin" valueType="num">
                                      <p:cBhvr>
                                        <p:cTn id="223" dur="664" tmFilter="0, 0; 0.125,0.2665; 0.25,0.4; 0.375,0.465; 0.5,0.5;  0.625,0.535; 0.75,0.6; 0.875,0.7335; 1,1">
                                          <p:stCondLst>
                                            <p:cond delay="664"/>
                                          </p:stCondLst>
                                        </p:cTn>
                                        <p:tgtEl>
                                          <p:spTgt spid="7">
                                            <p:txEl>
                                              <p:pRg st="13" end="13"/>
                                            </p:txEl>
                                          </p:spTgt>
                                        </p:tgtEl>
                                        <p:attrNameLst>
                                          <p:attrName>ppt_y</p:attrName>
                                        </p:attrNameLst>
                                      </p:cBhvr>
                                      <p:tavLst>
                                        <p:tav tm="0" fmla="#ppt_y-sin(pi*$)/9">
                                          <p:val>
                                            <p:fltVal val="0"/>
                                          </p:val>
                                        </p:tav>
                                        <p:tav tm="100000">
                                          <p:val>
                                            <p:fltVal val="1"/>
                                          </p:val>
                                        </p:tav>
                                      </p:tavLst>
                                    </p:anim>
                                    <p:anim calcmode="lin" valueType="num">
                                      <p:cBhvr>
                                        <p:cTn id="224" dur="332" tmFilter="0, 0; 0.125,0.2665; 0.25,0.4; 0.375,0.465; 0.5,0.5;  0.625,0.535; 0.75,0.6; 0.875,0.7335; 1,1">
                                          <p:stCondLst>
                                            <p:cond delay="1324"/>
                                          </p:stCondLst>
                                        </p:cTn>
                                        <p:tgtEl>
                                          <p:spTgt spid="7">
                                            <p:txEl>
                                              <p:pRg st="13" end="13"/>
                                            </p:txEl>
                                          </p:spTgt>
                                        </p:tgtEl>
                                        <p:attrNameLst>
                                          <p:attrName>ppt_y</p:attrName>
                                        </p:attrNameLst>
                                      </p:cBhvr>
                                      <p:tavLst>
                                        <p:tav tm="0" fmla="#ppt_y-sin(pi*$)/27">
                                          <p:val>
                                            <p:fltVal val="0"/>
                                          </p:val>
                                        </p:tav>
                                        <p:tav tm="100000">
                                          <p:val>
                                            <p:fltVal val="1"/>
                                          </p:val>
                                        </p:tav>
                                      </p:tavLst>
                                    </p:anim>
                                    <p:anim calcmode="lin" valueType="num">
                                      <p:cBhvr>
                                        <p:cTn id="225" dur="164" tmFilter="0, 0; 0.125,0.2665; 0.25,0.4; 0.375,0.465; 0.5,0.5;  0.625,0.535; 0.75,0.6; 0.875,0.7335; 1,1">
                                          <p:stCondLst>
                                            <p:cond delay="1656"/>
                                          </p:stCondLst>
                                        </p:cTn>
                                        <p:tgtEl>
                                          <p:spTgt spid="7">
                                            <p:txEl>
                                              <p:pRg st="13" end="13"/>
                                            </p:txEl>
                                          </p:spTgt>
                                        </p:tgtEl>
                                        <p:attrNameLst>
                                          <p:attrName>ppt_y</p:attrName>
                                        </p:attrNameLst>
                                      </p:cBhvr>
                                      <p:tavLst>
                                        <p:tav tm="0" fmla="#ppt_y-sin(pi*$)/81">
                                          <p:val>
                                            <p:fltVal val="0"/>
                                          </p:val>
                                        </p:tav>
                                        <p:tav tm="100000">
                                          <p:val>
                                            <p:fltVal val="1"/>
                                          </p:val>
                                        </p:tav>
                                      </p:tavLst>
                                    </p:anim>
                                    <p:animScale>
                                      <p:cBhvr>
                                        <p:cTn id="226" dur="26">
                                          <p:stCondLst>
                                            <p:cond delay="650"/>
                                          </p:stCondLst>
                                        </p:cTn>
                                        <p:tgtEl>
                                          <p:spTgt spid="7">
                                            <p:txEl>
                                              <p:pRg st="13" end="13"/>
                                            </p:txEl>
                                          </p:spTgt>
                                        </p:tgtEl>
                                      </p:cBhvr>
                                      <p:to x="100000" y="60000"/>
                                    </p:animScale>
                                    <p:animScale>
                                      <p:cBhvr>
                                        <p:cTn id="227" dur="166" decel="50000">
                                          <p:stCondLst>
                                            <p:cond delay="676"/>
                                          </p:stCondLst>
                                        </p:cTn>
                                        <p:tgtEl>
                                          <p:spTgt spid="7">
                                            <p:txEl>
                                              <p:pRg st="13" end="13"/>
                                            </p:txEl>
                                          </p:spTgt>
                                        </p:tgtEl>
                                      </p:cBhvr>
                                      <p:to x="100000" y="100000"/>
                                    </p:animScale>
                                    <p:animScale>
                                      <p:cBhvr>
                                        <p:cTn id="228" dur="26">
                                          <p:stCondLst>
                                            <p:cond delay="1312"/>
                                          </p:stCondLst>
                                        </p:cTn>
                                        <p:tgtEl>
                                          <p:spTgt spid="7">
                                            <p:txEl>
                                              <p:pRg st="13" end="13"/>
                                            </p:txEl>
                                          </p:spTgt>
                                        </p:tgtEl>
                                      </p:cBhvr>
                                      <p:to x="100000" y="80000"/>
                                    </p:animScale>
                                    <p:animScale>
                                      <p:cBhvr>
                                        <p:cTn id="229" dur="166" decel="50000">
                                          <p:stCondLst>
                                            <p:cond delay="1338"/>
                                          </p:stCondLst>
                                        </p:cTn>
                                        <p:tgtEl>
                                          <p:spTgt spid="7">
                                            <p:txEl>
                                              <p:pRg st="13" end="13"/>
                                            </p:txEl>
                                          </p:spTgt>
                                        </p:tgtEl>
                                      </p:cBhvr>
                                      <p:to x="100000" y="100000"/>
                                    </p:animScale>
                                    <p:animScale>
                                      <p:cBhvr>
                                        <p:cTn id="230" dur="26">
                                          <p:stCondLst>
                                            <p:cond delay="1642"/>
                                          </p:stCondLst>
                                        </p:cTn>
                                        <p:tgtEl>
                                          <p:spTgt spid="7">
                                            <p:txEl>
                                              <p:pRg st="13" end="13"/>
                                            </p:txEl>
                                          </p:spTgt>
                                        </p:tgtEl>
                                      </p:cBhvr>
                                      <p:to x="100000" y="90000"/>
                                    </p:animScale>
                                    <p:animScale>
                                      <p:cBhvr>
                                        <p:cTn id="231" dur="166" decel="50000">
                                          <p:stCondLst>
                                            <p:cond delay="1668"/>
                                          </p:stCondLst>
                                        </p:cTn>
                                        <p:tgtEl>
                                          <p:spTgt spid="7">
                                            <p:txEl>
                                              <p:pRg st="13" end="13"/>
                                            </p:txEl>
                                          </p:spTgt>
                                        </p:tgtEl>
                                      </p:cBhvr>
                                      <p:to x="100000" y="100000"/>
                                    </p:animScale>
                                    <p:animScale>
                                      <p:cBhvr>
                                        <p:cTn id="232" dur="26">
                                          <p:stCondLst>
                                            <p:cond delay="1808"/>
                                          </p:stCondLst>
                                        </p:cTn>
                                        <p:tgtEl>
                                          <p:spTgt spid="7">
                                            <p:txEl>
                                              <p:pRg st="13" end="13"/>
                                            </p:txEl>
                                          </p:spTgt>
                                        </p:tgtEl>
                                      </p:cBhvr>
                                      <p:to x="100000" y="95000"/>
                                    </p:animScale>
                                    <p:animScale>
                                      <p:cBhvr>
                                        <p:cTn id="233" dur="166" decel="50000">
                                          <p:stCondLst>
                                            <p:cond delay="1834"/>
                                          </p:stCondLst>
                                        </p:cTn>
                                        <p:tgtEl>
                                          <p:spTgt spid="7">
                                            <p:txEl>
                                              <p:pRg st="13" end="13"/>
                                            </p:txEl>
                                          </p:spTgt>
                                        </p:tgtEl>
                                      </p:cBhvr>
                                      <p:to x="100000" y="100000"/>
                                    </p:animScale>
                                  </p:childTnLst>
                                </p:cTn>
                              </p:par>
                              <p:par>
                                <p:cTn id="234" presetID="26" presetClass="entr" presetSubtype="0" fill="hold" nodeType="withEffect">
                                  <p:stCondLst>
                                    <p:cond delay="0"/>
                                  </p:stCondLst>
                                  <p:childTnLst>
                                    <p:set>
                                      <p:cBhvr>
                                        <p:cTn id="235" dur="1" fill="hold">
                                          <p:stCondLst>
                                            <p:cond delay="0"/>
                                          </p:stCondLst>
                                        </p:cTn>
                                        <p:tgtEl>
                                          <p:spTgt spid="7">
                                            <p:txEl>
                                              <p:pRg st="14" end="14"/>
                                            </p:txEl>
                                          </p:spTgt>
                                        </p:tgtEl>
                                        <p:attrNameLst>
                                          <p:attrName>style.visibility</p:attrName>
                                        </p:attrNameLst>
                                      </p:cBhvr>
                                      <p:to>
                                        <p:strVal val="visible"/>
                                      </p:to>
                                    </p:set>
                                    <p:animEffect transition="in" filter="wipe(down)">
                                      <p:cBhvr>
                                        <p:cTn id="236" dur="580">
                                          <p:stCondLst>
                                            <p:cond delay="0"/>
                                          </p:stCondLst>
                                        </p:cTn>
                                        <p:tgtEl>
                                          <p:spTgt spid="7">
                                            <p:txEl>
                                              <p:pRg st="14" end="14"/>
                                            </p:txEl>
                                          </p:spTgt>
                                        </p:tgtEl>
                                      </p:cBhvr>
                                    </p:animEffect>
                                    <p:anim calcmode="lin" valueType="num">
                                      <p:cBhvr>
                                        <p:cTn id="237" dur="1822" tmFilter="0,0; 0.14,0.36; 0.43,0.73; 0.71,0.91; 1.0,1.0">
                                          <p:stCondLst>
                                            <p:cond delay="0"/>
                                          </p:stCondLst>
                                        </p:cTn>
                                        <p:tgtEl>
                                          <p:spTgt spid="7">
                                            <p:txEl>
                                              <p:pRg st="14" end="14"/>
                                            </p:txEl>
                                          </p:spTgt>
                                        </p:tgtEl>
                                        <p:attrNameLst>
                                          <p:attrName>ppt_x</p:attrName>
                                        </p:attrNameLst>
                                      </p:cBhvr>
                                      <p:tavLst>
                                        <p:tav tm="0">
                                          <p:val>
                                            <p:strVal val="#ppt_x-0.25"/>
                                          </p:val>
                                        </p:tav>
                                        <p:tav tm="100000">
                                          <p:val>
                                            <p:strVal val="#ppt_x"/>
                                          </p:val>
                                        </p:tav>
                                      </p:tavLst>
                                    </p:anim>
                                    <p:anim calcmode="lin" valueType="num">
                                      <p:cBhvr>
                                        <p:cTn id="238" dur="664" tmFilter="0.0,0.0; 0.25,0.07; 0.50,0.2; 0.75,0.467; 1.0,1.0">
                                          <p:stCondLst>
                                            <p:cond delay="0"/>
                                          </p:stCondLst>
                                        </p:cTn>
                                        <p:tgtEl>
                                          <p:spTgt spid="7">
                                            <p:txEl>
                                              <p:pRg st="14" end="14"/>
                                            </p:txEl>
                                          </p:spTgt>
                                        </p:tgtEl>
                                        <p:attrNameLst>
                                          <p:attrName>ppt_y</p:attrName>
                                        </p:attrNameLst>
                                      </p:cBhvr>
                                      <p:tavLst>
                                        <p:tav tm="0" fmla="#ppt_y-sin(pi*$)/3">
                                          <p:val>
                                            <p:fltVal val="0.5"/>
                                          </p:val>
                                        </p:tav>
                                        <p:tav tm="100000">
                                          <p:val>
                                            <p:fltVal val="1"/>
                                          </p:val>
                                        </p:tav>
                                      </p:tavLst>
                                    </p:anim>
                                    <p:anim calcmode="lin" valueType="num">
                                      <p:cBhvr>
                                        <p:cTn id="239" dur="664" tmFilter="0, 0; 0.125,0.2665; 0.25,0.4; 0.375,0.465; 0.5,0.5;  0.625,0.535; 0.75,0.6; 0.875,0.7335; 1,1">
                                          <p:stCondLst>
                                            <p:cond delay="664"/>
                                          </p:stCondLst>
                                        </p:cTn>
                                        <p:tgtEl>
                                          <p:spTgt spid="7">
                                            <p:txEl>
                                              <p:pRg st="14" end="14"/>
                                            </p:txEl>
                                          </p:spTgt>
                                        </p:tgtEl>
                                        <p:attrNameLst>
                                          <p:attrName>ppt_y</p:attrName>
                                        </p:attrNameLst>
                                      </p:cBhvr>
                                      <p:tavLst>
                                        <p:tav tm="0" fmla="#ppt_y-sin(pi*$)/9">
                                          <p:val>
                                            <p:fltVal val="0"/>
                                          </p:val>
                                        </p:tav>
                                        <p:tav tm="100000">
                                          <p:val>
                                            <p:fltVal val="1"/>
                                          </p:val>
                                        </p:tav>
                                      </p:tavLst>
                                    </p:anim>
                                    <p:anim calcmode="lin" valueType="num">
                                      <p:cBhvr>
                                        <p:cTn id="240" dur="332" tmFilter="0, 0; 0.125,0.2665; 0.25,0.4; 0.375,0.465; 0.5,0.5;  0.625,0.535; 0.75,0.6; 0.875,0.7335; 1,1">
                                          <p:stCondLst>
                                            <p:cond delay="1324"/>
                                          </p:stCondLst>
                                        </p:cTn>
                                        <p:tgtEl>
                                          <p:spTgt spid="7">
                                            <p:txEl>
                                              <p:pRg st="14" end="14"/>
                                            </p:txEl>
                                          </p:spTgt>
                                        </p:tgtEl>
                                        <p:attrNameLst>
                                          <p:attrName>ppt_y</p:attrName>
                                        </p:attrNameLst>
                                      </p:cBhvr>
                                      <p:tavLst>
                                        <p:tav tm="0" fmla="#ppt_y-sin(pi*$)/27">
                                          <p:val>
                                            <p:fltVal val="0"/>
                                          </p:val>
                                        </p:tav>
                                        <p:tav tm="100000">
                                          <p:val>
                                            <p:fltVal val="1"/>
                                          </p:val>
                                        </p:tav>
                                      </p:tavLst>
                                    </p:anim>
                                    <p:anim calcmode="lin" valueType="num">
                                      <p:cBhvr>
                                        <p:cTn id="241" dur="164" tmFilter="0, 0; 0.125,0.2665; 0.25,0.4; 0.375,0.465; 0.5,0.5;  0.625,0.535; 0.75,0.6; 0.875,0.7335; 1,1">
                                          <p:stCondLst>
                                            <p:cond delay="1656"/>
                                          </p:stCondLst>
                                        </p:cTn>
                                        <p:tgtEl>
                                          <p:spTgt spid="7">
                                            <p:txEl>
                                              <p:pRg st="14" end="14"/>
                                            </p:txEl>
                                          </p:spTgt>
                                        </p:tgtEl>
                                        <p:attrNameLst>
                                          <p:attrName>ppt_y</p:attrName>
                                        </p:attrNameLst>
                                      </p:cBhvr>
                                      <p:tavLst>
                                        <p:tav tm="0" fmla="#ppt_y-sin(pi*$)/81">
                                          <p:val>
                                            <p:fltVal val="0"/>
                                          </p:val>
                                        </p:tav>
                                        <p:tav tm="100000">
                                          <p:val>
                                            <p:fltVal val="1"/>
                                          </p:val>
                                        </p:tav>
                                      </p:tavLst>
                                    </p:anim>
                                    <p:animScale>
                                      <p:cBhvr>
                                        <p:cTn id="242" dur="26">
                                          <p:stCondLst>
                                            <p:cond delay="650"/>
                                          </p:stCondLst>
                                        </p:cTn>
                                        <p:tgtEl>
                                          <p:spTgt spid="7">
                                            <p:txEl>
                                              <p:pRg st="14" end="14"/>
                                            </p:txEl>
                                          </p:spTgt>
                                        </p:tgtEl>
                                      </p:cBhvr>
                                      <p:to x="100000" y="60000"/>
                                    </p:animScale>
                                    <p:animScale>
                                      <p:cBhvr>
                                        <p:cTn id="243" dur="166" decel="50000">
                                          <p:stCondLst>
                                            <p:cond delay="676"/>
                                          </p:stCondLst>
                                        </p:cTn>
                                        <p:tgtEl>
                                          <p:spTgt spid="7">
                                            <p:txEl>
                                              <p:pRg st="14" end="14"/>
                                            </p:txEl>
                                          </p:spTgt>
                                        </p:tgtEl>
                                      </p:cBhvr>
                                      <p:to x="100000" y="100000"/>
                                    </p:animScale>
                                    <p:animScale>
                                      <p:cBhvr>
                                        <p:cTn id="244" dur="26">
                                          <p:stCondLst>
                                            <p:cond delay="1312"/>
                                          </p:stCondLst>
                                        </p:cTn>
                                        <p:tgtEl>
                                          <p:spTgt spid="7">
                                            <p:txEl>
                                              <p:pRg st="14" end="14"/>
                                            </p:txEl>
                                          </p:spTgt>
                                        </p:tgtEl>
                                      </p:cBhvr>
                                      <p:to x="100000" y="80000"/>
                                    </p:animScale>
                                    <p:animScale>
                                      <p:cBhvr>
                                        <p:cTn id="245" dur="166" decel="50000">
                                          <p:stCondLst>
                                            <p:cond delay="1338"/>
                                          </p:stCondLst>
                                        </p:cTn>
                                        <p:tgtEl>
                                          <p:spTgt spid="7">
                                            <p:txEl>
                                              <p:pRg st="14" end="14"/>
                                            </p:txEl>
                                          </p:spTgt>
                                        </p:tgtEl>
                                      </p:cBhvr>
                                      <p:to x="100000" y="100000"/>
                                    </p:animScale>
                                    <p:animScale>
                                      <p:cBhvr>
                                        <p:cTn id="246" dur="26">
                                          <p:stCondLst>
                                            <p:cond delay="1642"/>
                                          </p:stCondLst>
                                        </p:cTn>
                                        <p:tgtEl>
                                          <p:spTgt spid="7">
                                            <p:txEl>
                                              <p:pRg st="14" end="14"/>
                                            </p:txEl>
                                          </p:spTgt>
                                        </p:tgtEl>
                                      </p:cBhvr>
                                      <p:to x="100000" y="90000"/>
                                    </p:animScale>
                                    <p:animScale>
                                      <p:cBhvr>
                                        <p:cTn id="247" dur="166" decel="50000">
                                          <p:stCondLst>
                                            <p:cond delay="1668"/>
                                          </p:stCondLst>
                                        </p:cTn>
                                        <p:tgtEl>
                                          <p:spTgt spid="7">
                                            <p:txEl>
                                              <p:pRg st="14" end="14"/>
                                            </p:txEl>
                                          </p:spTgt>
                                        </p:tgtEl>
                                      </p:cBhvr>
                                      <p:to x="100000" y="100000"/>
                                    </p:animScale>
                                    <p:animScale>
                                      <p:cBhvr>
                                        <p:cTn id="248" dur="26">
                                          <p:stCondLst>
                                            <p:cond delay="1808"/>
                                          </p:stCondLst>
                                        </p:cTn>
                                        <p:tgtEl>
                                          <p:spTgt spid="7">
                                            <p:txEl>
                                              <p:pRg st="14" end="14"/>
                                            </p:txEl>
                                          </p:spTgt>
                                        </p:tgtEl>
                                      </p:cBhvr>
                                      <p:to x="100000" y="95000"/>
                                    </p:animScale>
                                    <p:animScale>
                                      <p:cBhvr>
                                        <p:cTn id="249" dur="166" decel="50000">
                                          <p:stCondLst>
                                            <p:cond delay="1834"/>
                                          </p:stCondLst>
                                        </p:cTn>
                                        <p:tgtEl>
                                          <p:spTgt spid="7">
                                            <p:txEl>
                                              <p:pRg st="14" end="14"/>
                                            </p:txEl>
                                          </p:spTgt>
                                        </p:tgtEl>
                                      </p:cBhvr>
                                      <p:to x="100000" y="100000"/>
                                    </p:animScale>
                                  </p:childTnLst>
                                </p:cTn>
                              </p:par>
                              <p:par>
                                <p:cTn id="250" presetID="26" presetClass="entr" presetSubtype="0" fill="hold" nodeType="withEffect">
                                  <p:stCondLst>
                                    <p:cond delay="0"/>
                                  </p:stCondLst>
                                  <p:childTnLst>
                                    <p:set>
                                      <p:cBhvr>
                                        <p:cTn id="251" dur="1" fill="hold">
                                          <p:stCondLst>
                                            <p:cond delay="0"/>
                                          </p:stCondLst>
                                        </p:cTn>
                                        <p:tgtEl>
                                          <p:spTgt spid="7">
                                            <p:txEl>
                                              <p:pRg st="15" end="15"/>
                                            </p:txEl>
                                          </p:spTgt>
                                        </p:tgtEl>
                                        <p:attrNameLst>
                                          <p:attrName>style.visibility</p:attrName>
                                        </p:attrNameLst>
                                      </p:cBhvr>
                                      <p:to>
                                        <p:strVal val="visible"/>
                                      </p:to>
                                    </p:set>
                                    <p:animEffect transition="in" filter="wipe(down)">
                                      <p:cBhvr>
                                        <p:cTn id="252" dur="580">
                                          <p:stCondLst>
                                            <p:cond delay="0"/>
                                          </p:stCondLst>
                                        </p:cTn>
                                        <p:tgtEl>
                                          <p:spTgt spid="7">
                                            <p:txEl>
                                              <p:pRg st="15" end="15"/>
                                            </p:txEl>
                                          </p:spTgt>
                                        </p:tgtEl>
                                      </p:cBhvr>
                                    </p:animEffect>
                                    <p:anim calcmode="lin" valueType="num">
                                      <p:cBhvr>
                                        <p:cTn id="253" dur="1822" tmFilter="0,0; 0.14,0.36; 0.43,0.73; 0.71,0.91; 1.0,1.0">
                                          <p:stCondLst>
                                            <p:cond delay="0"/>
                                          </p:stCondLst>
                                        </p:cTn>
                                        <p:tgtEl>
                                          <p:spTgt spid="7">
                                            <p:txEl>
                                              <p:pRg st="15" end="15"/>
                                            </p:txEl>
                                          </p:spTgt>
                                        </p:tgtEl>
                                        <p:attrNameLst>
                                          <p:attrName>ppt_x</p:attrName>
                                        </p:attrNameLst>
                                      </p:cBhvr>
                                      <p:tavLst>
                                        <p:tav tm="0">
                                          <p:val>
                                            <p:strVal val="#ppt_x-0.25"/>
                                          </p:val>
                                        </p:tav>
                                        <p:tav tm="100000">
                                          <p:val>
                                            <p:strVal val="#ppt_x"/>
                                          </p:val>
                                        </p:tav>
                                      </p:tavLst>
                                    </p:anim>
                                    <p:anim calcmode="lin" valueType="num">
                                      <p:cBhvr>
                                        <p:cTn id="254" dur="664" tmFilter="0.0,0.0; 0.25,0.07; 0.50,0.2; 0.75,0.467; 1.0,1.0">
                                          <p:stCondLst>
                                            <p:cond delay="0"/>
                                          </p:stCondLst>
                                        </p:cTn>
                                        <p:tgtEl>
                                          <p:spTgt spid="7">
                                            <p:txEl>
                                              <p:pRg st="15" end="15"/>
                                            </p:txEl>
                                          </p:spTgt>
                                        </p:tgtEl>
                                        <p:attrNameLst>
                                          <p:attrName>ppt_y</p:attrName>
                                        </p:attrNameLst>
                                      </p:cBhvr>
                                      <p:tavLst>
                                        <p:tav tm="0" fmla="#ppt_y-sin(pi*$)/3">
                                          <p:val>
                                            <p:fltVal val="0.5"/>
                                          </p:val>
                                        </p:tav>
                                        <p:tav tm="100000">
                                          <p:val>
                                            <p:fltVal val="1"/>
                                          </p:val>
                                        </p:tav>
                                      </p:tavLst>
                                    </p:anim>
                                    <p:anim calcmode="lin" valueType="num">
                                      <p:cBhvr>
                                        <p:cTn id="255" dur="664" tmFilter="0, 0; 0.125,0.2665; 0.25,0.4; 0.375,0.465; 0.5,0.5;  0.625,0.535; 0.75,0.6; 0.875,0.7335; 1,1">
                                          <p:stCondLst>
                                            <p:cond delay="664"/>
                                          </p:stCondLst>
                                        </p:cTn>
                                        <p:tgtEl>
                                          <p:spTgt spid="7">
                                            <p:txEl>
                                              <p:pRg st="15" end="15"/>
                                            </p:txEl>
                                          </p:spTgt>
                                        </p:tgtEl>
                                        <p:attrNameLst>
                                          <p:attrName>ppt_y</p:attrName>
                                        </p:attrNameLst>
                                      </p:cBhvr>
                                      <p:tavLst>
                                        <p:tav tm="0" fmla="#ppt_y-sin(pi*$)/9">
                                          <p:val>
                                            <p:fltVal val="0"/>
                                          </p:val>
                                        </p:tav>
                                        <p:tav tm="100000">
                                          <p:val>
                                            <p:fltVal val="1"/>
                                          </p:val>
                                        </p:tav>
                                      </p:tavLst>
                                    </p:anim>
                                    <p:anim calcmode="lin" valueType="num">
                                      <p:cBhvr>
                                        <p:cTn id="256" dur="332" tmFilter="0, 0; 0.125,0.2665; 0.25,0.4; 0.375,0.465; 0.5,0.5;  0.625,0.535; 0.75,0.6; 0.875,0.7335; 1,1">
                                          <p:stCondLst>
                                            <p:cond delay="1324"/>
                                          </p:stCondLst>
                                        </p:cTn>
                                        <p:tgtEl>
                                          <p:spTgt spid="7">
                                            <p:txEl>
                                              <p:pRg st="15" end="15"/>
                                            </p:txEl>
                                          </p:spTgt>
                                        </p:tgtEl>
                                        <p:attrNameLst>
                                          <p:attrName>ppt_y</p:attrName>
                                        </p:attrNameLst>
                                      </p:cBhvr>
                                      <p:tavLst>
                                        <p:tav tm="0" fmla="#ppt_y-sin(pi*$)/27">
                                          <p:val>
                                            <p:fltVal val="0"/>
                                          </p:val>
                                        </p:tav>
                                        <p:tav tm="100000">
                                          <p:val>
                                            <p:fltVal val="1"/>
                                          </p:val>
                                        </p:tav>
                                      </p:tavLst>
                                    </p:anim>
                                    <p:anim calcmode="lin" valueType="num">
                                      <p:cBhvr>
                                        <p:cTn id="257" dur="164" tmFilter="0, 0; 0.125,0.2665; 0.25,0.4; 0.375,0.465; 0.5,0.5;  0.625,0.535; 0.75,0.6; 0.875,0.7335; 1,1">
                                          <p:stCondLst>
                                            <p:cond delay="1656"/>
                                          </p:stCondLst>
                                        </p:cTn>
                                        <p:tgtEl>
                                          <p:spTgt spid="7">
                                            <p:txEl>
                                              <p:pRg st="15" end="15"/>
                                            </p:txEl>
                                          </p:spTgt>
                                        </p:tgtEl>
                                        <p:attrNameLst>
                                          <p:attrName>ppt_y</p:attrName>
                                        </p:attrNameLst>
                                      </p:cBhvr>
                                      <p:tavLst>
                                        <p:tav tm="0" fmla="#ppt_y-sin(pi*$)/81">
                                          <p:val>
                                            <p:fltVal val="0"/>
                                          </p:val>
                                        </p:tav>
                                        <p:tav tm="100000">
                                          <p:val>
                                            <p:fltVal val="1"/>
                                          </p:val>
                                        </p:tav>
                                      </p:tavLst>
                                    </p:anim>
                                    <p:animScale>
                                      <p:cBhvr>
                                        <p:cTn id="258" dur="26">
                                          <p:stCondLst>
                                            <p:cond delay="650"/>
                                          </p:stCondLst>
                                        </p:cTn>
                                        <p:tgtEl>
                                          <p:spTgt spid="7">
                                            <p:txEl>
                                              <p:pRg st="15" end="15"/>
                                            </p:txEl>
                                          </p:spTgt>
                                        </p:tgtEl>
                                      </p:cBhvr>
                                      <p:to x="100000" y="60000"/>
                                    </p:animScale>
                                    <p:animScale>
                                      <p:cBhvr>
                                        <p:cTn id="259" dur="166" decel="50000">
                                          <p:stCondLst>
                                            <p:cond delay="676"/>
                                          </p:stCondLst>
                                        </p:cTn>
                                        <p:tgtEl>
                                          <p:spTgt spid="7">
                                            <p:txEl>
                                              <p:pRg st="15" end="15"/>
                                            </p:txEl>
                                          </p:spTgt>
                                        </p:tgtEl>
                                      </p:cBhvr>
                                      <p:to x="100000" y="100000"/>
                                    </p:animScale>
                                    <p:animScale>
                                      <p:cBhvr>
                                        <p:cTn id="260" dur="26">
                                          <p:stCondLst>
                                            <p:cond delay="1312"/>
                                          </p:stCondLst>
                                        </p:cTn>
                                        <p:tgtEl>
                                          <p:spTgt spid="7">
                                            <p:txEl>
                                              <p:pRg st="15" end="15"/>
                                            </p:txEl>
                                          </p:spTgt>
                                        </p:tgtEl>
                                      </p:cBhvr>
                                      <p:to x="100000" y="80000"/>
                                    </p:animScale>
                                    <p:animScale>
                                      <p:cBhvr>
                                        <p:cTn id="261" dur="166" decel="50000">
                                          <p:stCondLst>
                                            <p:cond delay="1338"/>
                                          </p:stCondLst>
                                        </p:cTn>
                                        <p:tgtEl>
                                          <p:spTgt spid="7">
                                            <p:txEl>
                                              <p:pRg st="15" end="15"/>
                                            </p:txEl>
                                          </p:spTgt>
                                        </p:tgtEl>
                                      </p:cBhvr>
                                      <p:to x="100000" y="100000"/>
                                    </p:animScale>
                                    <p:animScale>
                                      <p:cBhvr>
                                        <p:cTn id="262" dur="26">
                                          <p:stCondLst>
                                            <p:cond delay="1642"/>
                                          </p:stCondLst>
                                        </p:cTn>
                                        <p:tgtEl>
                                          <p:spTgt spid="7">
                                            <p:txEl>
                                              <p:pRg st="15" end="15"/>
                                            </p:txEl>
                                          </p:spTgt>
                                        </p:tgtEl>
                                      </p:cBhvr>
                                      <p:to x="100000" y="90000"/>
                                    </p:animScale>
                                    <p:animScale>
                                      <p:cBhvr>
                                        <p:cTn id="263" dur="166" decel="50000">
                                          <p:stCondLst>
                                            <p:cond delay="1668"/>
                                          </p:stCondLst>
                                        </p:cTn>
                                        <p:tgtEl>
                                          <p:spTgt spid="7">
                                            <p:txEl>
                                              <p:pRg st="15" end="15"/>
                                            </p:txEl>
                                          </p:spTgt>
                                        </p:tgtEl>
                                      </p:cBhvr>
                                      <p:to x="100000" y="100000"/>
                                    </p:animScale>
                                    <p:animScale>
                                      <p:cBhvr>
                                        <p:cTn id="264" dur="26">
                                          <p:stCondLst>
                                            <p:cond delay="1808"/>
                                          </p:stCondLst>
                                        </p:cTn>
                                        <p:tgtEl>
                                          <p:spTgt spid="7">
                                            <p:txEl>
                                              <p:pRg st="15" end="15"/>
                                            </p:txEl>
                                          </p:spTgt>
                                        </p:tgtEl>
                                      </p:cBhvr>
                                      <p:to x="100000" y="95000"/>
                                    </p:animScale>
                                    <p:animScale>
                                      <p:cBhvr>
                                        <p:cTn id="265" dur="166" decel="50000">
                                          <p:stCondLst>
                                            <p:cond delay="1834"/>
                                          </p:stCondLst>
                                        </p:cTn>
                                        <p:tgtEl>
                                          <p:spTgt spid="7">
                                            <p:txEl>
                                              <p:pRg st="15" end="15"/>
                                            </p:txEl>
                                          </p:spTgt>
                                        </p:tgtEl>
                                      </p:cBhvr>
                                      <p:to x="100000" y="100000"/>
                                    </p:animScale>
                                  </p:childTnLst>
                                </p:cTn>
                              </p:par>
                              <p:par>
                                <p:cTn id="266" presetID="26" presetClass="entr" presetSubtype="0" fill="hold" nodeType="withEffect">
                                  <p:stCondLst>
                                    <p:cond delay="0"/>
                                  </p:stCondLst>
                                  <p:childTnLst>
                                    <p:set>
                                      <p:cBhvr>
                                        <p:cTn id="267" dur="1" fill="hold">
                                          <p:stCondLst>
                                            <p:cond delay="0"/>
                                          </p:stCondLst>
                                        </p:cTn>
                                        <p:tgtEl>
                                          <p:spTgt spid="7">
                                            <p:txEl>
                                              <p:pRg st="16" end="16"/>
                                            </p:txEl>
                                          </p:spTgt>
                                        </p:tgtEl>
                                        <p:attrNameLst>
                                          <p:attrName>style.visibility</p:attrName>
                                        </p:attrNameLst>
                                      </p:cBhvr>
                                      <p:to>
                                        <p:strVal val="visible"/>
                                      </p:to>
                                    </p:set>
                                    <p:animEffect transition="in" filter="wipe(down)">
                                      <p:cBhvr>
                                        <p:cTn id="268" dur="580">
                                          <p:stCondLst>
                                            <p:cond delay="0"/>
                                          </p:stCondLst>
                                        </p:cTn>
                                        <p:tgtEl>
                                          <p:spTgt spid="7">
                                            <p:txEl>
                                              <p:pRg st="16" end="16"/>
                                            </p:txEl>
                                          </p:spTgt>
                                        </p:tgtEl>
                                      </p:cBhvr>
                                    </p:animEffect>
                                    <p:anim calcmode="lin" valueType="num">
                                      <p:cBhvr>
                                        <p:cTn id="269" dur="1822" tmFilter="0,0; 0.14,0.36; 0.43,0.73; 0.71,0.91; 1.0,1.0">
                                          <p:stCondLst>
                                            <p:cond delay="0"/>
                                          </p:stCondLst>
                                        </p:cTn>
                                        <p:tgtEl>
                                          <p:spTgt spid="7">
                                            <p:txEl>
                                              <p:pRg st="16" end="16"/>
                                            </p:txEl>
                                          </p:spTgt>
                                        </p:tgtEl>
                                        <p:attrNameLst>
                                          <p:attrName>ppt_x</p:attrName>
                                        </p:attrNameLst>
                                      </p:cBhvr>
                                      <p:tavLst>
                                        <p:tav tm="0">
                                          <p:val>
                                            <p:strVal val="#ppt_x-0.25"/>
                                          </p:val>
                                        </p:tav>
                                        <p:tav tm="100000">
                                          <p:val>
                                            <p:strVal val="#ppt_x"/>
                                          </p:val>
                                        </p:tav>
                                      </p:tavLst>
                                    </p:anim>
                                    <p:anim calcmode="lin" valueType="num">
                                      <p:cBhvr>
                                        <p:cTn id="270" dur="664" tmFilter="0.0,0.0; 0.25,0.07; 0.50,0.2; 0.75,0.467; 1.0,1.0">
                                          <p:stCondLst>
                                            <p:cond delay="0"/>
                                          </p:stCondLst>
                                        </p:cTn>
                                        <p:tgtEl>
                                          <p:spTgt spid="7">
                                            <p:txEl>
                                              <p:pRg st="16" end="16"/>
                                            </p:txEl>
                                          </p:spTgt>
                                        </p:tgtEl>
                                        <p:attrNameLst>
                                          <p:attrName>ppt_y</p:attrName>
                                        </p:attrNameLst>
                                      </p:cBhvr>
                                      <p:tavLst>
                                        <p:tav tm="0" fmla="#ppt_y-sin(pi*$)/3">
                                          <p:val>
                                            <p:fltVal val="0.5"/>
                                          </p:val>
                                        </p:tav>
                                        <p:tav tm="100000">
                                          <p:val>
                                            <p:fltVal val="1"/>
                                          </p:val>
                                        </p:tav>
                                      </p:tavLst>
                                    </p:anim>
                                    <p:anim calcmode="lin" valueType="num">
                                      <p:cBhvr>
                                        <p:cTn id="271" dur="664" tmFilter="0, 0; 0.125,0.2665; 0.25,0.4; 0.375,0.465; 0.5,0.5;  0.625,0.535; 0.75,0.6; 0.875,0.7335; 1,1">
                                          <p:stCondLst>
                                            <p:cond delay="664"/>
                                          </p:stCondLst>
                                        </p:cTn>
                                        <p:tgtEl>
                                          <p:spTgt spid="7">
                                            <p:txEl>
                                              <p:pRg st="16" end="16"/>
                                            </p:txEl>
                                          </p:spTgt>
                                        </p:tgtEl>
                                        <p:attrNameLst>
                                          <p:attrName>ppt_y</p:attrName>
                                        </p:attrNameLst>
                                      </p:cBhvr>
                                      <p:tavLst>
                                        <p:tav tm="0" fmla="#ppt_y-sin(pi*$)/9">
                                          <p:val>
                                            <p:fltVal val="0"/>
                                          </p:val>
                                        </p:tav>
                                        <p:tav tm="100000">
                                          <p:val>
                                            <p:fltVal val="1"/>
                                          </p:val>
                                        </p:tav>
                                      </p:tavLst>
                                    </p:anim>
                                    <p:anim calcmode="lin" valueType="num">
                                      <p:cBhvr>
                                        <p:cTn id="272" dur="332" tmFilter="0, 0; 0.125,0.2665; 0.25,0.4; 0.375,0.465; 0.5,0.5;  0.625,0.535; 0.75,0.6; 0.875,0.7335; 1,1">
                                          <p:stCondLst>
                                            <p:cond delay="1324"/>
                                          </p:stCondLst>
                                        </p:cTn>
                                        <p:tgtEl>
                                          <p:spTgt spid="7">
                                            <p:txEl>
                                              <p:pRg st="16" end="16"/>
                                            </p:txEl>
                                          </p:spTgt>
                                        </p:tgtEl>
                                        <p:attrNameLst>
                                          <p:attrName>ppt_y</p:attrName>
                                        </p:attrNameLst>
                                      </p:cBhvr>
                                      <p:tavLst>
                                        <p:tav tm="0" fmla="#ppt_y-sin(pi*$)/27">
                                          <p:val>
                                            <p:fltVal val="0"/>
                                          </p:val>
                                        </p:tav>
                                        <p:tav tm="100000">
                                          <p:val>
                                            <p:fltVal val="1"/>
                                          </p:val>
                                        </p:tav>
                                      </p:tavLst>
                                    </p:anim>
                                    <p:anim calcmode="lin" valueType="num">
                                      <p:cBhvr>
                                        <p:cTn id="273" dur="164" tmFilter="0, 0; 0.125,0.2665; 0.25,0.4; 0.375,0.465; 0.5,0.5;  0.625,0.535; 0.75,0.6; 0.875,0.7335; 1,1">
                                          <p:stCondLst>
                                            <p:cond delay="1656"/>
                                          </p:stCondLst>
                                        </p:cTn>
                                        <p:tgtEl>
                                          <p:spTgt spid="7">
                                            <p:txEl>
                                              <p:pRg st="16" end="16"/>
                                            </p:txEl>
                                          </p:spTgt>
                                        </p:tgtEl>
                                        <p:attrNameLst>
                                          <p:attrName>ppt_y</p:attrName>
                                        </p:attrNameLst>
                                      </p:cBhvr>
                                      <p:tavLst>
                                        <p:tav tm="0" fmla="#ppt_y-sin(pi*$)/81">
                                          <p:val>
                                            <p:fltVal val="0"/>
                                          </p:val>
                                        </p:tav>
                                        <p:tav tm="100000">
                                          <p:val>
                                            <p:fltVal val="1"/>
                                          </p:val>
                                        </p:tav>
                                      </p:tavLst>
                                    </p:anim>
                                    <p:animScale>
                                      <p:cBhvr>
                                        <p:cTn id="274" dur="26">
                                          <p:stCondLst>
                                            <p:cond delay="650"/>
                                          </p:stCondLst>
                                        </p:cTn>
                                        <p:tgtEl>
                                          <p:spTgt spid="7">
                                            <p:txEl>
                                              <p:pRg st="16" end="16"/>
                                            </p:txEl>
                                          </p:spTgt>
                                        </p:tgtEl>
                                      </p:cBhvr>
                                      <p:to x="100000" y="60000"/>
                                    </p:animScale>
                                    <p:animScale>
                                      <p:cBhvr>
                                        <p:cTn id="275" dur="166" decel="50000">
                                          <p:stCondLst>
                                            <p:cond delay="676"/>
                                          </p:stCondLst>
                                        </p:cTn>
                                        <p:tgtEl>
                                          <p:spTgt spid="7">
                                            <p:txEl>
                                              <p:pRg st="16" end="16"/>
                                            </p:txEl>
                                          </p:spTgt>
                                        </p:tgtEl>
                                      </p:cBhvr>
                                      <p:to x="100000" y="100000"/>
                                    </p:animScale>
                                    <p:animScale>
                                      <p:cBhvr>
                                        <p:cTn id="276" dur="26">
                                          <p:stCondLst>
                                            <p:cond delay="1312"/>
                                          </p:stCondLst>
                                        </p:cTn>
                                        <p:tgtEl>
                                          <p:spTgt spid="7">
                                            <p:txEl>
                                              <p:pRg st="16" end="16"/>
                                            </p:txEl>
                                          </p:spTgt>
                                        </p:tgtEl>
                                      </p:cBhvr>
                                      <p:to x="100000" y="80000"/>
                                    </p:animScale>
                                    <p:animScale>
                                      <p:cBhvr>
                                        <p:cTn id="277" dur="166" decel="50000">
                                          <p:stCondLst>
                                            <p:cond delay="1338"/>
                                          </p:stCondLst>
                                        </p:cTn>
                                        <p:tgtEl>
                                          <p:spTgt spid="7">
                                            <p:txEl>
                                              <p:pRg st="16" end="16"/>
                                            </p:txEl>
                                          </p:spTgt>
                                        </p:tgtEl>
                                      </p:cBhvr>
                                      <p:to x="100000" y="100000"/>
                                    </p:animScale>
                                    <p:animScale>
                                      <p:cBhvr>
                                        <p:cTn id="278" dur="26">
                                          <p:stCondLst>
                                            <p:cond delay="1642"/>
                                          </p:stCondLst>
                                        </p:cTn>
                                        <p:tgtEl>
                                          <p:spTgt spid="7">
                                            <p:txEl>
                                              <p:pRg st="16" end="16"/>
                                            </p:txEl>
                                          </p:spTgt>
                                        </p:tgtEl>
                                      </p:cBhvr>
                                      <p:to x="100000" y="90000"/>
                                    </p:animScale>
                                    <p:animScale>
                                      <p:cBhvr>
                                        <p:cTn id="279" dur="166" decel="50000">
                                          <p:stCondLst>
                                            <p:cond delay="1668"/>
                                          </p:stCondLst>
                                        </p:cTn>
                                        <p:tgtEl>
                                          <p:spTgt spid="7">
                                            <p:txEl>
                                              <p:pRg st="16" end="16"/>
                                            </p:txEl>
                                          </p:spTgt>
                                        </p:tgtEl>
                                      </p:cBhvr>
                                      <p:to x="100000" y="100000"/>
                                    </p:animScale>
                                    <p:animScale>
                                      <p:cBhvr>
                                        <p:cTn id="280" dur="26">
                                          <p:stCondLst>
                                            <p:cond delay="1808"/>
                                          </p:stCondLst>
                                        </p:cTn>
                                        <p:tgtEl>
                                          <p:spTgt spid="7">
                                            <p:txEl>
                                              <p:pRg st="16" end="16"/>
                                            </p:txEl>
                                          </p:spTgt>
                                        </p:tgtEl>
                                      </p:cBhvr>
                                      <p:to x="100000" y="95000"/>
                                    </p:animScale>
                                    <p:animScale>
                                      <p:cBhvr>
                                        <p:cTn id="281" dur="166" decel="50000">
                                          <p:stCondLst>
                                            <p:cond delay="1834"/>
                                          </p:stCondLst>
                                        </p:cTn>
                                        <p:tgtEl>
                                          <p:spTgt spid="7">
                                            <p:txEl>
                                              <p:pRg st="16" end="16"/>
                                            </p:txEl>
                                          </p:spTgt>
                                        </p:tgtEl>
                                      </p:cBhvr>
                                      <p:to x="100000" y="100000"/>
                                    </p:animScale>
                                  </p:childTnLst>
                                </p:cTn>
                              </p:par>
                              <p:par>
                                <p:cTn id="282" presetID="26" presetClass="entr" presetSubtype="0" fill="hold" nodeType="withEffect">
                                  <p:stCondLst>
                                    <p:cond delay="0"/>
                                  </p:stCondLst>
                                  <p:childTnLst>
                                    <p:set>
                                      <p:cBhvr>
                                        <p:cTn id="283" dur="1" fill="hold">
                                          <p:stCondLst>
                                            <p:cond delay="0"/>
                                          </p:stCondLst>
                                        </p:cTn>
                                        <p:tgtEl>
                                          <p:spTgt spid="7">
                                            <p:txEl>
                                              <p:pRg st="17" end="17"/>
                                            </p:txEl>
                                          </p:spTgt>
                                        </p:tgtEl>
                                        <p:attrNameLst>
                                          <p:attrName>style.visibility</p:attrName>
                                        </p:attrNameLst>
                                      </p:cBhvr>
                                      <p:to>
                                        <p:strVal val="visible"/>
                                      </p:to>
                                    </p:set>
                                    <p:animEffect transition="in" filter="wipe(down)">
                                      <p:cBhvr>
                                        <p:cTn id="284" dur="580">
                                          <p:stCondLst>
                                            <p:cond delay="0"/>
                                          </p:stCondLst>
                                        </p:cTn>
                                        <p:tgtEl>
                                          <p:spTgt spid="7">
                                            <p:txEl>
                                              <p:pRg st="17" end="17"/>
                                            </p:txEl>
                                          </p:spTgt>
                                        </p:tgtEl>
                                      </p:cBhvr>
                                    </p:animEffect>
                                    <p:anim calcmode="lin" valueType="num">
                                      <p:cBhvr>
                                        <p:cTn id="285" dur="1822" tmFilter="0,0; 0.14,0.36; 0.43,0.73; 0.71,0.91; 1.0,1.0">
                                          <p:stCondLst>
                                            <p:cond delay="0"/>
                                          </p:stCondLst>
                                        </p:cTn>
                                        <p:tgtEl>
                                          <p:spTgt spid="7">
                                            <p:txEl>
                                              <p:pRg st="17" end="17"/>
                                            </p:txEl>
                                          </p:spTgt>
                                        </p:tgtEl>
                                        <p:attrNameLst>
                                          <p:attrName>ppt_x</p:attrName>
                                        </p:attrNameLst>
                                      </p:cBhvr>
                                      <p:tavLst>
                                        <p:tav tm="0">
                                          <p:val>
                                            <p:strVal val="#ppt_x-0.25"/>
                                          </p:val>
                                        </p:tav>
                                        <p:tav tm="100000">
                                          <p:val>
                                            <p:strVal val="#ppt_x"/>
                                          </p:val>
                                        </p:tav>
                                      </p:tavLst>
                                    </p:anim>
                                    <p:anim calcmode="lin" valueType="num">
                                      <p:cBhvr>
                                        <p:cTn id="286" dur="664" tmFilter="0.0,0.0; 0.25,0.07; 0.50,0.2; 0.75,0.467; 1.0,1.0">
                                          <p:stCondLst>
                                            <p:cond delay="0"/>
                                          </p:stCondLst>
                                        </p:cTn>
                                        <p:tgtEl>
                                          <p:spTgt spid="7">
                                            <p:txEl>
                                              <p:pRg st="17" end="17"/>
                                            </p:txEl>
                                          </p:spTgt>
                                        </p:tgtEl>
                                        <p:attrNameLst>
                                          <p:attrName>ppt_y</p:attrName>
                                        </p:attrNameLst>
                                      </p:cBhvr>
                                      <p:tavLst>
                                        <p:tav tm="0" fmla="#ppt_y-sin(pi*$)/3">
                                          <p:val>
                                            <p:fltVal val="0.5"/>
                                          </p:val>
                                        </p:tav>
                                        <p:tav tm="100000">
                                          <p:val>
                                            <p:fltVal val="1"/>
                                          </p:val>
                                        </p:tav>
                                      </p:tavLst>
                                    </p:anim>
                                    <p:anim calcmode="lin" valueType="num">
                                      <p:cBhvr>
                                        <p:cTn id="287" dur="664" tmFilter="0, 0; 0.125,0.2665; 0.25,0.4; 0.375,0.465; 0.5,0.5;  0.625,0.535; 0.75,0.6; 0.875,0.7335; 1,1">
                                          <p:stCondLst>
                                            <p:cond delay="664"/>
                                          </p:stCondLst>
                                        </p:cTn>
                                        <p:tgtEl>
                                          <p:spTgt spid="7">
                                            <p:txEl>
                                              <p:pRg st="17" end="17"/>
                                            </p:txEl>
                                          </p:spTgt>
                                        </p:tgtEl>
                                        <p:attrNameLst>
                                          <p:attrName>ppt_y</p:attrName>
                                        </p:attrNameLst>
                                      </p:cBhvr>
                                      <p:tavLst>
                                        <p:tav tm="0" fmla="#ppt_y-sin(pi*$)/9">
                                          <p:val>
                                            <p:fltVal val="0"/>
                                          </p:val>
                                        </p:tav>
                                        <p:tav tm="100000">
                                          <p:val>
                                            <p:fltVal val="1"/>
                                          </p:val>
                                        </p:tav>
                                      </p:tavLst>
                                    </p:anim>
                                    <p:anim calcmode="lin" valueType="num">
                                      <p:cBhvr>
                                        <p:cTn id="288" dur="332" tmFilter="0, 0; 0.125,0.2665; 0.25,0.4; 0.375,0.465; 0.5,0.5;  0.625,0.535; 0.75,0.6; 0.875,0.7335; 1,1">
                                          <p:stCondLst>
                                            <p:cond delay="1324"/>
                                          </p:stCondLst>
                                        </p:cTn>
                                        <p:tgtEl>
                                          <p:spTgt spid="7">
                                            <p:txEl>
                                              <p:pRg st="17" end="17"/>
                                            </p:txEl>
                                          </p:spTgt>
                                        </p:tgtEl>
                                        <p:attrNameLst>
                                          <p:attrName>ppt_y</p:attrName>
                                        </p:attrNameLst>
                                      </p:cBhvr>
                                      <p:tavLst>
                                        <p:tav tm="0" fmla="#ppt_y-sin(pi*$)/27">
                                          <p:val>
                                            <p:fltVal val="0"/>
                                          </p:val>
                                        </p:tav>
                                        <p:tav tm="100000">
                                          <p:val>
                                            <p:fltVal val="1"/>
                                          </p:val>
                                        </p:tav>
                                      </p:tavLst>
                                    </p:anim>
                                    <p:anim calcmode="lin" valueType="num">
                                      <p:cBhvr>
                                        <p:cTn id="289" dur="164" tmFilter="0, 0; 0.125,0.2665; 0.25,0.4; 0.375,0.465; 0.5,0.5;  0.625,0.535; 0.75,0.6; 0.875,0.7335; 1,1">
                                          <p:stCondLst>
                                            <p:cond delay="1656"/>
                                          </p:stCondLst>
                                        </p:cTn>
                                        <p:tgtEl>
                                          <p:spTgt spid="7">
                                            <p:txEl>
                                              <p:pRg st="17" end="17"/>
                                            </p:txEl>
                                          </p:spTgt>
                                        </p:tgtEl>
                                        <p:attrNameLst>
                                          <p:attrName>ppt_y</p:attrName>
                                        </p:attrNameLst>
                                      </p:cBhvr>
                                      <p:tavLst>
                                        <p:tav tm="0" fmla="#ppt_y-sin(pi*$)/81">
                                          <p:val>
                                            <p:fltVal val="0"/>
                                          </p:val>
                                        </p:tav>
                                        <p:tav tm="100000">
                                          <p:val>
                                            <p:fltVal val="1"/>
                                          </p:val>
                                        </p:tav>
                                      </p:tavLst>
                                    </p:anim>
                                    <p:animScale>
                                      <p:cBhvr>
                                        <p:cTn id="290" dur="26">
                                          <p:stCondLst>
                                            <p:cond delay="650"/>
                                          </p:stCondLst>
                                        </p:cTn>
                                        <p:tgtEl>
                                          <p:spTgt spid="7">
                                            <p:txEl>
                                              <p:pRg st="17" end="17"/>
                                            </p:txEl>
                                          </p:spTgt>
                                        </p:tgtEl>
                                      </p:cBhvr>
                                      <p:to x="100000" y="60000"/>
                                    </p:animScale>
                                    <p:animScale>
                                      <p:cBhvr>
                                        <p:cTn id="291" dur="166" decel="50000">
                                          <p:stCondLst>
                                            <p:cond delay="676"/>
                                          </p:stCondLst>
                                        </p:cTn>
                                        <p:tgtEl>
                                          <p:spTgt spid="7">
                                            <p:txEl>
                                              <p:pRg st="17" end="17"/>
                                            </p:txEl>
                                          </p:spTgt>
                                        </p:tgtEl>
                                      </p:cBhvr>
                                      <p:to x="100000" y="100000"/>
                                    </p:animScale>
                                    <p:animScale>
                                      <p:cBhvr>
                                        <p:cTn id="292" dur="26">
                                          <p:stCondLst>
                                            <p:cond delay="1312"/>
                                          </p:stCondLst>
                                        </p:cTn>
                                        <p:tgtEl>
                                          <p:spTgt spid="7">
                                            <p:txEl>
                                              <p:pRg st="17" end="17"/>
                                            </p:txEl>
                                          </p:spTgt>
                                        </p:tgtEl>
                                      </p:cBhvr>
                                      <p:to x="100000" y="80000"/>
                                    </p:animScale>
                                    <p:animScale>
                                      <p:cBhvr>
                                        <p:cTn id="293" dur="166" decel="50000">
                                          <p:stCondLst>
                                            <p:cond delay="1338"/>
                                          </p:stCondLst>
                                        </p:cTn>
                                        <p:tgtEl>
                                          <p:spTgt spid="7">
                                            <p:txEl>
                                              <p:pRg st="17" end="17"/>
                                            </p:txEl>
                                          </p:spTgt>
                                        </p:tgtEl>
                                      </p:cBhvr>
                                      <p:to x="100000" y="100000"/>
                                    </p:animScale>
                                    <p:animScale>
                                      <p:cBhvr>
                                        <p:cTn id="294" dur="26">
                                          <p:stCondLst>
                                            <p:cond delay="1642"/>
                                          </p:stCondLst>
                                        </p:cTn>
                                        <p:tgtEl>
                                          <p:spTgt spid="7">
                                            <p:txEl>
                                              <p:pRg st="17" end="17"/>
                                            </p:txEl>
                                          </p:spTgt>
                                        </p:tgtEl>
                                      </p:cBhvr>
                                      <p:to x="100000" y="90000"/>
                                    </p:animScale>
                                    <p:animScale>
                                      <p:cBhvr>
                                        <p:cTn id="295" dur="166" decel="50000">
                                          <p:stCondLst>
                                            <p:cond delay="1668"/>
                                          </p:stCondLst>
                                        </p:cTn>
                                        <p:tgtEl>
                                          <p:spTgt spid="7">
                                            <p:txEl>
                                              <p:pRg st="17" end="17"/>
                                            </p:txEl>
                                          </p:spTgt>
                                        </p:tgtEl>
                                      </p:cBhvr>
                                      <p:to x="100000" y="100000"/>
                                    </p:animScale>
                                    <p:animScale>
                                      <p:cBhvr>
                                        <p:cTn id="296" dur="26">
                                          <p:stCondLst>
                                            <p:cond delay="1808"/>
                                          </p:stCondLst>
                                        </p:cTn>
                                        <p:tgtEl>
                                          <p:spTgt spid="7">
                                            <p:txEl>
                                              <p:pRg st="17" end="17"/>
                                            </p:txEl>
                                          </p:spTgt>
                                        </p:tgtEl>
                                      </p:cBhvr>
                                      <p:to x="100000" y="95000"/>
                                    </p:animScale>
                                    <p:animScale>
                                      <p:cBhvr>
                                        <p:cTn id="297" dur="166" decel="50000">
                                          <p:stCondLst>
                                            <p:cond delay="1834"/>
                                          </p:stCondLst>
                                        </p:cTn>
                                        <p:tgtEl>
                                          <p:spTgt spid="7">
                                            <p:txEl>
                                              <p:pRg st="17" end="17"/>
                                            </p:txEl>
                                          </p:spTgt>
                                        </p:tgtEl>
                                      </p:cBhvr>
                                      <p:to x="100000" y="100000"/>
                                    </p:animScale>
                                  </p:childTnLst>
                                </p:cTn>
                              </p:par>
                              <p:par>
                                <p:cTn id="298" presetID="26" presetClass="entr" presetSubtype="0" fill="hold" nodeType="withEffect">
                                  <p:stCondLst>
                                    <p:cond delay="0"/>
                                  </p:stCondLst>
                                  <p:childTnLst>
                                    <p:set>
                                      <p:cBhvr>
                                        <p:cTn id="299" dur="1" fill="hold">
                                          <p:stCondLst>
                                            <p:cond delay="0"/>
                                          </p:stCondLst>
                                        </p:cTn>
                                        <p:tgtEl>
                                          <p:spTgt spid="7">
                                            <p:txEl>
                                              <p:pRg st="18" end="18"/>
                                            </p:txEl>
                                          </p:spTgt>
                                        </p:tgtEl>
                                        <p:attrNameLst>
                                          <p:attrName>style.visibility</p:attrName>
                                        </p:attrNameLst>
                                      </p:cBhvr>
                                      <p:to>
                                        <p:strVal val="visible"/>
                                      </p:to>
                                    </p:set>
                                    <p:animEffect transition="in" filter="wipe(down)">
                                      <p:cBhvr>
                                        <p:cTn id="300" dur="580">
                                          <p:stCondLst>
                                            <p:cond delay="0"/>
                                          </p:stCondLst>
                                        </p:cTn>
                                        <p:tgtEl>
                                          <p:spTgt spid="7">
                                            <p:txEl>
                                              <p:pRg st="18" end="18"/>
                                            </p:txEl>
                                          </p:spTgt>
                                        </p:tgtEl>
                                      </p:cBhvr>
                                    </p:animEffect>
                                    <p:anim calcmode="lin" valueType="num">
                                      <p:cBhvr>
                                        <p:cTn id="301" dur="1822" tmFilter="0,0; 0.14,0.36; 0.43,0.73; 0.71,0.91; 1.0,1.0">
                                          <p:stCondLst>
                                            <p:cond delay="0"/>
                                          </p:stCondLst>
                                        </p:cTn>
                                        <p:tgtEl>
                                          <p:spTgt spid="7">
                                            <p:txEl>
                                              <p:pRg st="18" end="18"/>
                                            </p:txEl>
                                          </p:spTgt>
                                        </p:tgtEl>
                                        <p:attrNameLst>
                                          <p:attrName>ppt_x</p:attrName>
                                        </p:attrNameLst>
                                      </p:cBhvr>
                                      <p:tavLst>
                                        <p:tav tm="0">
                                          <p:val>
                                            <p:strVal val="#ppt_x-0.25"/>
                                          </p:val>
                                        </p:tav>
                                        <p:tav tm="100000">
                                          <p:val>
                                            <p:strVal val="#ppt_x"/>
                                          </p:val>
                                        </p:tav>
                                      </p:tavLst>
                                    </p:anim>
                                    <p:anim calcmode="lin" valueType="num">
                                      <p:cBhvr>
                                        <p:cTn id="302" dur="664" tmFilter="0.0,0.0; 0.25,0.07; 0.50,0.2; 0.75,0.467; 1.0,1.0">
                                          <p:stCondLst>
                                            <p:cond delay="0"/>
                                          </p:stCondLst>
                                        </p:cTn>
                                        <p:tgtEl>
                                          <p:spTgt spid="7">
                                            <p:txEl>
                                              <p:pRg st="18" end="18"/>
                                            </p:txEl>
                                          </p:spTgt>
                                        </p:tgtEl>
                                        <p:attrNameLst>
                                          <p:attrName>ppt_y</p:attrName>
                                        </p:attrNameLst>
                                      </p:cBhvr>
                                      <p:tavLst>
                                        <p:tav tm="0" fmla="#ppt_y-sin(pi*$)/3">
                                          <p:val>
                                            <p:fltVal val="0.5"/>
                                          </p:val>
                                        </p:tav>
                                        <p:tav tm="100000">
                                          <p:val>
                                            <p:fltVal val="1"/>
                                          </p:val>
                                        </p:tav>
                                      </p:tavLst>
                                    </p:anim>
                                    <p:anim calcmode="lin" valueType="num">
                                      <p:cBhvr>
                                        <p:cTn id="303" dur="664" tmFilter="0, 0; 0.125,0.2665; 0.25,0.4; 0.375,0.465; 0.5,0.5;  0.625,0.535; 0.75,0.6; 0.875,0.7335; 1,1">
                                          <p:stCondLst>
                                            <p:cond delay="664"/>
                                          </p:stCondLst>
                                        </p:cTn>
                                        <p:tgtEl>
                                          <p:spTgt spid="7">
                                            <p:txEl>
                                              <p:pRg st="18" end="18"/>
                                            </p:txEl>
                                          </p:spTgt>
                                        </p:tgtEl>
                                        <p:attrNameLst>
                                          <p:attrName>ppt_y</p:attrName>
                                        </p:attrNameLst>
                                      </p:cBhvr>
                                      <p:tavLst>
                                        <p:tav tm="0" fmla="#ppt_y-sin(pi*$)/9">
                                          <p:val>
                                            <p:fltVal val="0"/>
                                          </p:val>
                                        </p:tav>
                                        <p:tav tm="100000">
                                          <p:val>
                                            <p:fltVal val="1"/>
                                          </p:val>
                                        </p:tav>
                                      </p:tavLst>
                                    </p:anim>
                                    <p:anim calcmode="lin" valueType="num">
                                      <p:cBhvr>
                                        <p:cTn id="304" dur="332" tmFilter="0, 0; 0.125,0.2665; 0.25,0.4; 0.375,0.465; 0.5,0.5;  0.625,0.535; 0.75,0.6; 0.875,0.7335; 1,1">
                                          <p:stCondLst>
                                            <p:cond delay="1324"/>
                                          </p:stCondLst>
                                        </p:cTn>
                                        <p:tgtEl>
                                          <p:spTgt spid="7">
                                            <p:txEl>
                                              <p:pRg st="18" end="18"/>
                                            </p:txEl>
                                          </p:spTgt>
                                        </p:tgtEl>
                                        <p:attrNameLst>
                                          <p:attrName>ppt_y</p:attrName>
                                        </p:attrNameLst>
                                      </p:cBhvr>
                                      <p:tavLst>
                                        <p:tav tm="0" fmla="#ppt_y-sin(pi*$)/27">
                                          <p:val>
                                            <p:fltVal val="0"/>
                                          </p:val>
                                        </p:tav>
                                        <p:tav tm="100000">
                                          <p:val>
                                            <p:fltVal val="1"/>
                                          </p:val>
                                        </p:tav>
                                      </p:tavLst>
                                    </p:anim>
                                    <p:anim calcmode="lin" valueType="num">
                                      <p:cBhvr>
                                        <p:cTn id="305" dur="164" tmFilter="0, 0; 0.125,0.2665; 0.25,0.4; 0.375,0.465; 0.5,0.5;  0.625,0.535; 0.75,0.6; 0.875,0.7335; 1,1">
                                          <p:stCondLst>
                                            <p:cond delay="1656"/>
                                          </p:stCondLst>
                                        </p:cTn>
                                        <p:tgtEl>
                                          <p:spTgt spid="7">
                                            <p:txEl>
                                              <p:pRg st="18" end="18"/>
                                            </p:txEl>
                                          </p:spTgt>
                                        </p:tgtEl>
                                        <p:attrNameLst>
                                          <p:attrName>ppt_y</p:attrName>
                                        </p:attrNameLst>
                                      </p:cBhvr>
                                      <p:tavLst>
                                        <p:tav tm="0" fmla="#ppt_y-sin(pi*$)/81">
                                          <p:val>
                                            <p:fltVal val="0"/>
                                          </p:val>
                                        </p:tav>
                                        <p:tav tm="100000">
                                          <p:val>
                                            <p:fltVal val="1"/>
                                          </p:val>
                                        </p:tav>
                                      </p:tavLst>
                                    </p:anim>
                                    <p:animScale>
                                      <p:cBhvr>
                                        <p:cTn id="306" dur="26">
                                          <p:stCondLst>
                                            <p:cond delay="650"/>
                                          </p:stCondLst>
                                        </p:cTn>
                                        <p:tgtEl>
                                          <p:spTgt spid="7">
                                            <p:txEl>
                                              <p:pRg st="18" end="18"/>
                                            </p:txEl>
                                          </p:spTgt>
                                        </p:tgtEl>
                                      </p:cBhvr>
                                      <p:to x="100000" y="60000"/>
                                    </p:animScale>
                                    <p:animScale>
                                      <p:cBhvr>
                                        <p:cTn id="307" dur="166" decel="50000">
                                          <p:stCondLst>
                                            <p:cond delay="676"/>
                                          </p:stCondLst>
                                        </p:cTn>
                                        <p:tgtEl>
                                          <p:spTgt spid="7">
                                            <p:txEl>
                                              <p:pRg st="18" end="18"/>
                                            </p:txEl>
                                          </p:spTgt>
                                        </p:tgtEl>
                                      </p:cBhvr>
                                      <p:to x="100000" y="100000"/>
                                    </p:animScale>
                                    <p:animScale>
                                      <p:cBhvr>
                                        <p:cTn id="308" dur="26">
                                          <p:stCondLst>
                                            <p:cond delay="1312"/>
                                          </p:stCondLst>
                                        </p:cTn>
                                        <p:tgtEl>
                                          <p:spTgt spid="7">
                                            <p:txEl>
                                              <p:pRg st="18" end="18"/>
                                            </p:txEl>
                                          </p:spTgt>
                                        </p:tgtEl>
                                      </p:cBhvr>
                                      <p:to x="100000" y="80000"/>
                                    </p:animScale>
                                    <p:animScale>
                                      <p:cBhvr>
                                        <p:cTn id="309" dur="166" decel="50000">
                                          <p:stCondLst>
                                            <p:cond delay="1338"/>
                                          </p:stCondLst>
                                        </p:cTn>
                                        <p:tgtEl>
                                          <p:spTgt spid="7">
                                            <p:txEl>
                                              <p:pRg st="18" end="18"/>
                                            </p:txEl>
                                          </p:spTgt>
                                        </p:tgtEl>
                                      </p:cBhvr>
                                      <p:to x="100000" y="100000"/>
                                    </p:animScale>
                                    <p:animScale>
                                      <p:cBhvr>
                                        <p:cTn id="310" dur="26">
                                          <p:stCondLst>
                                            <p:cond delay="1642"/>
                                          </p:stCondLst>
                                        </p:cTn>
                                        <p:tgtEl>
                                          <p:spTgt spid="7">
                                            <p:txEl>
                                              <p:pRg st="18" end="18"/>
                                            </p:txEl>
                                          </p:spTgt>
                                        </p:tgtEl>
                                      </p:cBhvr>
                                      <p:to x="100000" y="90000"/>
                                    </p:animScale>
                                    <p:animScale>
                                      <p:cBhvr>
                                        <p:cTn id="311" dur="166" decel="50000">
                                          <p:stCondLst>
                                            <p:cond delay="1668"/>
                                          </p:stCondLst>
                                        </p:cTn>
                                        <p:tgtEl>
                                          <p:spTgt spid="7">
                                            <p:txEl>
                                              <p:pRg st="18" end="18"/>
                                            </p:txEl>
                                          </p:spTgt>
                                        </p:tgtEl>
                                      </p:cBhvr>
                                      <p:to x="100000" y="100000"/>
                                    </p:animScale>
                                    <p:animScale>
                                      <p:cBhvr>
                                        <p:cTn id="312" dur="26">
                                          <p:stCondLst>
                                            <p:cond delay="1808"/>
                                          </p:stCondLst>
                                        </p:cTn>
                                        <p:tgtEl>
                                          <p:spTgt spid="7">
                                            <p:txEl>
                                              <p:pRg st="18" end="18"/>
                                            </p:txEl>
                                          </p:spTgt>
                                        </p:tgtEl>
                                      </p:cBhvr>
                                      <p:to x="100000" y="95000"/>
                                    </p:animScale>
                                    <p:animScale>
                                      <p:cBhvr>
                                        <p:cTn id="313" dur="166" decel="50000">
                                          <p:stCondLst>
                                            <p:cond delay="1834"/>
                                          </p:stCondLst>
                                        </p:cTn>
                                        <p:tgtEl>
                                          <p:spTgt spid="7">
                                            <p:txEl>
                                              <p:pRg st="18" end="18"/>
                                            </p:txEl>
                                          </p:spTgt>
                                        </p:tgtEl>
                                      </p:cBhvr>
                                      <p:to x="100000" y="100000"/>
                                    </p:animScale>
                                  </p:childTnLst>
                                </p:cTn>
                              </p:par>
                              <p:par>
                                <p:cTn id="314" presetID="26" presetClass="entr" presetSubtype="0" fill="hold" nodeType="withEffect">
                                  <p:stCondLst>
                                    <p:cond delay="0"/>
                                  </p:stCondLst>
                                  <p:childTnLst>
                                    <p:set>
                                      <p:cBhvr>
                                        <p:cTn id="315" dur="1" fill="hold">
                                          <p:stCondLst>
                                            <p:cond delay="0"/>
                                          </p:stCondLst>
                                        </p:cTn>
                                        <p:tgtEl>
                                          <p:spTgt spid="7">
                                            <p:txEl>
                                              <p:pRg st="19" end="19"/>
                                            </p:txEl>
                                          </p:spTgt>
                                        </p:tgtEl>
                                        <p:attrNameLst>
                                          <p:attrName>style.visibility</p:attrName>
                                        </p:attrNameLst>
                                      </p:cBhvr>
                                      <p:to>
                                        <p:strVal val="visible"/>
                                      </p:to>
                                    </p:set>
                                    <p:animEffect transition="in" filter="wipe(down)">
                                      <p:cBhvr>
                                        <p:cTn id="316" dur="580">
                                          <p:stCondLst>
                                            <p:cond delay="0"/>
                                          </p:stCondLst>
                                        </p:cTn>
                                        <p:tgtEl>
                                          <p:spTgt spid="7">
                                            <p:txEl>
                                              <p:pRg st="19" end="19"/>
                                            </p:txEl>
                                          </p:spTgt>
                                        </p:tgtEl>
                                      </p:cBhvr>
                                    </p:animEffect>
                                    <p:anim calcmode="lin" valueType="num">
                                      <p:cBhvr>
                                        <p:cTn id="317" dur="1822" tmFilter="0,0; 0.14,0.36; 0.43,0.73; 0.71,0.91; 1.0,1.0">
                                          <p:stCondLst>
                                            <p:cond delay="0"/>
                                          </p:stCondLst>
                                        </p:cTn>
                                        <p:tgtEl>
                                          <p:spTgt spid="7">
                                            <p:txEl>
                                              <p:pRg st="19" end="19"/>
                                            </p:txEl>
                                          </p:spTgt>
                                        </p:tgtEl>
                                        <p:attrNameLst>
                                          <p:attrName>ppt_x</p:attrName>
                                        </p:attrNameLst>
                                      </p:cBhvr>
                                      <p:tavLst>
                                        <p:tav tm="0">
                                          <p:val>
                                            <p:strVal val="#ppt_x-0.25"/>
                                          </p:val>
                                        </p:tav>
                                        <p:tav tm="100000">
                                          <p:val>
                                            <p:strVal val="#ppt_x"/>
                                          </p:val>
                                        </p:tav>
                                      </p:tavLst>
                                    </p:anim>
                                    <p:anim calcmode="lin" valueType="num">
                                      <p:cBhvr>
                                        <p:cTn id="318" dur="664" tmFilter="0.0,0.0; 0.25,0.07; 0.50,0.2; 0.75,0.467; 1.0,1.0">
                                          <p:stCondLst>
                                            <p:cond delay="0"/>
                                          </p:stCondLst>
                                        </p:cTn>
                                        <p:tgtEl>
                                          <p:spTgt spid="7">
                                            <p:txEl>
                                              <p:pRg st="19" end="19"/>
                                            </p:txEl>
                                          </p:spTgt>
                                        </p:tgtEl>
                                        <p:attrNameLst>
                                          <p:attrName>ppt_y</p:attrName>
                                        </p:attrNameLst>
                                      </p:cBhvr>
                                      <p:tavLst>
                                        <p:tav tm="0" fmla="#ppt_y-sin(pi*$)/3">
                                          <p:val>
                                            <p:fltVal val="0.5"/>
                                          </p:val>
                                        </p:tav>
                                        <p:tav tm="100000">
                                          <p:val>
                                            <p:fltVal val="1"/>
                                          </p:val>
                                        </p:tav>
                                      </p:tavLst>
                                    </p:anim>
                                    <p:anim calcmode="lin" valueType="num">
                                      <p:cBhvr>
                                        <p:cTn id="319" dur="664" tmFilter="0, 0; 0.125,0.2665; 0.25,0.4; 0.375,0.465; 0.5,0.5;  0.625,0.535; 0.75,0.6; 0.875,0.7335; 1,1">
                                          <p:stCondLst>
                                            <p:cond delay="664"/>
                                          </p:stCondLst>
                                        </p:cTn>
                                        <p:tgtEl>
                                          <p:spTgt spid="7">
                                            <p:txEl>
                                              <p:pRg st="19" end="19"/>
                                            </p:txEl>
                                          </p:spTgt>
                                        </p:tgtEl>
                                        <p:attrNameLst>
                                          <p:attrName>ppt_y</p:attrName>
                                        </p:attrNameLst>
                                      </p:cBhvr>
                                      <p:tavLst>
                                        <p:tav tm="0" fmla="#ppt_y-sin(pi*$)/9">
                                          <p:val>
                                            <p:fltVal val="0"/>
                                          </p:val>
                                        </p:tav>
                                        <p:tav tm="100000">
                                          <p:val>
                                            <p:fltVal val="1"/>
                                          </p:val>
                                        </p:tav>
                                      </p:tavLst>
                                    </p:anim>
                                    <p:anim calcmode="lin" valueType="num">
                                      <p:cBhvr>
                                        <p:cTn id="320" dur="332" tmFilter="0, 0; 0.125,0.2665; 0.25,0.4; 0.375,0.465; 0.5,0.5;  0.625,0.535; 0.75,0.6; 0.875,0.7335; 1,1">
                                          <p:stCondLst>
                                            <p:cond delay="1324"/>
                                          </p:stCondLst>
                                        </p:cTn>
                                        <p:tgtEl>
                                          <p:spTgt spid="7">
                                            <p:txEl>
                                              <p:pRg st="19" end="19"/>
                                            </p:txEl>
                                          </p:spTgt>
                                        </p:tgtEl>
                                        <p:attrNameLst>
                                          <p:attrName>ppt_y</p:attrName>
                                        </p:attrNameLst>
                                      </p:cBhvr>
                                      <p:tavLst>
                                        <p:tav tm="0" fmla="#ppt_y-sin(pi*$)/27">
                                          <p:val>
                                            <p:fltVal val="0"/>
                                          </p:val>
                                        </p:tav>
                                        <p:tav tm="100000">
                                          <p:val>
                                            <p:fltVal val="1"/>
                                          </p:val>
                                        </p:tav>
                                      </p:tavLst>
                                    </p:anim>
                                    <p:anim calcmode="lin" valueType="num">
                                      <p:cBhvr>
                                        <p:cTn id="321" dur="164" tmFilter="0, 0; 0.125,0.2665; 0.25,0.4; 0.375,0.465; 0.5,0.5;  0.625,0.535; 0.75,0.6; 0.875,0.7335; 1,1">
                                          <p:stCondLst>
                                            <p:cond delay="1656"/>
                                          </p:stCondLst>
                                        </p:cTn>
                                        <p:tgtEl>
                                          <p:spTgt spid="7">
                                            <p:txEl>
                                              <p:pRg st="19" end="19"/>
                                            </p:txEl>
                                          </p:spTgt>
                                        </p:tgtEl>
                                        <p:attrNameLst>
                                          <p:attrName>ppt_y</p:attrName>
                                        </p:attrNameLst>
                                      </p:cBhvr>
                                      <p:tavLst>
                                        <p:tav tm="0" fmla="#ppt_y-sin(pi*$)/81">
                                          <p:val>
                                            <p:fltVal val="0"/>
                                          </p:val>
                                        </p:tav>
                                        <p:tav tm="100000">
                                          <p:val>
                                            <p:fltVal val="1"/>
                                          </p:val>
                                        </p:tav>
                                      </p:tavLst>
                                    </p:anim>
                                    <p:animScale>
                                      <p:cBhvr>
                                        <p:cTn id="322" dur="26">
                                          <p:stCondLst>
                                            <p:cond delay="650"/>
                                          </p:stCondLst>
                                        </p:cTn>
                                        <p:tgtEl>
                                          <p:spTgt spid="7">
                                            <p:txEl>
                                              <p:pRg st="19" end="19"/>
                                            </p:txEl>
                                          </p:spTgt>
                                        </p:tgtEl>
                                      </p:cBhvr>
                                      <p:to x="100000" y="60000"/>
                                    </p:animScale>
                                    <p:animScale>
                                      <p:cBhvr>
                                        <p:cTn id="323" dur="166" decel="50000">
                                          <p:stCondLst>
                                            <p:cond delay="676"/>
                                          </p:stCondLst>
                                        </p:cTn>
                                        <p:tgtEl>
                                          <p:spTgt spid="7">
                                            <p:txEl>
                                              <p:pRg st="19" end="19"/>
                                            </p:txEl>
                                          </p:spTgt>
                                        </p:tgtEl>
                                      </p:cBhvr>
                                      <p:to x="100000" y="100000"/>
                                    </p:animScale>
                                    <p:animScale>
                                      <p:cBhvr>
                                        <p:cTn id="324" dur="26">
                                          <p:stCondLst>
                                            <p:cond delay="1312"/>
                                          </p:stCondLst>
                                        </p:cTn>
                                        <p:tgtEl>
                                          <p:spTgt spid="7">
                                            <p:txEl>
                                              <p:pRg st="19" end="19"/>
                                            </p:txEl>
                                          </p:spTgt>
                                        </p:tgtEl>
                                      </p:cBhvr>
                                      <p:to x="100000" y="80000"/>
                                    </p:animScale>
                                    <p:animScale>
                                      <p:cBhvr>
                                        <p:cTn id="325" dur="166" decel="50000">
                                          <p:stCondLst>
                                            <p:cond delay="1338"/>
                                          </p:stCondLst>
                                        </p:cTn>
                                        <p:tgtEl>
                                          <p:spTgt spid="7">
                                            <p:txEl>
                                              <p:pRg st="19" end="19"/>
                                            </p:txEl>
                                          </p:spTgt>
                                        </p:tgtEl>
                                      </p:cBhvr>
                                      <p:to x="100000" y="100000"/>
                                    </p:animScale>
                                    <p:animScale>
                                      <p:cBhvr>
                                        <p:cTn id="326" dur="26">
                                          <p:stCondLst>
                                            <p:cond delay="1642"/>
                                          </p:stCondLst>
                                        </p:cTn>
                                        <p:tgtEl>
                                          <p:spTgt spid="7">
                                            <p:txEl>
                                              <p:pRg st="19" end="19"/>
                                            </p:txEl>
                                          </p:spTgt>
                                        </p:tgtEl>
                                      </p:cBhvr>
                                      <p:to x="100000" y="90000"/>
                                    </p:animScale>
                                    <p:animScale>
                                      <p:cBhvr>
                                        <p:cTn id="327" dur="166" decel="50000">
                                          <p:stCondLst>
                                            <p:cond delay="1668"/>
                                          </p:stCondLst>
                                        </p:cTn>
                                        <p:tgtEl>
                                          <p:spTgt spid="7">
                                            <p:txEl>
                                              <p:pRg st="19" end="19"/>
                                            </p:txEl>
                                          </p:spTgt>
                                        </p:tgtEl>
                                      </p:cBhvr>
                                      <p:to x="100000" y="100000"/>
                                    </p:animScale>
                                    <p:animScale>
                                      <p:cBhvr>
                                        <p:cTn id="328" dur="26">
                                          <p:stCondLst>
                                            <p:cond delay="1808"/>
                                          </p:stCondLst>
                                        </p:cTn>
                                        <p:tgtEl>
                                          <p:spTgt spid="7">
                                            <p:txEl>
                                              <p:pRg st="19" end="19"/>
                                            </p:txEl>
                                          </p:spTgt>
                                        </p:tgtEl>
                                      </p:cBhvr>
                                      <p:to x="100000" y="95000"/>
                                    </p:animScale>
                                    <p:animScale>
                                      <p:cBhvr>
                                        <p:cTn id="329" dur="166" decel="50000">
                                          <p:stCondLst>
                                            <p:cond delay="1834"/>
                                          </p:stCondLst>
                                        </p:cTn>
                                        <p:tgtEl>
                                          <p:spTgt spid="7">
                                            <p:txEl>
                                              <p:pRg st="19" end="19"/>
                                            </p:txEl>
                                          </p:spTgt>
                                        </p:tgtEl>
                                      </p:cBhvr>
                                      <p:to x="100000" y="100000"/>
                                    </p:animScale>
                                  </p:childTnLst>
                                </p:cTn>
                              </p:par>
                              <p:par>
                                <p:cTn id="330" presetID="26" presetClass="entr" presetSubtype="0" fill="hold" nodeType="withEffect">
                                  <p:stCondLst>
                                    <p:cond delay="0"/>
                                  </p:stCondLst>
                                  <p:childTnLst>
                                    <p:set>
                                      <p:cBhvr>
                                        <p:cTn id="331" dur="1" fill="hold">
                                          <p:stCondLst>
                                            <p:cond delay="0"/>
                                          </p:stCondLst>
                                        </p:cTn>
                                        <p:tgtEl>
                                          <p:spTgt spid="7">
                                            <p:txEl>
                                              <p:pRg st="20" end="20"/>
                                            </p:txEl>
                                          </p:spTgt>
                                        </p:tgtEl>
                                        <p:attrNameLst>
                                          <p:attrName>style.visibility</p:attrName>
                                        </p:attrNameLst>
                                      </p:cBhvr>
                                      <p:to>
                                        <p:strVal val="visible"/>
                                      </p:to>
                                    </p:set>
                                    <p:animEffect transition="in" filter="wipe(down)">
                                      <p:cBhvr>
                                        <p:cTn id="332" dur="580">
                                          <p:stCondLst>
                                            <p:cond delay="0"/>
                                          </p:stCondLst>
                                        </p:cTn>
                                        <p:tgtEl>
                                          <p:spTgt spid="7">
                                            <p:txEl>
                                              <p:pRg st="20" end="20"/>
                                            </p:txEl>
                                          </p:spTgt>
                                        </p:tgtEl>
                                      </p:cBhvr>
                                    </p:animEffect>
                                    <p:anim calcmode="lin" valueType="num">
                                      <p:cBhvr>
                                        <p:cTn id="333" dur="1822" tmFilter="0,0; 0.14,0.36; 0.43,0.73; 0.71,0.91; 1.0,1.0">
                                          <p:stCondLst>
                                            <p:cond delay="0"/>
                                          </p:stCondLst>
                                        </p:cTn>
                                        <p:tgtEl>
                                          <p:spTgt spid="7">
                                            <p:txEl>
                                              <p:pRg st="20" end="20"/>
                                            </p:txEl>
                                          </p:spTgt>
                                        </p:tgtEl>
                                        <p:attrNameLst>
                                          <p:attrName>ppt_x</p:attrName>
                                        </p:attrNameLst>
                                      </p:cBhvr>
                                      <p:tavLst>
                                        <p:tav tm="0">
                                          <p:val>
                                            <p:strVal val="#ppt_x-0.25"/>
                                          </p:val>
                                        </p:tav>
                                        <p:tav tm="100000">
                                          <p:val>
                                            <p:strVal val="#ppt_x"/>
                                          </p:val>
                                        </p:tav>
                                      </p:tavLst>
                                    </p:anim>
                                    <p:anim calcmode="lin" valueType="num">
                                      <p:cBhvr>
                                        <p:cTn id="334" dur="664" tmFilter="0.0,0.0; 0.25,0.07; 0.50,0.2; 0.75,0.467; 1.0,1.0">
                                          <p:stCondLst>
                                            <p:cond delay="0"/>
                                          </p:stCondLst>
                                        </p:cTn>
                                        <p:tgtEl>
                                          <p:spTgt spid="7">
                                            <p:txEl>
                                              <p:pRg st="20" end="20"/>
                                            </p:txEl>
                                          </p:spTgt>
                                        </p:tgtEl>
                                        <p:attrNameLst>
                                          <p:attrName>ppt_y</p:attrName>
                                        </p:attrNameLst>
                                      </p:cBhvr>
                                      <p:tavLst>
                                        <p:tav tm="0" fmla="#ppt_y-sin(pi*$)/3">
                                          <p:val>
                                            <p:fltVal val="0.5"/>
                                          </p:val>
                                        </p:tav>
                                        <p:tav tm="100000">
                                          <p:val>
                                            <p:fltVal val="1"/>
                                          </p:val>
                                        </p:tav>
                                      </p:tavLst>
                                    </p:anim>
                                    <p:anim calcmode="lin" valueType="num">
                                      <p:cBhvr>
                                        <p:cTn id="335" dur="664" tmFilter="0, 0; 0.125,0.2665; 0.25,0.4; 0.375,0.465; 0.5,0.5;  0.625,0.535; 0.75,0.6; 0.875,0.7335; 1,1">
                                          <p:stCondLst>
                                            <p:cond delay="664"/>
                                          </p:stCondLst>
                                        </p:cTn>
                                        <p:tgtEl>
                                          <p:spTgt spid="7">
                                            <p:txEl>
                                              <p:pRg st="20" end="20"/>
                                            </p:txEl>
                                          </p:spTgt>
                                        </p:tgtEl>
                                        <p:attrNameLst>
                                          <p:attrName>ppt_y</p:attrName>
                                        </p:attrNameLst>
                                      </p:cBhvr>
                                      <p:tavLst>
                                        <p:tav tm="0" fmla="#ppt_y-sin(pi*$)/9">
                                          <p:val>
                                            <p:fltVal val="0"/>
                                          </p:val>
                                        </p:tav>
                                        <p:tav tm="100000">
                                          <p:val>
                                            <p:fltVal val="1"/>
                                          </p:val>
                                        </p:tav>
                                      </p:tavLst>
                                    </p:anim>
                                    <p:anim calcmode="lin" valueType="num">
                                      <p:cBhvr>
                                        <p:cTn id="336" dur="332" tmFilter="0, 0; 0.125,0.2665; 0.25,0.4; 0.375,0.465; 0.5,0.5;  0.625,0.535; 0.75,0.6; 0.875,0.7335; 1,1">
                                          <p:stCondLst>
                                            <p:cond delay="1324"/>
                                          </p:stCondLst>
                                        </p:cTn>
                                        <p:tgtEl>
                                          <p:spTgt spid="7">
                                            <p:txEl>
                                              <p:pRg st="20" end="20"/>
                                            </p:txEl>
                                          </p:spTgt>
                                        </p:tgtEl>
                                        <p:attrNameLst>
                                          <p:attrName>ppt_y</p:attrName>
                                        </p:attrNameLst>
                                      </p:cBhvr>
                                      <p:tavLst>
                                        <p:tav tm="0" fmla="#ppt_y-sin(pi*$)/27">
                                          <p:val>
                                            <p:fltVal val="0"/>
                                          </p:val>
                                        </p:tav>
                                        <p:tav tm="100000">
                                          <p:val>
                                            <p:fltVal val="1"/>
                                          </p:val>
                                        </p:tav>
                                      </p:tavLst>
                                    </p:anim>
                                    <p:anim calcmode="lin" valueType="num">
                                      <p:cBhvr>
                                        <p:cTn id="337" dur="164" tmFilter="0, 0; 0.125,0.2665; 0.25,0.4; 0.375,0.465; 0.5,0.5;  0.625,0.535; 0.75,0.6; 0.875,0.7335; 1,1">
                                          <p:stCondLst>
                                            <p:cond delay="1656"/>
                                          </p:stCondLst>
                                        </p:cTn>
                                        <p:tgtEl>
                                          <p:spTgt spid="7">
                                            <p:txEl>
                                              <p:pRg st="20" end="20"/>
                                            </p:txEl>
                                          </p:spTgt>
                                        </p:tgtEl>
                                        <p:attrNameLst>
                                          <p:attrName>ppt_y</p:attrName>
                                        </p:attrNameLst>
                                      </p:cBhvr>
                                      <p:tavLst>
                                        <p:tav tm="0" fmla="#ppt_y-sin(pi*$)/81">
                                          <p:val>
                                            <p:fltVal val="0"/>
                                          </p:val>
                                        </p:tav>
                                        <p:tav tm="100000">
                                          <p:val>
                                            <p:fltVal val="1"/>
                                          </p:val>
                                        </p:tav>
                                      </p:tavLst>
                                    </p:anim>
                                    <p:animScale>
                                      <p:cBhvr>
                                        <p:cTn id="338" dur="26">
                                          <p:stCondLst>
                                            <p:cond delay="650"/>
                                          </p:stCondLst>
                                        </p:cTn>
                                        <p:tgtEl>
                                          <p:spTgt spid="7">
                                            <p:txEl>
                                              <p:pRg st="20" end="20"/>
                                            </p:txEl>
                                          </p:spTgt>
                                        </p:tgtEl>
                                      </p:cBhvr>
                                      <p:to x="100000" y="60000"/>
                                    </p:animScale>
                                    <p:animScale>
                                      <p:cBhvr>
                                        <p:cTn id="339" dur="166" decel="50000">
                                          <p:stCondLst>
                                            <p:cond delay="676"/>
                                          </p:stCondLst>
                                        </p:cTn>
                                        <p:tgtEl>
                                          <p:spTgt spid="7">
                                            <p:txEl>
                                              <p:pRg st="20" end="20"/>
                                            </p:txEl>
                                          </p:spTgt>
                                        </p:tgtEl>
                                      </p:cBhvr>
                                      <p:to x="100000" y="100000"/>
                                    </p:animScale>
                                    <p:animScale>
                                      <p:cBhvr>
                                        <p:cTn id="340" dur="26">
                                          <p:stCondLst>
                                            <p:cond delay="1312"/>
                                          </p:stCondLst>
                                        </p:cTn>
                                        <p:tgtEl>
                                          <p:spTgt spid="7">
                                            <p:txEl>
                                              <p:pRg st="20" end="20"/>
                                            </p:txEl>
                                          </p:spTgt>
                                        </p:tgtEl>
                                      </p:cBhvr>
                                      <p:to x="100000" y="80000"/>
                                    </p:animScale>
                                    <p:animScale>
                                      <p:cBhvr>
                                        <p:cTn id="341" dur="166" decel="50000">
                                          <p:stCondLst>
                                            <p:cond delay="1338"/>
                                          </p:stCondLst>
                                        </p:cTn>
                                        <p:tgtEl>
                                          <p:spTgt spid="7">
                                            <p:txEl>
                                              <p:pRg st="20" end="20"/>
                                            </p:txEl>
                                          </p:spTgt>
                                        </p:tgtEl>
                                      </p:cBhvr>
                                      <p:to x="100000" y="100000"/>
                                    </p:animScale>
                                    <p:animScale>
                                      <p:cBhvr>
                                        <p:cTn id="342" dur="26">
                                          <p:stCondLst>
                                            <p:cond delay="1642"/>
                                          </p:stCondLst>
                                        </p:cTn>
                                        <p:tgtEl>
                                          <p:spTgt spid="7">
                                            <p:txEl>
                                              <p:pRg st="20" end="20"/>
                                            </p:txEl>
                                          </p:spTgt>
                                        </p:tgtEl>
                                      </p:cBhvr>
                                      <p:to x="100000" y="90000"/>
                                    </p:animScale>
                                    <p:animScale>
                                      <p:cBhvr>
                                        <p:cTn id="343" dur="166" decel="50000">
                                          <p:stCondLst>
                                            <p:cond delay="1668"/>
                                          </p:stCondLst>
                                        </p:cTn>
                                        <p:tgtEl>
                                          <p:spTgt spid="7">
                                            <p:txEl>
                                              <p:pRg st="20" end="20"/>
                                            </p:txEl>
                                          </p:spTgt>
                                        </p:tgtEl>
                                      </p:cBhvr>
                                      <p:to x="100000" y="100000"/>
                                    </p:animScale>
                                    <p:animScale>
                                      <p:cBhvr>
                                        <p:cTn id="344" dur="26">
                                          <p:stCondLst>
                                            <p:cond delay="1808"/>
                                          </p:stCondLst>
                                        </p:cTn>
                                        <p:tgtEl>
                                          <p:spTgt spid="7">
                                            <p:txEl>
                                              <p:pRg st="20" end="20"/>
                                            </p:txEl>
                                          </p:spTgt>
                                        </p:tgtEl>
                                      </p:cBhvr>
                                      <p:to x="100000" y="95000"/>
                                    </p:animScale>
                                    <p:animScale>
                                      <p:cBhvr>
                                        <p:cTn id="345" dur="166" decel="50000">
                                          <p:stCondLst>
                                            <p:cond delay="1834"/>
                                          </p:stCondLst>
                                        </p:cTn>
                                        <p:tgtEl>
                                          <p:spTgt spid="7">
                                            <p:txEl>
                                              <p:pRg st="20" end="20"/>
                                            </p:txEl>
                                          </p:spTgt>
                                        </p:tgtEl>
                                      </p:cBhvr>
                                      <p:to x="100000" y="100000"/>
                                    </p:animScale>
                                  </p:childTnLst>
                                </p:cTn>
                              </p:par>
                              <p:par>
                                <p:cTn id="346" presetID="26" presetClass="entr" presetSubtype="0" fill="hold" nodeType="withEffect">
                                  <p:stCondLst>
                                    <p:cond delay="0"/>
                                  </p:stCondLst>
                                  <p:childTnLst>
                                    <p:set>
                                      <p:cBhvr>
                                        <p:cTn id="347" dur="1" fill="hold">
                                          <p:stCondLst>
                                            <p:cond delay="0"/>
                                          </p:stCondLst>
                                        </p:cTn>
                                        <p:tgtEl>
                                          <p:spTgt spid="7">
                                            <p:txEl>
                                              <p:pRg st="21" end="21"/>
                                            </p:txEl>
                                          </p:spTgt>
                                        </p:tgtEl>
                                        <p:attrNameLst>
                                          <p:attrName>style.visibility</p:attrName>
                                        </p:attrNameLst>
                                      </p:cBhvr>
                                      <p:to>
                                        <p:strVal val="visible"/>
                                      </p:to>
                                    </p:set>
                                    <p:animEffect transition="in" filter="wipe(down)">
                                      <p:cBhvr>
                                        <p:cTn id="348" dur="580">
                                          <p:stCondLst>
                                            <p:cond delay="0"/>
                                          </p:stCondLst>
                                        </p:cTn>
                                        <p:tgtEl>
                                          <p:spTgt spid="7">
                                            <p:txEl>
                                              <p:pRg st="21" end="21"/>
                                            </p:txEl>
                                          </p:spTgt>
                                        </p:tgtEl>
                                      </p:cBhvr>
                                    </p:animEffect>
                                    <p:anim calcmode="lin" valueType="num">
                                      <p:cBhvr>
                                        <p:cTn id="349" dur="1822" tmFilter="0,0; 0.14,0.36; 0.43,0.73; 0.71,0.91; 1.0,1.0">
                                          <p:stCondLst>
                                            <p:cond delay="0"/>
                                          </p:stCondLst>
                                        </p:cTn>
                                        <p:tgtEl>
                                          <p:spTgt spid="7">
                                            <p:txEl>
                                              <p:pRg st="21" end="21"/>
                                            </p:txEl>
                                          </p:spTgt>
                                        </p:tgtEl>
                                        <p:attrNameLst>
                                          <p:attrName>ppt_x</p:attrName>
                                        </p:attrNameLst>
                                      </p:cBhvr>
                                      <p:tavLst>
                                        <p:tav tm="0">
                                          <p:val>
                                            <p:strVal val="#ppt_x-0.25"/>
                                          </p:val>
                                        </p:tav>
                                        <p:tav tm="100000">
                                          <p:val>
                                            <p:strVal val="#ppt_x"/>
                                          </p:val>
                                        </p:tav>
                                      </p:tavLst>
                                    </p:anim>
                                    <p:anim calcmode="lin" valueType="num">
                                      <p:cBhvr>
                                        <p:cTn id="350" dur="664" tmFilter="0.0,0.0; 0.25,0.07; 0.50,0.2; 0.75,0.467; 1.0,1.0">
                                          <p:stCondLst>
                                            <p:cond delay="0"/>
                                          </p:stCondLst>
                                        </p:cTn>
                                        <p:tgtEl>
                                          <p:spTgt spid="7">
                                            <p:txEl>
                                              <p:pRg st="21" end="21"/>
                                            </p:txEl>
                                          </p:spTgt>
                                        </p:tgtEl>
                                        <p:attrNameLst>
                                          <p:attrName>ppt_y</p:attrName>
                                        </p:attrNameLst>
                                      </p:cBhvr>
                                      <p:tavLst>
                                        <p:tav tm="0" fmla="#ppt_y-sin(pi*$)/3">
                                          <p:val>
                                            <p:fltVal val="0.5"/>
                                          </p:val>
                                        </p:tav>
                                        <p:tav tm="100000">
                                          <p:val>
                                            <p:fltVal val="1"/>
                                          </p:val>
                                        </p:tav>
                                      </p:tavLst>
                                    </p:anim>
                                    <p:anim calcmode="lin" valueType="num">
                                      <p:cBhvr>
                                        <p:cTn id="351" dur="664" tmFilter="0, 0; 0.125,0.2665; 0.25,0.4; 0.375,0.465; 0.5,0.5;  0.625,0.535; 0.75,0.6; 0.875,0.7335; 1,1">
                                          <p:stCondLst>
                                            <p:cond delay="664"/>
                                          </p:stCondLst>
                                        </p:cTn>
                                        <p:tgtEl>
                                          <p:spTgt spid="7">
                                            <p:txEl>
                                              <p:pRg st="21" end="21"/>
                                            </p:txEl>
                                          </p:spTgt>
                                        </p:tgtEl>
                                        <p:attrNameLst>
                                          <p:attrName>ppt_y</p:attrName>
                                        </p:attrNameLst>
                                      </p:cBhvr>
                                      <p:tavLst>
                                        <p:tav tm="0" fmla="#ppt_y-sin(pi*$)/9">
                                          <p:val>
                                            <p:fltVal val="0"/>
                                          </p:val>
                                        </p:tav>
                                        <p:tav tm="100000">
                                          <p:val>
                                            <p:fltVal val="1"/>
                                          </p:val>
                                        </p:tav>
                                      </p:tavLst>
                                    </p:anim>
                                    <p:anim calcmode="lin" valueType="num">
                                      <p:cBhvr>
                                        <p:cTn id="352" dur="332" tmFilter="0, 0; 0.125,0.2665; 0.25,0.4; 0.375,0.465; 0.5,0.5;  0.625,0.535; 0.75,0.6; 0.875,0.7335; 1,1">
                                          <p:stCondLst>
                                            <p:cond delay="1324"/>
                                          </p:stCondLst>
                                        </p:cTn>
                                        <p:tgtEl>
                                          <p:spTgt spid="7">
                                            <p:txEl>
                                              <p:pRg st="21" end="21"/>
                                            </p:txEl>
                                          </p:spTgt>
                                        </p:tgtEl>
                                        <p:attrNameLst>
                                          <p:attrName>ppt_y</p:attrName>
                                        </p:attrNameLst>
                                      </p:cBhvr>
                                      <p:tavLst>
                                        <p:tav tm="0" fmla="#ppt_y-sin(pi*$)/27">
                                          <p:val>
                                            <p:fltVal val="0"/>
                                          </p:val>
                                        </p:tav>
                                        <p:tav tm="100000">
                                          <p:val>
                                            <p:fltVal val="1"/>
                                          </p:val>
                                        </p:tav>
                                      </p:tavLst>
                                    </p:anim>
                                    <p:anim calcmode="lin" valueType="num">
                                      <p:cBhvr>
                                        <p:cTn id="353" dur="164" tmFilter="0, 0; 0.125,0.2665; 0.25,0.4; 0.375,0.465; 0.5,0.5;  0.625,0.535; 0.75,0.6; 0.875,0.7335; 1,1">
                                          <p:stCondLst>
                                            <p:cond delay="1656"/>
                                          </p:stCondLst>
                                        </p:cTn>
                                        <p:tgtEl>
                                          <p:spTgt spid="7">
                                            <p:txEl>
                                              <p:pRg st="21" end="21"/>
                                            </p:txEl>
                                          </p:spTgt>
                                        </p:tgtEl>
                                        <p:attrNameLst>
                                          <p:attrName>ppt_y</p:attrName>
                                        </p:attrNameLst>
                                      </p:cBhvr>
                                      <p:tavLst>
                                        <p:tav tm="0" fmla="#ppt_y-sin(pi*$)/81">
                                          <p:val>
                                            <p:fltVal val="0"/>
                                          </p:val>
                                        </p:tav>
                                        <p:tav tm="100000">
                                          <p:val>
                                            <p:fltVal val="1"/>
                                          </p:val>
                                        </p:tav>
                                      </p:tavLst>
                                    </p:anim>
                                    <p:animScale>
                                      <p:cBhvr>
                                        <p:cTn id="354" dur="26">
                                          <p:stCondLst>
                                            <p:cond delay="650"/>
                                          </p:stCondLst>
                                        </p:cTn>
                                        <p:tgtEl>
                                          <p:spTgt spid="7">
                                            <p:txEl>
                                              <p:pRg st="21" end="21"/>
                                            </p:txEl>
                                          </p:spTgt>
                                        </p:tgtEl>
                                      </p:cBhvr>
                                      <p:to x="100000" y="60000"/>
                                    </p:animScale>
                                    <p:animScale>
                                      <p:cBhvr>
                                        <p:cTn id="355" dur="166" decel="50000">
                                          <p:stCondLst>
                                            <p:cond delay="676"/>
                                          </p:stCondLst>
                                        </p:cTn>
                                        <p:tgtEl>
                                          <p:spTgt spid="7">
                                            <p:txEl>
                                              <p:pRg st="21" end="21"/>
                                            </p:txEl>
                                          </p:spTgt>
                                        </p:tgtEl>
                                      </p:cBhvr>
                                      <p:to x="100000" y="100000"/>
                                    </p:animScale>
                                    <p:animScale>
                                      <p:cBhvr>
                                        <p:cTn id="356" dur="26">
                                          <p:stCondLst>
                                            <p:cond delay="1312"/>
                                          </p:stCondLst>
                                        </p:cTn>
                                        <p:tgtEl>
                                          <p:spTgt spid="7">
                                            <p:txEl>
                                              <p:pRg st="21" end="21"/>
                                            </p:txEl>
                                          </p:spTgt>
                                        </p:tgtEl>
                                      </p:cBhvr>
                                      <p:to x="100000" y="80000"/>
                                    </p:animScale>
                                    <p:animScale>
                                      <p:cBhvr>
                                        <p:cTn id="357" dur="166" decel="50000">
                                          <p:stCondLst>
                                            <p:cond delay="1338"/>
                                          </p:stCondLst>
                                        </p:cTn>
                                        <p:tgtEl>
                                          <p:spTgt spid="7">
                                            <p:txEl>
                                              <p:pRg st="21" end="21"/>
                                            </p:txEl>
                                          </p:spTgt>
                                        </p:tgtEl>
                                      </p:cBhvr>
                                      <p:to x="100000" y="100000"/>
                                    </p:animScale>
                                    <p:animScale>
                                      <p:cBhvr>
                                        <p:cTn id="358" dur="26">
                                          <p:stCondLst>
                                            <p:cond delay="1642"/>
                                          </p:stCondLst>
                                        </p:cTn>
                                        <p:tgtEl>
                                          <p:spTgt spid="7">
                                            <p:txEl>
                                              <p:pRg st="21" end="21"/>
                                            </p:txEl>
                                          </p:spTgt>
                                        </p:tgtEl>
                                      </p:cBhvr>
                                      <p:to x="100000" y="90000"/>
                                    </p:animScale>
                                    <p:animScale>
                                      <p:cBhvr>
                                        <p:cTn id="359" dur="166" decel="50000">
                                          <p:stCondLst>
                                            <p:cond delay="1668"/>
                                          </p:stCondLst>
                                        </p:cTn>
                                        <p:tgtEl>
                                          <p:spTgt spid="7">
                                            <p:txEl>
                                              <p:pRg st="21" end="21"/>
                                            </p:txEl>
                                          </p:spTgt>
                                        </p:tgtEl>
                                      </p:cBhvr>
                                      <p:to x="100000" y="100000"/>
                                    </p:animScale>
                                    <p:animScale>
                                      <p:cBhvr>
                                        <p:cTn id="360" dur="26">
                                          <p:stCondLst>
                                            <p:cond delay="1808"/>
                                          </p:stCondLst>
                                        </p:cTn>
                                        <p:tgtEl>
                                          <p:spTgt spid="7">
                                            <p:txEl>
                                              <p:pRg st="21" end="21"/>
                                            </p:txEl>
                                          </p:spTgt>
                                        </p:tgtEl>
                                      </p:cBhvr>
                                      <p:to x="100000" y="95000"/>
                                    </p:animScale>
                                    <p:animScale>
                                      <p:cBhvr>
                                        <p:cTn id="361" dur="166" decel="50000">
                                          <p:stCondLst>
                                            <p:cond delay="1834"/>
                                          </p:stCondLst>
                                        </p:cTn>
                                        <p:tgtEl>
                                          <p:spTgt spid="7">
                                            <p:txEl>
                                              <p:pRg st="21" end="21"/>
                                            </p:txEl>
                                          </p:spTgt>
                                        </p:tgtEl>
                                      </p:cBhvr>
                                      <p:to x="100000" y="100000"/>
                                    </p:animScale>
                                  </p:childTnLst>
                                </p:cTn>
                              </p:par>
                              <p:par>
                                <p:cTn id="362" presetID="26" presetClass="entr" presetSubtype="0" fill="hold" nodeType="withEffect">
                                  <p:stCondLst>
                                    <p:cond delay="0"/>
                                  </p:stCondLst>
                                  <p:childTnLst>
                                    <p:set>
                                      <p:cBhvr>
                                        <p:cTn id="363" dur="1" fill="hold">
                                          <p:stCondLst>
                                            <p:cond delay="0"/>
                                          </p:stCondLst>
                                        </p:cTn>
                                        <p:tgtEl>
                                          <p:spTgt spid="7">
                                            <p:txEl>
                                              <p:pRg st="22" end="22"/>
                                            </p:txEl>
                                          </p:spTgt>
                                        </p:tgtEl>
                                        <p:attrNameLst>
                                          <p:attrName>style.visibility</p:attrName>
                                        </p:attrNameLst>
                                      </p:cBhvr>
                                      <p:to>
                                        <p:strVal val="visible"/>
                                      </p:to>
                                    </p:set>
                                    <p:animEffect transition="in" filter="wipe(down)">
                                      <p:cBhvr>
                                        <p:cTn id="364" dur="580">
                                          <p:stCondLst>
                                            <p:cond delay="0"/>
                                          </p:stCondLst>
                                        </p:cTn>
                                        <p:tgtEl>
                                          <p:spTgt spid="7">
                                            <p:txEl>
                                              <p:pRg st="22" end="22"/>
                                            </p:txEl>
                                          </p:spTgt>
                                        </p:tgtEl>
                                      </p:cBhvr>
                                    </p:animEffect>
                                    <p:anim calcmode="lin" valueType="num">
                                      <p:cBhvr>
                                        <p:cTn id="365" dur="1822" tmFilter="0,0; 0.14,0.36; 0.43,0.73; 0.71,0.91; 1.0,1.0">
                                          <p:stCondLst>
                                            <p:cond delay="0"/>
                                          </p:stCondLst>
                                        </p:cTn>
                                        <p:tgtEl>
                                          <p:spTgt spid="7">
                                            <p:txEl>
                                              <p:pRg st="22" end="22"/>
                                            </p:txEl>
                                          </p:spTgt>
                                        </p:tgtEl>
                                        <p:attrNameLst>
                                          <p:attrName>ppt_x</p:attrName>
                                        </p:attrNameLst>
                                      </p:cBhvr>
                                      <p:tavLst>
                                        <p:tav tm="0">
                                          <p:val>
                                            <p:strVal val="#ppt_x-0.25"/>
                                          </p:val>
                                        </p:tav>
                                        <p:tav tm="100000">
                                          <p:val>
                                            <p:strVal val="#ppt_x"/>
                                          </p:val>
                                        </p:tav>
                                      </p:tavLst>
                                    </p:anim>
                                    <p:anim calcmode="lin" valueType="num">
                                      <p:cBhvr>
                                        <p:cTn id="366" dur="664" tmFilter="0.0,0.0; 0.25,0.07; 0.50,0.2; 0.75,0.467; 1.0,1.0">
                                          <p:stCondLst>
                                            <p:cond delay="0"/>
                                          </p:stCondLst>
                                        </p:cTn>
                                        <p:tgtEl>
                                          <p:spTgt spid="7">
                                            <p:txEl>
                                              <p:pRg st="22" end="22"/>
                                            </p:txEl>
                                          </p:spTgt>
                                        </p:tgtEl>
                                        <p:attrNameLst>
                                          <p:attrName>ppt_y</p:attrName>
                                        </p:attrNameLst>
                                      </p:cBhvr>
                                      <p:tavLst>
                                        <p:tav tm="0" fmla="#ppt_y-sin(pi*$)/3">
                                          <p:val>
                                            <p:fltVal val="0.5"/>
                                          </p:val>
                                        </p:tav>
                                        <p:tav tm="100000">
                                          <p:val>
                                            <p:fltVal val="1"/>
                                          </p:val>
                                        </p:tav>
                                      </p:tavLst>
                                    </p:anim>
                                    <p:anim calcmode="lin" valueType="num">
                                      <p:cBhvr>
                                        <p:cTn id="367" dur="664" tmFilter="0, 0; 0.125,0.2665; 0.25,0.4; 0.375,0.465; 0.5,0.5;  0.625,0.535; 0.75,0.6; 0.875,0.7335; 1,1">
                                          <p:stCondLst>
                                            <p:cond delay="664"/>
                                          </p:stCondLst>
                                        </p:cTn>
                                        <p:tgtEl>
                                          <p:spTgt spid="7">
                                            <p:txEl>
                                              <p:pRg st="22" end="22"/>
                                            </p:txEl>
                                          </p:spTgt>
                                        </p:tgtEl>
                                        <p:attrNameLst>
                                          <p:attrName>ppt_y</p:attrName>
                                        </p:attrNameLst>
                                      </p:cBhvr>
                                      <p:tavLst>
                                        <p:tav tm="0" fmla="#ppt_y-sin(pi*$)/9">
                                          <p:val>
                                            <p:fltVal val="0"/>
                                          </p:val>
                                        </p:tav>
                                        <p:tav tm="100000">
                                          <p:val>
                                            <p:fltVal val="1"/>
                                          </p:val>
                                        </p:tav>
                                      </p:tavLst>
                                    </p:anim>
                                    <p:anim calcmode="lin" valueType="num">
                                      <p:cBhvr>
                                        <p:cTn id="368" dur="332" tmFilter="0, 0; 0.125,0.2665; 0.25,0.4; 0.375,0.465; 0.5,0.5;  0.625,0.535; 0.75,0.6; 0.875,0.7335; 1,1">
                                          <p:stCondLst>
                                            <p:cond delay="1324"/>
                                          </p:stCondLst>
                                        </p:cTn>
                                        <p:tgtEl>
                                          <p:spTgt spid="7">
                                            <p:txEl>
                                              <p:pRg st="22" end="22"/>
                                            </p:txEl>
                                          </p:spTgt>
                                        </p:tgtEl>
                                        <p:attrNameLst>
                                          <p:attrName>ppt_y</p:attrName>
                                        </p:attrNameLst>
                                      </p:cBhvr>
                                      <p:tavLst>
                                        <p:tav tm="0" fmla="#ppt_y-sin(pi*$)/27">
                                          <p:val>
                                            <p:fltVal val="0"/>
                                          </p:val>
                                        </p:tav>
                                        <p:tav tm="100000">
                                          <p:val>
                                            <p:fltVal val="1"/>
                                          </p:val>
                                        </p:tav>
                                      </p:tavLst>
                                    </p:anim>
                                    <p:anim calcmode="lin" valueType="num">
                                      <p:cBhvr>
                                        <p:cTn id="369" dur="164" tmFilter="0, 0; 0.125,0.2665; 0.25,0.4; 0.375,0.465; 0.5,0.5;  0.625,0.535; 0.75,0.6; 0.875,0.7335; 1,1">
                                          <p:stCondLst>
                                            <p:cond delay="1656"/>
                                          </p:stCondLst>
                                        </p:cTn>
                                        <p:tgtEl>
                                          <p:spTgt spid="7">
                                            <p:txEl>
                                              <p:pRg st="22" end="22"/>
                                            </p:txEl>
                                          </p:spTgt>
                                        </p:tgtEl>
                                        <p:attrNameLst>
                                          <p:attrName>ppt_y</p:attrName>
                                        </p:attrNameLst>
                                      </p:cBhvr>
                                      <p:tavLst>
                                        <p:tav tm="0" fmla="#ppt_y-sin(pi*$)/81">
                                          <p:val>
                                            <p:fltVal val="0"/>
                                          </p:val>
                                        </p:tav>
                                        <p:tav tm="100000">
                                          <p:val>
                                            <p:fltVal val="1"/>
                                          </p:val>
                                        </p:tav>
                                      </p:tavLst>
                                    </p:anim>
                                    <p:animScale>
                                      <p:cBhvr>
                                        <p:cTn id="370" dur="26">
                                          <p:stCondLst>
                                            <p:cond delay="650"/>
                                          </p:stCondLst>
                                        </p:cTn>
                                        <p:tgtEl>
                                          <p:spTgt spid="7">
                                            <p:txEl>
                                              <p:pRg st="22" end="22"/>
                                            </p:txEl>
                                          </p:spTgt>
                                        </p:tgtEl>
                                      </p:cBhvr>
                                      <p:to x="100000" y="60000"/>
                                    </p:animScale>
                                    <p:animScale>
                                      <p:cBhvr>
                                        <p:cTn id="371" dur="166" decel="50000">
                                          <p:stCondLst>
                                            <p:cond delay="676"/>
                                          </p:stCondLst>
                                        </p:cTn>
                                        <p:tgtEl>
                                          <p:spTgt spid="7">
                                            <p:txEl>
                                              <p:pRg st="22" end="22"/>
                                            </p:txEl>
                                          </p:spTgt>
                                        </p:tgtEl>
                                      </p:cBhvr>
                                      <p:to x="100000" y="100000"/>
                                    </p:animScale>
                                    <p:animScale>
                                      <p:cBhvr>
                                        <p:cTn id="372" dur="26">
                                          <p:stCondLst>
                                            <p:cond delay="1312"/>
                                          </p:stCondLst>
                                        </p:cTn>
                                        <p:tgtEl>
                                          <p:spTgt spid="7">
                                            <p:txEl>
                                              <p:pRg st="22" end="22"/>
                                            </p:txEl>
                                          </p:spTgt>
                                        </p:tgtEl>
                                      </p:cBhvr>
                                      <p:to x="100000" y="80000"/>
                                    </p:animScale>
                                    <p:animScale>
                                      <p:cBhvr>
                                        <p:cTn id="373" dur="166" decel="50000">
                                          <p:stCondLst>
                                            <p:cond delay="1338"/>
                                          </p:stCondLst>
                                        </p:cTn>
                                        <p:tgtEl>
                                          <p:spTgt spid="7">
                                            <p:txEl>
                                              <p:pRg st="22" end="22"/>
                                            </p:txEl>
                                          </p:spTgt>
                                        </p:tgtEl>
                                      </p:cBhvr>
                                      <p:to x="100000" y="100000"/>
                                    </p:animScale>
                                    <p:animScale>
                                      <p:cBhvr>
                                        <p:cTn id="374" dur="26">
                                          <p:stCondLst>
                                            <p:cond delay="1642"/>
                                          </p:stCondLst>
                                        </p:cTn>
                                        <p:tgtEl>
                                          <p:spTgt spid="7">
                                            <p:txEl>
                                              <p:pRg st="22" end="22"/>
                                            </p:txEl>
                                          </p:spTgt>
                                        </p:tgtEl>
                                      </p:cBhvr>
                                      <p:to x="100000" y="90000"/>
                                    </p:animScale>
                                    <p:animScale>
                                      <p:cBhvr>
                                        <p:cTn id="375" dur="166" decel="50000">
                                          <p:stCondLst>
                                            <p:cond delay="1668"/>
                                          </p:stCondLst>
                                        </p:cTn>
                                        <p:tgtEl>
                                          <p:spTgt spid="7">
                                            <p:txEl>
                                              <p:pRg st="22" end="22"/>
                                            </p:txEl>
                                          </p:spTgt>
                                        </p:tgtEl>
                                      </p:cBhvr>
                                      <p:to x="100000" y="100000"/>
                                    </p:animScale>
                                    <p:animScale>
                                      <p:cBhvr>
                                        <p:cTn id="376" dur="26">
                                          <p:stCondLst>
                                            <p:cond delay="1808"/>
                                          </p:stCondLst>
                                        </p:cTn>
                                        <p:tgtEl>
                                          <p:spTgt spid="7">
                                            <p:txEl>
                                              <p:pRg st="22" end="22"/>
                                            </p:txEl>
                                          </p:spTgt>
                                        </p:tgtEl>
                                      </p:cBhvr>
                                      <p:to x="100000" y="95000"/>
                                    </p:animScale>
                                    <p:animScale>
                                      <p:cBhvr>
                                        <p:cTn id="377" dur="166" decel="50000">
                                          <p:stCondLst>
                                            <p:cond delay="1834"/>
                                          </p:stCondLst>
                                        </p:cTn>
                                        <p:tgtEl>
                                          <p:spTgt spid="7">
                                            <p:txEl>
                                              <p:pRg st="22" end="22"/>
                                            </p:txEl>
                                          </p:spTgt>
                                        </p:tgtEl>
                                      </p:cBhvr>
                                      <p:to x="100000" y="100000"/>
                                    </p:animScale>
                                  </p:childTnLst>
                                </p:cTn>
                              </p:par>
                              <p:par>
                                <p:cTn id="378" presetID="26" presetClass="entr" presetSubtype="0" fill="hold" nodeType="withEffect">
                                  <p:stCondLst>
                                    <p:cond delay="0"/>
                                  </p:stCondLst>
                                  <p:childTnLst>
                                    <p:set>
                                      <p:cBhvr>
                                        <p:cTn id="379" dur="1" fill="hold">
                                          <p:stCondLst>
                                            <p:cond delay="0"/>
                                          </p:stCondLst>
                                        </p:cTn>
                                        <p:tgtEl>
                                          <p:spTgt spid="7">
                                            <p:txEl>
                                              <p:pRg st="23" end="23"/>
                                            </p:txEl>
                                          </p:spTgt>
                                        </p:tgtEl>
                                        <p:attrNameLst>
                                          <p:attrName>style.visibility</p:attrName>
                                        </p:attrNameLst>
                                      </p:cBhvr>
                                      <p:to>
                                        <p:strVal val="visible"/>
                                      </p:to>
                                    </p:set>
                                    <p:animEffect transition="in" filter="wipe(down)">
                                      <p:cBhvr>
                                        <p:cTn id="380" dur="580">
                                          <p:stCondLst>
                                            <p:cond delay="0"/>
                                          </p:stCondLst>
                                        </p:cTn>
                                        <p:tgtEl>
                                          <p:spTgt spid="7">
                                            <p:txEl>
                                              <p:pRg st="23" end="23"/>
                                            </p:txEl>
                                          </p:spTgt>
                                        </p:tgtEl>
                                      </p:cBhvr>
                                    </p:animEffect>
                                    <p:anim calcmode="lin" valueType="num">
                                      <p:cBhvr>
                                        <p:cTn id="381" dur="1822" tmFilter="0,0; 0.14,0.36; 0.43,0.73; 0.71,0.91; 1.0,1.0">
                                          <p:stCondLst>
                                            <p:cond delay="0"/>
                                          </p:stCondLst>
                                        </p:cTn>
                                        <p:tgtEl>
                                          <p:spTgt spid="7">
                                            <p:txEl>
                                              <p:pRg st="23" end="23"/>
                                            </p:txEl>
                                          </p:spTgt>
                                        </p:tgtEl>
                                        <p:attrNameLst>
                                          <p:attrName>ppt_x</p:attrName>
                                        </p:attrNameLst>
                                      </p:cBhvr>
                                      <p:tavLst>
                                        <p:tav tm="0">
                                          <p:val>
                                            <p:strVal val="#ppt_x-0.25"/>
                                          </p:val>
                                        </p:tav>
                                        <p:tav tm="100000">
                                          <p:val>
                                            <p:strVal val="#ppt_x"/>
                                          </p:val>
                                        </p:tav>
                                      </p:tavLst>
                                    </p:anim>
                                    <p:anim calcmode="lin" valueType="num">
                                      <p:cBhvr>
                                        <p:cTn id="382" dur="664" tmFilter="0.0,0.0; 0.25,0.07; 0.50,0.2; 0.75,0.467; 1.0,1.0">
                                          <p:stCondLst>
                                            <p:cond delay="0"/>
                                          </p:stCondLst>
                                        </p:cTn>
                                        <p:tgtEl>
                                          <p:spTgt spid="7">
                                            <p:txEl>
                                              <p:pRg st="23" end="23"/>
                                            </p:txEl>
                                          </p:spTgt>
                                        </p:tgtEl>
                                        <p:attrNameLst>
                                          <p:attrName>ppt_y</p:attrName>
                                        </p:attrNameLst>
                                      </p:cBhvr>
                                      <p:tavLst>
                                        <p:tav tm="0" fmla="#ppt_y-sin(pi*$)/3">
                                          <p:val>
                                            <p:fltVal val="0.5"/>
                                          </p:val>
                                        </p:tav>
                                        <p:tav tm="100000">
                                          <p:val>
                                            <p:fltVal val="1"/>
                                          </p:val>
                                        </p:tav>
                                      </p:tavLst>
                                    </p:anim>
                                    <p:anim calcmode="lin" valueType="num">
                                      <p:cBhvr>
                                        <p:cTn id="383" dur="664" tmFilter="0, 0; 0.125,0.2665; 0.25,0.4; 0.375,0.465; 0.5,0.5;  0.625,0.535; 0.75,0.6; 0.875,0.7335; 1,1">
                                          <p:stCondLst>
                                            <p:cond delay="664"/>
                                          </p:stCondLst>
                                        </p:cTn>
                                        <p:tgtEl>
                                          <p:spTgt spid="7">
                                            <p:txEl>
                                              <p:pRg st="23" end="23"/>
                                            </p:txEl>
                                          </p:spTgt>
                                        </p:tgtEl>
                                        <p:attrNameLst>
                                          <p:attrName>ppt_y</p:attrName>
                                        </p:attrNameLst>
                                      </p:cBhvr>
                                      <p:tavLst>
                                        <p:tav tm="0" fmla="#ppt_y-sin(pi*$)/9">
                                          <p:val>
                                            <p:fltVal val="0"/>
                                          </p:val>
                                        </p:tav>
                                        <p:tav tm="100000">
                                          <p:val>
                                            <p:fltVal val="1"/>
                                          </p:val>
                                        </p:tav>
                                      </p:tavLst>
                                    </p:anim>
                                    <p:anim calcmode="lin" valueType="num">
                                      <p:cBhvr>
                                        <p:cTn id="384" dur="332" tmFilter="0, 0; 0.125,0.2665; 0.25,0.4; 0.375,0.465; 0.5,0.5;  0.625,0.535; 0.75,0.6; 0.875,0.7335; 1,1">
                                          <p:stCondLst>
                                            <p:cond delay="1324"/>
                                          </p:stCondLst>
                                        </p:cTn>
                                        <p:tgtEl>
                                          <p:spTgt spid="7">
                                            <p:txEl>
                                              <p:pRg st="23" end="23"/>
                                            </p:txEl>
                                          </p:spTgt>
                                        </p:tgtEl>
                                        <p:attrNameLst>
                                          <p:attrName>ppt_y</p:attrName>
                                        </p:attrNameLst>
                                      </p:cBhvr>
                                      <p:tavLst>
                                        <p:tav tm="0" fmla="#ppt_y-sin(pi*$)/27">
                                          <p:val>
                                            <p:fltVal val="0"/>
                                          </p:val>
                                        </p:tav>
                                        <p:tav tm="100000">
                                          <p:val>
                                            <p:fltVal val="1"/>
                                          </p:val>
                                        </p:tav>
                                      </p:tavLst>
                                    </p:anim>
                                    <p:anim calcmode="lin" valueType="num">
                                      <p:cBhvr>
                                        <p:cTn id="385" dur="164" tmFilter="0, 0; 0.125,0.2665; 0.25,0.4; 0.375,0.465; 0.5,0.5;  0.625,0.535; 0.75,0.6; 0.875,0.7335; 1,1">
                                          <p:stCondLst>
                                            <p:cond delay="1656"/>
                                          </p:stCondLst>
                                        </p:cTn>
                                        <p:tgtEl>
                                          <p:spTgt spid="7">
                                            <p:txEl>
                                              <p:pRg st="23" end="23"/>
                                            </p:txEl>
                                          </p:spTgt>
                                        </p:tgtEl>
                                        <p:attrNameLst>
                                          <p:attrName>ppt_y</p:attrName>
                                        </p:attrNameLst>
                                      </p:cBhvr>
                                      <p:tavLst>
                                        <p:tav tm="0" fmla="#ppt_y-sin(pi*$)/81">
                                          <p:val>
                                            <p:fltVal val="0"/>
                                          </p:val>
                                        </p:tav>
                                        <p:tav tm="100000">
                                          <p:val>
                                            <p:fltVal val="1"/>
                                          </p:val>
                                        </p:tav>
                                      </p:tavLst>
                                    </p:anim>
                                    <p:animScale>
                                      <p:cBhvr>
                                        <p:cTn id="386" dur="26">
                                          <p:stCondLst>
                                            <p:cond delay="650"/>
                                          </p:stCondLst>
                                        </p:cTn>
                                        <p:tgtEl>
                                          <p:spTgt spid="7">
                                            <p:txEl>
                                              <p:pRg st="23" end="23"/>
                                            </p:txEl>
                                          </p:spTgt>
                                        </p:tgtEl>
                                      </p:cBhvr>
                                      <p:to x="100000" y="60000"/>
                                    </p:animScale>
                                    <p:animScale>
                                      <p:cBhvr>
                                        <p:cTn id="387" dur="166" decel="50000">
                                          <p:stCondLst>
                                            <p:cond delay="676"/>
                                          </p:stCondLst>
                                        </p:cTn>
                                        <p:tgtEl>
                                          <p:spTgt spid="7">
                                            <p:txEl>
                                              <p:pRg st="23" end="23"/>
                                            </p:txEl>
                                          </p:spTgt>
                                        </p:tgtEl>
                                      </p:cBhvr>
                                      <p:to x="100000" y="100000"/>
                                    </p:animScale>
                                    <p:animScale>
                                      <p:cBhvr>
                                        <p:cTn id="388" dur="26">
                                          <p:stCondLst>
                                            <p:cond delay="1312"/>
                                          </p:stCondLst>
                                        </p:cTn>
                                        <p:tgtEl>
                                          <p:spTgt spid="7">
                                            <p:txEl>
                                              <p:pRg st="23" end="23"/>
                                            </p:txEl>
                                          </p:spTgt>
                                        </p:tgtEl>
                                      </p:cBhvr>
                                      <p:to x="100000" y="80000"/>
                                    </p:animScale>
                                    <p:animScale>
                                      <p:cBhvr>
                                        <p:cTn id="389" dur="166" decel="50000">
                                          <p:stCondLst>
                                            <p:cond delay="1338"/>
                                          </p:stCondLst>
                                        </p:cTn>
                                        <p:tgtEl>
                                          <p:spTgt spid="7">
                                            <p:txEl>
                                              <p:pRg st="23" end="23"/>
                                            </p:txEl>
                                          </p:spTgt>
                                        </p:tgtEl>
                                      </p:cBhvr>
                                      <p:to x="100000" y="100000"/>
                                    </p:animScale>
                                    <p:animScale>
                                      <p:cBhvr>
                                        <p:cTn id="390" dur="26">
                                          <p:stCondLst>
                                            <p:cond delay="1642"/>
                                          </p:stCondLst>
                                        </p:cTn>
                                        <p:tgtEl>
                                          <p:spTgt spid="7">
                                            <p:txEl>
                                              <p:pRg st="23" end="23"/>
                                            </p:txEl>
                                          </p:spTgt>
                                        </p:tgtEl>
                                      </p:cBhvr>
                                      <p:to x="100000" y="90000"/>
                                    </p:animScale>
                                    <p:animScale>
                                      <p:cBhvr>
                                        <p:cTn id="391" dur="166" decel="50000">
                                          <p:stCondLst>
                                            <p:cond delay="1668"/>
                                          </p:stCondLst>
                                        </p:cTn>
                                        <p:tgtEl>
                                          <p:spTgt spid="7">
                                            <p:txEl>
                                              <p:pRg st="23" end="23"/>
                                            </p:txEl>
                                          </p:spTgt>
                                        </p:tgtEl>
                                      </p:cBhvr>
                                      <p:to x="100000" y="100000"/>
                                    </p:animScale>
                                    <p:animScale>
                                      <p:cBhvr>
                                        <p:cTn id="392" dur="26">
                                          <p:stCondLst>
                                            <p:cond delay="1808"/>
                                          </p:stCondLst>
                                        </p:cTn>
                                        <p:tgtEl>
                                          <p:spTgt spid="7">
                                            <p:txEl>
                                              <p:pRg st="23" end="23"/>
                                            </p:txEl>
                                          </p:spTgt>
                                        </p:tgtEl>
                                      </p:cBhvr>
                                      <p:to x="100000" y="95000"/>
                                    </p:animScale>
                                    <p:animScale>
                                      <p:cBhvr>
                                        <p:cTn id="393" dur="166" decel="50000">
                                          <p:stCondLst>
                                            <p:cond delay="1834"/>
                                          </p:stCondLst>
                                        </p:cTn>
                                        <p:tgtEl>
                                          <p:spTgt spid="7">
                                            <p:txEl>
                                              <p:pRg st="23" end="23"/>
                                            </p:txEl>
                                          </p:spTgt>
                                        </p:tgtEl>
                                      </p:cBhvr>
                                      <p:to x="100000" y="100000"/>
                                    </p:animScale>
                                  </p:childTnLst>
                                </p:cTn>
                              </p:par>
                              <p:par>
                                <p:cTn id="394" presetID="26" presetClass="entr" presetSubtype="0" fill="hold" nodeType="withEffect">
                                  <p:stCondLst>
                                    <p:cond delay="0"/>
                                  </p:stCondLst>
                                  <p:childTnLst>
                                    <p:set>
                                      <p:cBhvr>
                                        <p:cTn id="395" dur="1" fill="hold">
                                          <p:stCondLst>
                                            <p:cond delay="0"/>
                                          </p:stCondLst>
                                        </p:cTn>
                                        <p:tgtEl>
                                          <p:spTgt spid="7">
                                            <p:txEl>
                                              <p:pRg st="24" end="24"/>
                                            </p:txEl>
                                          </p:spTgt>
                                        </p:tgtEl>
                                        <p:attrNameLst>
                                          <p:attrName>style.visibility</p:attrName>
                                        </p:attrNameLst>
                                      </p:cBhvr>
                                      <p:to>
                                        <p:strVal val="visible"/>
                                      </p:to>
                                    </p:set>
                                    <p:animEffect transition="in" filter="wipe(down)">
                                      <p:cBhvr>
                                        <p:cTn id="396" dur="580">
                                          <p:stCondLst>
                                            <p:cond delay="0"/>
                                          </p:stCondLst>
                                        </p:cTn>
                                        <p:tgtEl>
                                          <p:spTgt spid="7">
                                            <p:txEl>
                                              <p:pRg st="24" end="24"/>
                                            </p:txEl>
                                          </p:spTgt>
                                        </p:tgtEl>
                                      </p:cBhvr>
                                    </p:animEffect>
                                    <p:anim calcmode="lin" valueType="num">
                                      <p:cBhvr>
                                        <p:cTn id="397" dur="1822" tmFilter="0,0; 0.14,0.36; 0.43,0.73; 0.71,0.91; 1.0,1.0">
                                          <p:stCondLst>
                                            <p:cond delay="0"/>
                                          </p:stCondLst>
                                        </p:cTn>
                                        <p:tgtEl>
                                          <p:spTgt spid="7">
                                            <p:txEl>
                                              <p:pRg st="24" end="24"/>
                                            </p:txEl>
                                          </p:spTgt>
                                        </p:tgtEl>
                                        <p:attrNameLst>
                                          <p:attrName>ppt_x</p:attrName>
                                        </p:attrNameLst>
                                      </p:cBhvr>
                                      <p:tavLst>
                                        <p:tav tm="0">
                                          <p:val>
                                            <p:strVal val="#ppt_x-0.25"/>
                                          </p:val>
                                        </p:tav>
                                        <p:tav tm="100000">
                                          <p:val>
                                            <p:strVal val="#ppt_x"/>
                                          </p:val>
                                        </p:tav>
                                      </p:tavLst>
                                    </p:anim>
                                    <p:anim calcmode="lin" valueType="num">
                                      <p:cBhvr>
                                        <p:cTn id="398" dur="664" tmFilter="0.0,0.0; 0.25,0.07; 0.50,0.2; 0.75,0.467; 1.0,1.0">
                                          <p:stCondLst>
                                            <p:cond delay="0"/>
                                          </p:stCondLst>
                                        </p:cTn>
                                        <p:tgtEl>
                                          <p:spTgt spid="7">
                                            <p:txEl>
                                              <p:pRg st="24" end="24"/>
                                            </p:txEl>
                                          </p:spTgt>
                                        </p:tgtEl>
                                        <p:attrNameLst>
                                          <p:attrName>ppt_y</p:attrName>
                                        </p:attrNameLst>
                                      </p:cBhvr>
                                      <p:tavLst>
                                        <p:tav tm="0" fmla="#ppt_y-sin(pi*$)/3">
                                          <p:val>
                                            <p:fltVal val="0.5"/>
                                          </p:val>
                                        </p:tav>
                                        <p:tav tm="100000">
                                          <p:val>
                                            <p:fltVal val="1"/>
                                          </p:val>
                                        </p:tav>
                                      </p:tavLst>
                                    </p:anim>
                                    <p:anim calcmode="lin" valueType="num">
                                      <p:cBhvr>
                                        <p:cTn id="399" dur="664" tmFilter="0, 0; 0.125,0.2665; 0.25,0.4; 0.375,0.465; 0.5,0.5;  0.625,0.535; 0.75,0.6; 0.875,0.7335; 1,1">
                                          <p:stCondLst>
                                            <p:cond delay="664"/>
                                          </p:stCondLst>
                                        </p:cTn>
                                        <p:tgtEl>
                                          <p:spTgt spid="7">
                                            <p:txEl>
                                              <p:pRg st="24" end="24"/>
                                            </p:txEl>
                                          </p:spTgt>
                                        </p:tgtEl>
                                        <p:attrNameLst>
                                          <p:attrName>ppt_y</p:attrName>
                                        </p:attrNameLst>
                                      </p:cBhvr>
                                      <p:tavLst>
                                        <p:tav tm="0" fmla="#ppt_y-sin(pi*$)/9">
                                          <p:val>
                                            <p:fltVal val="0"/>
                                          </p:val>
                                        </p:tav>
                                        <p:tav tm="100000">
                                          <p:val>
                                            <p:fltVal val="1"/>
                                          </p:val>
                                        </p:tav>
                                      </p:tavLst>
                                    </p:anim>
                                    <p:anim calcmode="lin" valueType="num">
                                      <p:cBhvr>
                                        <p:cTn id="400" dur="332" tmFilter="0, 0; 0.125,0.2665; 0.25,0.4; 0.375,0.465; 0.5,0.5;  0.625,0.535; 0.75,0.6; 0.875,0.7335; 1,1">
                                          <p:stCondLst>
                                            <p:cond delay="1324"/>
                                          </p:stCondLst>
                                        </p:cTn>
                                        <p:tgtEl>
                                          <p:spTgt spid="7">
                                            <p:txEl>
                                              <p:pRg st="24" end="24"/>
                                            </p:txEl>
                                          </p:spTgt>
                                        </p:tgtEl>
                                        <p:attrNameLst>
                                          <p:attrName>ppt_y</p:attrName>
                                        </p:attrNameLst>
                                      </p:cBhvr>
                                      <p:tavLst>
                                        <p:tav tm="0" fmla="#ppt_y-sin(pi*$)/27">
                                          <p:val>
                                            <p:fltVal val="0"/>
                                          </p:val>
                                        </p:tav>
                                        <p:tav tm="100000">
                                          <p:val>
                                            <p:fltVal val="1"/>
                                          </p:val>
                                        </p:tav>
                                      </p:tavLst>
                                    </p:anim>
                                    <p:anim calcmode="lin" valueType="num">
                                      <p:cBhvr>
                                        <p:cTn id="401" dur="164" tmFilter="0, 0; 0.125,0.2665; 0.25,0.4; 0.375,0.465; 0.5,0.5;  0.625,0.535; 0.75,0.6; 0.875,0.7335; 1,1">
                                          <p:stCondLst>
                                            <p:cond delay="1656"/>
                                          </p:stCondLst>
                                        </p:cTn>
                                        <p:tgtEl>
                                          <p:spTgt spid="7">
                                            <p:txEl>
                                              <p:pRg st="24" end="24"/>
                                            </p:txEl>
                                          </p:spTgt>
                                        </p:tgtEl>
                                        <p:attrNameLst>
                                          <p:attrName>ppt_y</p:attrName>
                                        </p:attrNameLst>
                                      </p:cBhvr>
                                      <p:tavLst>
                                        <p:tav tm="0" fmla="#ppt_y-sin(pi*$)/81">
                                          <p:val>
                                            <p:fltVal val="0"/>
                                          </p:val>
                                        </p:tav>
                                        <p:tav tm="100000">
                                          <p:val>
                                            <p:fltVal val="1"/>
                                          </p:val>
                                        </p:tav>
                                      </p:tavLst>
                                    </p:anim>
                                    <p:animScale>
                                      <p:cBhvr>
                                        <p:cTn id="402" dur="26">
                                          <p:stCondLst>
                                            <p:cond delay="650"/>
                                          </p:stCondLst>
                                        </p:cTn>
                                        <p:tgtEl>
                                          <p:spTgt spid="7">
                                            <p:txEl>
                                              <p:pRg st="24" end="24"/>
                                            </p:txEl>
                                          </p:spTgt>
                                        </p:tgtEl>
                                      </p:cBhvr>
                                      <p:to x="100000" y="60000"/>
                                    </p:animScale>
                                    <p:animScale>
                                      <p:cBhvr>
                                        <p:cTn id="403" dur="166" decel="50000">
                                          <p:stCondLst>
                                            <p:cond delay="676"/>
                                          </p:stCondLst>
                                        </p:cTn>
                                        <p:tgtEl>
                                          <p:spTgt spid="7">
                                            <p:txEl>
                                              <p:pRg st="24" end="24"/>
                                            </p:txEl>
                                          </p:spTgt>
                                        </p:tgtEl>
                                      </p:cBhvr>
                                      <p:to x="100000" y="100000"/>
                                    </p:animScale>
                                    <p:animScale>
                                      <p:cBhvr>
                                        <p:cTn id="404" dur="26">
                                          <p:stCondLst>
                                            <p:cond delay="1312"/>
                                          </p:stCondLst>
                                        </p:cTn>
                                        <p:tgtEl>
                                          <p:spTgt spid="7">
                                            <p:txEl>
                                              <p:pRg st="24" end="24"/>
                                            </p:txEl>
                                          </p:spTgt>
                                        </p:tgtEl>
                                      </p:cBhvr>
                                      <p:to x="100000" y="80000"/>
                                    </p:animScale>
                                    <p:animScale>
                                      <p:cBhvr>
                                        <p:cTn id="405" dur="166" decel="50000">
                                          <p:stCondLst>
                                            <p:cond delay="1338"/>
                                          </p:stCondLst>
                                        </p:cTn>
                                        <p:tgtEl>
                                          <p:spTgt spid="7">
                                            <p:txEl>
                                              <p:pRg st="24" end="24"/>
                                            </p:txEl>
                                          </p:spTgt>
                                        </p:tgtEl>
                                      </p:cBhvr>
                                      <p:to x="100000" y="100000"/>
                                    </p:animScale>
                                    <p:animScale>
                                      <p:cBhvr>
                                        <p:cTn id="406" dur="26">
                                          <p:stCondLst>
                                            <p:cond delay="1642"/>
                                          </p:stCondLst>
                                        </p:cTn>
                                        <p:tgtEl>
                                          <p:spTgt spid="7">
                                            <p:txEl>
                                              <p:pRg st="24" end="24"/>
                                            </p:txEl>
                                          </p:spTgt>
                                        </p:tgtEl>
                                      </p:cBhvr>
                                      <p:to x="100000" y="90000"/>
                                    </p:animScale>
                                    <p:animScale>
                                      <p:cBhvr>
                                        <p:cTn id="407" dur="166" decel="50000">
                                          <p:stCondLst>
                                            <p:cond delay="1668"/>
                                          </p:stCondLst>
                                        </p:cTn>
                                        <p:tgtEl>
                                          <p:spTgt spid="7">
                                            <p:txEl>
                                              <p:pRg st="24" end="24"/>
                                            </p:txEl>
                                          </p:spTgt>
                                        </p:tgtEl>
                                      </p:cBhvr>
                                      <p:to x="100000" y="100000"/>
                                    </p:animScale>
                                    <p:animScale>
                                      <p:cBhvr>
                                        <p:cTn id="408" dur="26">
                                          <p:stCondLst>
                                            <p:cond delay="1808"/>
                                          </p:stCondLst>
                                        </p:cTn>
                                        <p:tgtEl>
                                          <p:spTgt spid="7">
                                            <p:txEl>
                                              <p:pRg st="24" end="24"/>
                                            </p:txEl>
                                          </p:spTgt>
                                        </p:tgtEl>
                                      </p:cBhvr>
                                      <p:to x="100000" y="95000"/>
                                    </p:animScale>
                                    <p:animScale>
                                      <p:cBhvr>
                                        <p:cTn id="409" dur="166" decel="50000">
                                          <p:stCondLst>
                                            <p:cond delay="1834"/>
                                          </p:stCondLst>
                                        </p:cTn>
                                        <p:tgtEl>
                                          <p:spTgt spid="7">
                                            <p:txEl>
                                              <p:pRg st="24" end="24"/>
                                            </p:txEl>
                                          </p:spTgt>
                                        </p:tgtEl>
                                      </p:cBhvr>
                                      <p:to x="100000" y="100000"/>
                                    </p:animScale>
                                  </p:childTnLst>
                                </p:cTn>
                              </p:par>
                              <p:par>
                                <p:cTn id="410" presetID="26" presetClass="entr" presetSubtype="0" fill="hold" nodeType="withEffect">
                                  <p:stCondLst>
                                    <p:cond delay="0"/>
                                  </p:stCondLst>
                                  <p:childTnLst>
                                    <p:set>
                                      <p:cBhvr>
                                        <p:cTn id="411" dur="1" fill="hold">
                                          <p:stCondLst>
                                            <p:cond delay="0"/>
                                          </p:stCondLst>
                                        </p:cTn>
                                        <p:tgtEl>
                                          <p:spTgt spid="7">
                                            <p:txEl>
                                              <p:pRg st="25" end="25"/>
                                            </p:txEl>
                                          </p:spTgt>
                                        </p:tgtEl>
                                        <p:attrNameLst>
                                          <p:attrName>style.visibility</p:attrName>
                                        </p:attrNameLst>
                                      </p:cBhvr>
                                      <p:to>
                                        <p:strVal val="visible"/>
                                      </p:to>
                                    </p:set>
                                    <p:animEffect transition="in" filter="wipe(down)">
                                      <p:cBhvr>
                                        <p:cTn id="412" dur="580">
                                          <p:stCondLst>
                                            <p:cond delay="0"/>
                                          </p:stCondLst>
                                        </p:cTn>
                                        <p:tgtEl>
                                          <p:spTgt spid="7">
                                            <p:txEl>
                                              <p:pRg st="25" end="25"/>
                                            </p:txEl>
                                          </p:spTgt>
                                        </p:tgtEl>
                                      </p:cBhvr>
                                    </p:animEffect>
                                    <p:anim calcmode="lin" valueType="num">
                                      <p:cBhvr>
                                        <p:cTn id="413" dur="1822" tmFilter="0,0; 0.14,0.36; 0.43,0.73; 0.71,0.91; 1.0,1.0">
                                          <p:stCondLst>
                                            <p:cond delay="0"/>
                                          </p:stCondLst>
                                        </p:cTn>
                                        <p:tgtEl>
                                          <p:spTgt spid="7">
                                            <p:txEl>
                                              <p:pRg st="25" end="25"/>
                                            </p:txEl>
                                          </p:spTgt>
                                        </p:tgtEl>
                                        <p:attrNameLst>
                                          <p:attrName>ppt_x</p:attrName>
                                        </p:attrNameLst>
                                      </p:cBhvr>
                                      <p:tavLst>
                                        <p:tav tm="0">
                                          <p:val>
                                            <p:strVal val="#ppt_x-0.25"/>
                                          </p:val>
                                        </p:tav>
                                        <p:tav tm="100000">
                                          <p:val>
                                            <p:strVal val="#ppt_x"/>
                                          </p:val>
                                        </p:tav>
                                      </p:tavLst>
                                    </p:anim>
                                    <p:anim calcmode="lin" valueType="num">
                                      <p:cBhvr>
                                        <p:cTn id="414" dur="664" tmFilter="0.0,0.0; 0.25,0.07; 0.50,0.2; 0.75,0.467; 1.0,1.0">
                                          <p:stCondLst>
                                            <p:cond delay="0"/>
                                          </p:stCondLst>
                                        </p:cTn>
                                        <p:tgtEl>
                                          <p:spTgt spid="7">
                                            <p:txEl>
                                              <p:pRg st="25" end="25"/>
                                            </p:txEl>
                                          </p:spTgt>
                                        </p:tgtEl>
                                        <p:attrNameLst>
                                          <p:attrName>ppt_y</p:attrName>
                                        </p:attrNameLst>
                                      </p:cBhvr>
                                      <p:tavLst>
                                        <p:tav tm="0" fmla="#ppt_y-sin(pi*$)/3">
                                          <p:val>
                                            <p:fltVal val="0.5"/>
                                          </p:val>
                                        </p:tav>
                                        <p:tav tm="100000">
                                          <p:val>
                                            <p:fltVal val="1"/>
                                          </p:val>
                                        </p:tav>
                                      </p:tavLst>
                                    </p:anim>
                                    <p:anim calcmode="lin" valueType="num">
                                      <p:cBhvr>
                                        <p:cTn id="415" dur="664" tmFilter="0, 0; 0.125,0.2665; 0.25,0.4; 0.375,0.465; 0.5,0.5;  0.625,0.535; 0.75,0.6; 0.875,0.7335; 1,1">
                                          <p:stCondLst>
                                            <p:cond delay="664"/>
                                          </p:stCondLst>
                                        </p:cTn>
                                        <p:tgtEl>
                                          <p:spTgt spid="7">
                                            <p:txEl>
                                              <p:pRg st="25" end="25"/>
                                            </p:txEl>
                                          </p:spTgt>
                                        </p:tgtEl>
                                        <p:attrNameLst>
                                          <p:attrName>ppt_y</p:attrName>
                                        </p:attrNameLst>
                                      </p:cBhvr>
                                      <p:tavLst>
                                        <p:tav tm="0" fmla="#ppt_y-sin(pi*$)/9">
                                          <p:val>
                                            <p:fltVal val="0"/>
                                          </p:val>
                                        </p:tav>
                                        <p:tav tm="100000">
                                          <p:val>
                                            <p:fltVal val="1"/>
                                          </p:val>
                                        </p:tav>
                                      </p:tavLst>
                                    </p:anim>
                                    <p:anim calcmode="lin" valueType="num">
                                      <p:cBhvr>
                                        <p:cTn id="416" dur="332" tmFilter="0, 0; 0.125,0.2665; 0.25,0.4; 0.375,0.465; 0.5,0.5;  0.625,0.535; 0.75,0.6; 0.875,0.7335; 1,1">
                                          <p:stCondLst>
                                            <p:cond delay="1324"/>
                                          </p:stCondLst>
                                        </p:cTn>
                                        <p:tgtEl>
                                          <p:spTgt spid="7">
                                            <p:txEl>
                                              <p:pRg st="25" end="25"/>
                                            </p:txEl>
                                          </p:spTgt>
                                        </p:tgtEl>
                                        <p:attrNameLst>
                                          <p:attrName>ppt_y</p:attrName>
                                        </p:attrNameLst>
                                      </p:cBhvr>
                                      <p:tavLst>
                                        <p:tav tm="0" fmla="#ppt_y-sin(pi*$)/27">
                                          <p:val>
                                            <p:fltVal val="0"/>
                                          </p:val>
                                        </p:tav>
                                        <p:tav tm="100000">
                                          <p:val>
                                            <p:fltVal val="1"/>
                                          </p:val>
                                        </p:tav>
                                      </p:tavLst>
                                    </p:anim>
                                    <p:anim calcmode="lin" valueType="num">
                                      <p:cBhvr>
                                        <p:cTn id="417" dur="164" tmFilter="0, 0; 0.125,0.2665; 0.25,0.4; 0.375,0.465; 0.5,0.5;  0.625,0.535; 0.75,0.6; 0.875,0.7335; 1,1">
                                          <p:stCondLst>
                                            <p:cond delay="1656"/>
                                          </p:stCondLst>
                                        </p:cTn>
                                        <p:tgtEl>
                                          <p:spTgt spid="7">
                                            <p:txEl>
                                              <p:pRg st="25" end="25"/>
                                            </p:txEl>
                                          </p:spTgt>
                                        </p:tgtEl>
                                        <p:attrNameLst>
                                          <p:attrName>ppt_y</p:attrName>
                                        </p:attrNameLst>
                                      </p:cBhvr>
                                      <p:tavLst>
                                        <p:tav tm="0" fmla="#ppt_y-sin(pi*$)/81">
                                          <p:val>
                                            <p:fltVal val="0"/>
                                          </p:val>
                                        </p:tav>
                                        <p:tav tm="100000">
                                          <p:val>
                                            <p:fltVal val="1"/>
                                          </p:val>
                                        </p:tav>
                                      </p:tavLst>
                                    </p:anim>
                                    <p:animScale>
                                      <p:cBhvr>
                                        <p:cTn id="418" dur="26">
                                          <p:stCondLst>
                                            <p:cond delay="650"/>
                                          </p:stCondLst>
                                        </p:cTn>
                                        <p:tgtEl>
                                          <p:spTgt spid="7">
                                            <p:txEl>
                                              <p:pRg st="25" end="25"/>
                                            </p:txEl>
                                          </p:spTgt>
                                        </p:tgtEl>
                                      </p:cBhvr>
                                      <p:to x="100000" y="60000"/>
                                    </p:animScale>
                                    <p:animScale>
                                      <p:cBhvr>
                                        <p:cTn id="419" dur="166" decel="50000">
                                          <p:stCondLst>
                                            <p:cond delay="676"/>
                                          </p:stCondLst>
                                        </p:cTn>
                                        <p:tgtEl>
                                          <p:spTgt spid="7">
                                            <p:txEl>
                                              <p:pRg st="25" end="25"/>
                                            </p:txEl>
                                          </p:spTgt>
                                        </p:tgtEl>
                                      </p:cBhvr>
                                      <p:to x="100000" y="100000"/>
                                    </p:animScale>
                                    <p:animScale>
                                      <p:cBhvr>
                                        <p:cTn id="420" dur="26">
                                          <p:stCondLst>
                                            <p:cond delay="1312"/>
                                          </p:stCondLst>
                                        </p:cTn>
                                        <p:tgtEl>
                                          <p:spTgt spid="7">
                                            <p:txEl>
                                              <p:pRg st="25" end="25"/>
                                            </p:txEl>
                                          </p:spTgt>
                                        </p:tgtEl>
                                      </p:cBhvr>
                                      <p:to x="100000" y="80000"/>
                                    </p:animScale>
                                    <p:animScale>
                                      <p:cBhvr>
                                        <p:cTn id="421" dur="166" decel="50000">
                                          <p:stCondLst>
                                            <p:cond delay="1338"/>
                                          </p:stCondLst>
                                        </p:cTn>
                                        <p:tgtEl>
                                          <p:spTgt spid="7">
                                            <p:txEl>
                                              <p:pRg st="25" end="25"/>
                                            </p:txEl>
                                          </p:spTgt>
                                        </p:tgtEl>
                                      </p:cBhvr>
                                      <p:to x="100000" y="100000"/>
                                    </p:animScale>
                                    <p:animScale>
                                      <p:cBhvr>
                                        <p:cTn id="422" dur="26">
                                          <p:stCondLst>
                                            <p:cond delay="1642"/>
                                          </p:stCondLst>
                                        </p:cTn>
                                        <p:tgtEl>
                                          <p:spTgt spid="7">
                                            <p:txEl>
                                              <p:pRg st="25" end="25"/>
                                            </p:txEl>
                                          </p:spTgt>
                                        </p:tgtEl>
                                      </p:cBhvr>
                                      <p:to x="100000" y="90000"/>
                                    </p:animScale>
                                    <p:animScale>
                                      <p:cBhvr>
                                        <p:cTn id="423" dur="166" decel="50000">
                                          <p:stCondLst>
                                            <p:cond delay="1668"/>
                                          </p:stCondLst>
                                        </p:cTn>
                                        <p:tgtEl>
                                          <p:spTgt spid="7">
                                            <p:txEl>
                                              <p:pRg st="25" end="25"/>
                                            </p:txEl>
                                          </p:spTgt>
                                        </p:tgtEl>
                                      </p:cBhvr>
                                      <p:to x="100000" y="100000"/>
                                    </p:animScale>
                                    <p:animScale>
                                      <p:cBhvr>
                                        <p:cTn id="424" dur="26">
                                          <p:stCondLst>
                                            <p:cond delay="1808"/>
                                          </p:stCondLst>
                                        </p:cTn>
                                        <p:tgtEl>
                                          <p:spTgt spid="7">
                                            <p:txEl>
                                              <p:pRg st="25" end="25"/>
                                            </p:txEl>
                                          </p:spTgt>
                                        </p:tgtEl>
                                      </p:cBhvr>
                                      <p:to x="100000" y="95000"/>
                                    </p:animScale>
                                    <p:animScale>
                                      <p:cBhvr>
                                        <p:cTn id="425" dur="166" decel="50000">
                                          <p:stCondLst>
                                            <p:cond delay="1834"/>
                                          </p:stCondLst>
                                        </p:cTn>
                                        <p:tgtEl>
                                          <p:spTgt spid="7">
                                            <p:txEl>
                                              <p:pRg st="25" end="25"/>
                                            </p:txEl>
                                          </p:spTgt>
                                        </p:tgtEl>
                                      </p:cBhvr>
                                      <p:to x="100000" y="100000"/>
                                    </p:animScale>
                                  </p:childTnLst>
                                </p:cTn>
                              </p:par>
                              <p:par>
                                <p:cTn id="426" presetID="26" presetClass="entr" presetSubtype="0" fill="hold" nodeType="withEffect">
                                  <p:stCondLst>
                                    <p:cond delay="0"/>
                                  </p:stCondLst>
                                  <p:childTnLst>
                                    <p:set>
                                      <p:cBhvr>
                                        <p:cTn id="427" dur="1" fill="hold">
                                          <p:stCondLst>
                                            <p:cond delay="0"/>
                                          </p:stCondLst>
                                        </p:cTn>
                                        <p:tgtEl>
                                          <p:spTgt spid="7">
                                            <p:txEl>
                                              <p:pRg st="26" end="26"/>
                                            </p:txEl>
                                          </p:spTgt>
                                        </p:tgtEl>
                                        <p:attrNameLst>
                                          <p:attrName>style.visibility</p:attrName>
                                        </p:attrNameLst>
                                      </p:cBhvr>
                                      <p:to>
                                        <p:strVal val="visible"/>
                                      </p:to>
                                    </p:set>
                                    <p:animEffect transition="in" filter="wipe(down)">
                                      <p:cBhvr>
                                        <p:cTn id="428" dur="580">
                                          <p:stCondLst>
                                            <p:cond delay="0"/>
                                          </p:stCondLst>
                                        </p:cTn>
                                        <p:tgtEl>
                                          <p:spTgt spid="7">
                                            <p:txEl>
                                              <p:pRg st="26" end="26"/>
                                            </p:txEl>
                                          </p:spTgt>
                                        </p:tgtEl>
                                      </p:cBhvr>
                                    </p:animEffect>
                                    <p:anim calcmode="lin" valueType="num">
                                      <p:cBhvr>
                                        <p:cTn id="429" dur="1822" tmFilter="0,0; 0.14,0.36; 0.43,0.73; 0.71,0.91; 1.0,1.0">
                                          <p:stCondLst>
                                            <p:cond delay="0"/>
                                          </p:stCondLst>
                                        </p:cTn>
                                        <p:tgtEl>
                                          <p:spTgt spid="7">
                                            <p:txEl>
                                              <p:pRg st="26" end="26"/>
                                            </p:txEl>
                                          </p:spTgt>
                                        </p:tgtEl>
                                        <p:attrNameLst>
                                          <p:attrName>ppt_x</p:attrName>
                                        </p:attrNameLst>
                                      </p:cBhvr>
                                      <p:tavLst>
                                        <p:tav tm="0">
                                          <p:val>
                                            <p:strVal val="#ppt_x-0.25"/>
                                          </p:val>
                                        </p:tav>
                                        <p:tav tm="100000">
                                          <p:val>
                                            <p:strVal val="#ppt_x"/>
                                          </p:val>
                                        </p:tav>
                                      </p:tavLst>
                                    </p:anim>
                                    <p:anim calcmode="lin" valueType="num">
                                      <p:cBhvr>
                                        <p:cTn id="430" dur="664" tmFilter="0.0,0.0; 0.25,0.07; 0.50,0.2; 0.75,0.467; 1.0,1.0">
                                          <p:stCondLst>
                                            <p:cond delay="0"/>
                                          </p:stCondLst>
                                        </p:cTn>
                                        <p:tgtEl>
                                          <p:spTgt spid="7">
                                            <p:txEl>
                                              <p:pRg st="26" end="26"/>
                                            </p:txEl>
                                          </p:spTgt>
                                        </p:tgtEl>
                                        <p:attrNameLst>
                                          <p:attrName>ppt_y</p:attrName>
                                        </p:attrNameLst>
                                      </p:cBhvr>
                                      <p:tavLst>
                                        <p:tav tm="0" fmla="#ppt_y-sin(pi*$)/3">
                                          <p:val>
                                            <p:fltVal val="0.5"/>
                                          </p:val>
                                        </p:tav>
                                        <p:tav tm="100000">
                                          <p:val>
                                            <p:fltVal val="1"/>
                                          </p:val>
                                        </p:tav>
                                      </p:tavLst>
                                    </p:anim>
                                    <p:anim calcmode="lin" valueType="num">
                                      <p:cBhvr>
                                        <p:cTn id="431" dur="664" tmFilter="0, 0; 0.125,0.2665; 0.25,0.4; 0.375,0.465; 0.5,0.5;  0.625,0.535; 0.75,0.6; 0.875,0.7335; 1,1">
                                          <p:stCondLst>
                                            <p:cond delay="664"/>
                                          </p:stCondLst>
                                        </p:cTn>
                                        <p:tgtEl>
                                          <p:spTgt spid="7">
                                            <p:txEl>
                                              <p:pRg st="26" end="26"/>
                                            </p:txEl>
                                          </p:spTgt>
                                        </p:tgtEl>
                                        <p:attrNameLst>
                                          <p:attrName>ppt_y</p:attrName>
                                        </p:attrNameLst>
                                      </p:cBhvr>
                                      <p:tavLst>
                                        <p:tav tm="0" fmla="#ppt_y-sin(pi*$)/9">
                                          <p:val>
                                            <p:fltVal val="0"/>
                                          </p:val>
                                        </p:tav>
                                        <p:tav tm="100000">
                                          <p:val>
                                            <p:fltVal val="1"/>
                                          </p:val>
                                        </p:tav>
                                      </p:tavLst>
                                    </p:anim>
                                    <p:anim calcmode="lin" valueType="num">
                                      <p:cBhvr>
                                        <p:cTn id="432" dur="332" tmFilter="0, 0; 0.125,0.2665; 0.25,0.4; 0.375,0.465; 0.5,0.5;  0.625,0.535; 0.75,0.6; 0.875,0.7335; 1,1">
                                          <p:stCondLst>
                                            <p:cond delay="1324"/>
                                          </p:stCondLst>
                                        </p:cTn>
                                        <p:tgtEl>
                                          <p:spTgt spid="7">
                                            <p:txEl>
                                              <p:pRg st="26" end="26"/>
                                            </p:txEl>
                                          </p:spTgt>
                                        </p:tgtEl>
                                        <p:attrNameLst>
                                          <p:attrName>ppt_y</p:attrName>
                                        </p:attrNameLst>
                                      </p:cBhvr>
                                      <p:tavLst>
                                        <p:tav tm="0" fmla="#ppt_y-sin(pi*$)/27">
                                          <p:val>
                                            <p:fltVal val="0"/>
                                          </p:val>
                                        </p:tav>
                                        <p:tav tm="100000">
                                          <p:val>
                                            <p:fltVal val="1"/>
                                          </p:val>
                                        </p:tav>
                                      </p:tavLst>
                                    </p:anim>
                                    <p:anim calcmode="lin" valueType="num">
                                      <p:cBhvr>
                                        <p:cTn id="433" dur="164" tmFilter="0, 0; 0.125,0.2665; 0.25,0.4; 0.375,0.465; 0.5,0.5;  0.625,0.535; 0.75,0.6; 0.875,0.7335; 1,1">
                                          <p:stCondLst>
                                            <p:cond delay="1656"/>
                                          </p:stCondLst>
                                        </p:cTn>
                                        <p:tgtEl>
                                          <p:spTgt spid="7">
                                            <p:txEl>
                                              <p:pRg st="26" end="26"/>
                                            </p:txEl>
                                          </p:spTgt>
                                        </p:tgtEl>
                                        <p:attrNameLst>
                                          <p:attrName>ppt_y</p:attrName>
                                        </p:attrNameLst>
                                      </p:cBhvr>
                                      <p:tavLst>
                                        <p:tav tm="0" fmla="#ppt_y-sin(pi*$)/81">
                                          <p:val>
                                            <p:fltVal val="0"/>
                                          </p:val>
                                        </p:tav>
                                        <p:tav tm="100000">
                                          <p:val>
                                            <p:fltVal val="1"/>
                                          </p:val>
                                        </p:tav>
                                      </p:tavLst>
                                    </p:anim>
                                    <p:animScale>
                                      <p:cBhvr>
                                        <p:cTn id="434" dur="26">
                                          <p:stCondLst>
                                            <p:cond delay="650"/>
                                          </p:stCondLst>
                                        </p:cTn>
                                        <p:tgtEl>
                                          <p:spTgt spid="7">
                                            <p:txEl>
                                              <p:pRg st="26" end="26"/>
                                            </p:txEl>
                                          </p:spTgt>
                                        </p:tgtEl>
                                      </p:cBhvr>
                                      <p:to x="100000" y="60000"/>
                                    </p:animScale>
                                    <p:animScale>
                                      <p:cBhvr>
                                        <p:cTn id="435" dur="166" decel="50000">
                                          <p:stCondLst>
                                            <p:cond delay="676"/>
                                          </p:stCondLst>
                                        </p:cTn>
                                        <p:tgtEl>
                                          <p:spTgt spid="7">
                                            <p:txEl>
                                              <p:pRg st="26" end="26"/>
                                            </p:txEl>
                                          </p:spTgt>
                                        </p:tgtEl>
                                      </p:cBhvr>
                                      <p:to x="100000" y="100000"/>
                                    </p:animScale>
                                    <p:animScale>
                                      <p:cBhvr>
                                        <p:cTn id="436" dur="26">
                                          <p:stCondLst>
                                            <p:cond delay="1312"/>
                                          </p:stCondLst>
                                        </p:cTn>
                                        <p:tgtEl>
                                          <p:spTgt spid="7">
                                            <p:txEl>
                                              <p:pRg st="26" end="26"/>
                                            </p:txEl>
                                          </p:spTgt>
                                        </p:tgtEl>
                                      </p:cBhvr>
                                      <p:to x="100000" y="80000"/>
                                    </p:animScale>
                                    <p:animScale>
                                      <p:cBhvr>
                                        <p:cTn id="437" dur="166" decel="50000">
                                          <p:stCondLst>
                                            <p:cond delay="1338"/>
                                          </p:stCondLst>
                                        </p:cTn>
                                        <p:tgtEl>
                                          <p:spTgt spid="7">
                                            <p:txEl>
                                              <p:pRg st="26" end="26"/>
                                            </p:txEl>
                                          </p:spTgt>
                                        </p:tgtEl>
                                      </p:cBhvr>
                                      <p:to x="100000" y="100000"/>
                                    </p:animScale>
                                    <p:animScale>
                                      <p:cBhvr>
                                        <p:cTn id="438" dur="26">
                                          <p:stCondLst>
                                            <p:cond delay="1642"/>
                                          </p:stCondLst>
                                        </p:cTn>
                                        <p:tgtEl>
                                          <p:spTgt spid="7">
                                            <p:txEl>
                                              <p:pRg st="26" end="26"/>
                                            </p:txEl>
                                          </p:spTgt>
                                        </p:tgtEl>
                                      </p:cBhvr>
                                      <p:to x="100000" y="90000"/>
                                    </p:animScale>
                                    <p:animScale>
                                      <p:cBhvr>
                                        <p:cTn id="439" dur="166" decel="50000">
                                          <p:stCondLst>
                                            <p:cond delay="1668"/>
                                          </p:stCondLst>
                                        </p:cTn>
                                        <p:tgtEl>
                                          <p:spTgt spid="7">
                                            <p:txEl>
                                              <p:pRg st="26" end="26"/>
                                            </p:txEl>
                                          </p:spTgt>
                                        </p:tgtEl>
                                      </p:cBhvr>
                                      <p:to x="100000" y="100000"/>
                                    </p:animScale>
                                    <p:animScale>
                                      <p:cBhvr>
                                        <p:cTn id="440" dur="26">
                                          <p:stCondLst>
                                            <p:cond delay="1808"/>
                                          </p:stCondLst>
                                        </p:cTn>
                                        <p:tgtEl>
                                          <p:spTgt spid="7">
                                            <p:txEl>
                                              <p:pRg st="26" end="26"/>
                                            </p:txEl>
                                          </p:spTgt>
                                        </p:tgtEl>
                                      </p:cBhvr>
                                      <p:to x="100000" y="95000"/>
                                    </p:animScale>
                                    <p:animScale>
                                      <p:cBhvr>
                                        <p:cTn id="441" dur="166" decel="50000">
                                          <p:stCondLst>
                                            <p:cond delay="1834"/>
                                          </p:stCondLst>
                                        </p:cTn>
                                        <p:tgtEl>
                                          <p:spTgt spid="7">
                                            <p:txEl>
                                              <p:pRg st="26" end="26"/>
                                            </p:txEl>
                                          </p:spTgt>
                                        </p:tgtEl>
                                      </p:cBhvr>
                                      <p:to x="100000" y="100000"/>
                                    </p:animScale>
                                  </p:childTnLst>
                                </p:cTn>
                              </p:par>
                              <p:par>
                                <p:cTn id="442" presetID="26" presetClass="entr" presetSubtype="0" fill="hold" nodeType="withEffect">
                                  <p:stCondLst>
                                    <p:cond delay="0"/>
                                  </p:stCondLst>
                                  <p:childTnLst>
                                    <p:set>
                                      <p:cBhvr>
                                        <p:cTn id="443" dur="1" fill="hold">
                                          <p:stCondLst>
                                            <p:cond delay="0"/>
                                          </p:stCondLst>
                                        </p:cTn>
                                        <p:tgtEl>
                                          <p:spTgt spid="7">
                                            <p:txEl>
                                              <p:pRg st="27" end="27"/>
                                            </p:txEl>
                                          </p:spTgt>
                                        </p:tgtEl>
                                        <p:attrNameLst>
                                          <p:attrName>style.visibility</p:attrName>
                                        </p:attrNameLst>
                                      </p:cBhvr>
                                      <p:to>
                                        <p:strVal val="visible"/>
                                      </p:to>
                                    </p:set>
                                    <p:animEffect transition="in" filter="wipe(down)">
                                      <p:cBhvr>
                                        <p:cTn id="444" dur="580">
                                          <p:stCondLst>
                                            <p:cond delay="0"/>
                                          </p:stCondLst>
                                        </p:cTn>
                                        <p:tgtEl>
                                          <p:spTgt spid="7">
                                            <p:txEl>
                                              <p:pRg st="27" end="27"/>
                                            </p:txEl>
                                          </p:spTgt>
                                        </p:tgtEl>
                                      </p:cBhvr>
                                    </p:animEffect>
                                    <p:anim calcmode="lin" valueType="num">
                                      <p:cBhvr>
                                        <p:cTn id="445" dur="1822" tmFilter="0,0; 0.14,0.36; 0.43,0.73; 0.71,0.91; 1.0,1.0">
                                          <p:stCondLst>
                                            <p:cond delay="0"/>
                                          </p:stCondLst>
                                        </p:cTn>
                                        <p:tgtEl>
                                          <p:spTgt spid="7">
                                            <p:txEl>
                                              <p:pRg st="27" end="27"/>
                                            </p:txEl>
                                          </p:spTgt>
                                        </p:tgtEl>
                                        <p:attrNameLst>
                                          <p:attrName>ppt_x</p:attrName>
                                        </p:attrNameLst>
                                      </p:cBhvr>
                                      <p:tavLst>
                                        <p:tav tm="0">
                                          <p:val>
                                            <p:strVal val="#ppt_x-0.25"/>
                                          </p:val>
                                        </p:tav>
                                        <p:tav tm="100000">
                                          <p:val>
                                            <p:strVal val="#ppt_x"/>
                                          </p:val>
                                        </p:tav>
                                      </p:tavLst>
                                    </p:anim>
                                    <p:anim calcmode="lin" valueType="num">
                                      <p:cBhvr>
                                        <p:cTn id="446" dur="664" tmFilter="0.0,0.0; 0.25,0.07; 0.50,0.2; 0.75,0.467; 1.0,1.0">
                                          <p:stCondLst>
                                            <p:cond delay="0"/>
                                          </p:stCondLst>
                                        </p:cTn>
                                        <p:tgtEl>
                                          <p:spTgt spid="7">
                                            <p:txEl>
                                              <p:pRg st="27" end="27"/>
                                            </p:txEl>
                                          </p:spTgt>
                                        </p:tgtEl>
                                        <p:attrNameLst>
                                          <p:attrName>ppt_y</p:attrName>
                                        </p:attrNameLst>
                                      </p:cBhvr>
                                      <p:tavLst>
                                        <p:tav tm="0" fmla="#ppt_y-sin(pi*$)/3">
                                          <p:val>
                                            <p:fltVal val="0.5"/>
                                          </p:val>
                                        </p:tav>
                                        <p:tav tm="100000">
                                          <p:val>
                                            <p:fltVal val="1"/>
                                          </p:val>
                                        </p:tav>
                                      </p:tavLst>
                                    </p:anim>
                                    <p:anim calcmode="lin" valueType="num">
                                      <p:cBhvr>
                                        <p:cTn id="447" dur="664" tmFilter="0, 0; 0.125,0.2665; 0.25,0.4; 0.375,0.465; 0.5,0.5;  0.625,0.535; 0.75,0.6; 0.875,0.7335; 1,1">
                                          <p:stCondLst>
                                            <p:cond delay="664"/>
                                          </p:stCondLst>
                                        </p:cTn>
                                        <p:tgtEl>
                                          <p:spTgt spid="7">
                                            <p:txEl>
                                              <p:pRg st="27" end="27"/>
                                            </p:txEl>
                                          </p:spTgt>
                                        </p:tgtEl>
                                        <p:attrNameLst>
                                          <p:attrName>ppt_y</p:attrName>
                                        </p:attrNameLst>
                                      </p:cBhvr>
                                      <p:tavLst>
                                        <p:tav tm="0" fmla="#ppt_y-sin(pi*$)/9">
                                          <p:val>
                                            <p:fltVal val="0"/>
                                          </p:val>
                                        </p:tav>
                                        <p:tav tm="100000">
                                          <p:val>
                                            <p:fltVal val="1"/>
                                          </p:val>
                                        </p:tav>
                                      </p:tavLst>
                                    </p:anim>
                                    <p:anim calcmode="lin" valueType="num">
                                      <p:cBhvr>
                                        <p:cTn id="448" dur="332" tmFilter="0, 0; 0.125,0.2665; 0.25,0.4; 0.375,0.465; 0.5,0.5;  0.625,0.535; 0.75,0.6; 0.875,0.7335; 1,1">
                                          <p:stCondLst>
                                            <p:cond delay="1324"/>
                                          </p:stCondLst>
                                        </p:cTn>
                                        <p:tgtEl>
                                          <p:spTgt spid="7">
                                            <p:txEl>
                                              <p:pRg st="27" end="27"/>
                                            </p:txEl>
                                          </p:spTgt>
                                        </p:tgtEl>
                                        <p:attrNameLst>
                                          <p:attrName>ppt_y</p:attrName>
                                        </p:attrNameLst>
                                      </p:cBhvr>
                                      <p:tavLst>
                                        <p:tav tm="0" fmla="#ppt_y-sin(pi*$)/27">
                                          <p:val>
                                            <p:fltVal val="0"/>
                                          </p:val>
                                        </p:tav>
                                        <p:tav tm="100000">
                                          <p:val>
                                            <p:fltVal val="1"/>
                                          </p:val>
                                        </p:tav>
                                      </p:tavLst>
                                    </p:anim>
                                    <p:anim calcmode="lin" valueType="num">
                                      <p:cBhvr>
                                        <p:cTn id="449" dur="164" tmFilter="0, 0; 0.125,0.2665; 0.25,0.4; 0.375,0.465; 0.5,0.5;  0.625,0.535; 0.75,0.6; 0.875,0.7335; 1,1">
                                          <p:stCondLst>
                                            <p:cond delay="1656"/>
                                          </p:stCondLst>
                                        </p:cTn>
                                        <p:tgtEl>
                                          <p:spTgt spid="7">
                                            <p:txEl>
                                              <p:pRg st="27" end="27"/>
                                            </p:txEl>
                                          </p:spTgt>
                                        </p:tgtEl>
                                        <p:attrNameLst>
                                          <p:attrName>ppt_y</p:attrName>
                                        </p:attrNameLst>
                                      </p:cBhvr>
                                      <p:tavLst>
                                        <p:tav tm="0" fmla="#ppt_y-sin(pi*$)/81">
                                          <p:val>
                                            <p:fltVal val="0"/>
                                          </p:val>
                                        </p:tav>
                                        <p:tav tm="100000">
                                          <p:val>
                                            <p:fltVal val="1"/>
                                          </p:val>
                                        </p:tav>
                                      </p:tavLst>
                                    </p:anim>
                                    <p:animScale>
                                      <p:cBhvr>
                                        <p:cTn id="450" dur="26">
                                          <p:stCondLst>
                                            <p:cond delay="650"/>
                                          </p:stCondLst>
                                        </p:cTn>
                                        <p:tgtEl>
                                          <p:spTgt spid="7">
                                            <p:txEl>
                                              <p:pRg st="27" end="27"/>
                                            </p:txEl>
                                          </p:spTgt>
                                        </p:tgtEl>
                                      </p:cBhvr>
                                      <p:to x="100000" y="60000"/>
                                    </p:animScale>
                                    <p:animScale>
                                      <p:cBhvr>
                                        <p:cTn id="451" dur="166" decel="50000">
                                          <p:stCondLst>
                                            <p:cond delay="676"/>
                                          </p:stCondLst>
                                        </p:cTn>
                                        <p:tgtEl>
                                          <p:spTgt spid="7">
                                            <p:txEl>
                                              <p:pRg st="27" end="27"/>
                                            </p:txEl>
                                          </p:spTgt>
                                        </p:tgtEl>
                                      </p:cBhvr>
                                      <p:to x="100000" y="100000"/>
                                    </p:animScale>
                                    <p:animScale>
                                      <p:cBhvr>
                                        <p:cTn id="452" dur="26">
                                          <p:stCondLst>
                                            <p:cond delay="1312"/>
                                          </p:stCondLst>
                                        </p:cTn>
                                        <p:tgtEl>
                                          <p:spTgt spid="7">
                                            <p:txEl>
                                              <p:pRg st="27" end="27"/>
                                            </p:txEl>
                                          </p:spTgt>
                                        </p:tgtEl>
                                      </p:cBhvr>
                                      <p:to x="100000" y="80000"/>
                                    </p:animScale>
                                    <p:animScale>
                                      <p:cBhvr>
                                        <p:cTn id="453" dur="166" decel="50000">
                                          <p:stCondLst>
                                            <p:cond delay="1338"/>
                                          </p:stCondLst>
                                        </p:cTn>
                                        <p:tgtEl>
                                          <p:spTgt spid="7">
                                            <p:txEl>
                                              <p:pRg st="27" end="27"/>
                                            </p:txEl>
                                          </p:spTgt>
                                        </p:tgtEl>
                                      </p:cBhvr>
                                      <p:to x="100000" y="100000"/>
                                    </p:animScale>
                                    <p:animScale>
                                      <p:cBhvr>
                                        <p:cTn id="454" dur="26">
                                          <p:stCondLst>
                                            <p:cond delay="1642"/>
                                          </p:stCondLst>
                                        </p:cTn>
                                        <p:tgtEl>
                                          <p:spTgt spid="7">
                                            <p:txEl>
                                              <p:pRg st="27" end="27"/>
                                            </p:txEl>
                                          </p:spTgt>
                                        </p:tgtEl>
                                      </p:cBhvr>
                                      <p:to x="100000" y="90000"/>
                                    </p:animScale>
                                    <p:animScale>
                                      <p:cBhvr>
                                        <p:cTn id="455" dur="166" decel="50000">
                                          <p:stCondLst>
                                            <p:cond delay="1668"/>
                                          </p:stCondLst>
                                        </p:cTn>
                                        <p:tgtEl>
                                          <p:spTgt spid="7">
                                            <p:txEl>
                                              <p:pRg st="27" end="27"/>
                                            </p:txEl>
                                          </p:spTgt>
                                        </p:tgtEl>
                                      </p:cBhvr>
                                      <p:to x="100000" y="100000"/>
                                    </p:animScale>
                                    <p:animScale>
                                      <p:cBhvr>
                                        <p:cTn id="456" dur="26">
                                          <p:stCondLst>
                                            <p:cond delay="1808"/>
                                          </p:stCondLst>
                                        </p:cTn>
                                        <p:tgtEl>
                                          <p:spTgt spid="7">
                                            <p:txEl>
                                              <p:pRg st="27" end="27"/>
                                            </p:txEl>
                                          </p:spTgt>
                                        </p:tgtEl>
                                      </p:cBhvr>
                                      <p:to x="100000" y="95000"/>
                                    </p:animScale>
                                    <p:animScale>
                                      <p:cBhvr>
                                        <p:cTn id="457" dur="166" decel="50000">
                                          <p:stCondLst>
                                            <p:cond delay="1834"/>
                                          </p:stCondLst>
                                        </p:cTn>
                                        <p:tgtEl>
                                          <p:spTgt spid="7">
                                            <p:txEl>
                                              <p:pRg st="27" end="2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session-01</Template>
  <TotalTime>157</TotalTime>
  <Words>3658</Words>
  <Application>Microsoft Office PowerPoint</Application>
  <PresentationFormat>Widescreen</PresentationFormat>
  <Paragraphs>722</Paragraphs>
  <Slides>57</Slides>
  <Notes>15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57</vt:i4>
      </vt:variant>
    </vt:vector>
  </HeadingPairs>
  <TitlesOfParts>
    <vt:vector size="71" baseType="lpstr">
      <vt:lpstr>MS PGothic</vt:lpstr>
      <vt:lpstr>Arial</vt:lpstr>
      <vt:lpstr>Calibri</vt:lpstr>
      <vt:lpstr>Calibri Light</vt:lpstr>
      <vt:lpstr>Courier New</vt:lpstr>
      <vt:lpstr>Gill Sans</vt:lpstr>
      <vt:lpstr>Helvetica</vt:lpstr>
      <vt:lpstr>Menlo</vt:lpstr>
      <vt:lpstr>Times New Roman</vt:lpstr>
      <vt:lpstr>Verdana</vt:lpstr>
      <vt:lpstr>Vrinda</vt:lpstr>
      <vt:lpstr>Wingdings</vt:lpstr>
      <vt:lpstr>ヒラギノ角ゴ ProN W3</vt:lpstr>
      <vt:lpstr>Office Theme</vt:lpstr>
      <vt:lpstr>Python</vt:lpstr>
      <vt:lpstr>Objectives</vt:lpstr>
      <vt:lpstr>Why Should You Learn to Write Programs?</vt:lpstr>
      <vt:lpstr>Computer Hardware Components  </vt:lpstr>
      <vt:lpstr>Programmer and Computer Hardware</vt:lpstr>
      <vt:lpstr> Skills Required for Programming Programming</vt:lpstr>
      <vt:lpstr>Programming language - History</vt:lpstr>
      <vt:lpstr>Programming language – History-2</vt:lpstr>
      <vt:lpstr>Programming language – History-3</vt:lpstr>
      <vt:lpstr>PowerPoint Presentation</vt:lpstr>
      <vt:lpstr>What is Python?</vt:lpstr>
      <vt:lpstr>Key Features</vt:lpstr>
      <vt:lpstr>About Python</vt:lpstr>
      <vt:lpstr>Users of Python</vt:lpstr>
      <vt:lpstr>Traditional Uses of Python</vt:lpstr>
      <vt:lpstr>Uses of Python in Data Analytics</vt:lpstr>
      <vt:lpstr>Python 2 or Python 3?</vt:lpstr>
      <vt:lpstr>How to get Python?</vt:lpstr>
      <vt:lpstr>Python Download and Installation</vt:lpstr>
      <vt:lpstr>Using Python</vt:lpstr>
      <vt:lpstr>Comments , Literals, Variables</vt:lpstr>
      <vt:lpstr>Python identifiers</vt:lpstr>
      <vt:lpstr>PowerPoint Presentation</vt:lpstr>
      <vt:lpstr>Variables and Constants</vt:lpstr>
      <vt:lpstr>Variables and Constants (Contd.)</vt:lpstr>
      <vt:lpstr>Variables and Constants (Contd.)</vt:lpstr>
      <vt:lpstr>Programming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vt:lpstr>
      <vt:lpstr>Strings - Basics</vt:lpstr>
      <vt:lpstr>Some builtin string methods</vt:lpstr>
      <vt:lpstr>Demonstration </vt:lpstr>
      <vt:lpstr>Indentation &amp; Blocks</vt:lpstr>
      <vt:lpstr>Basic constructs</vt:lpstr>
      <vt:lpstr>Constructs : Conditionals</vt:lpstr>
      <vt:lpstr>Constructs : Conditionals</vt:lpstr>
      <vt:lpstr>Constructs : Conditionals</vt:lpstr>
      <vt:lpstr>Constructs : Conditionals</vt:lpstr>
      <vt:lpstr>Constructs : Conditionals</vt:lpstr>
      <vt:lpstr>Constructs : Iterations</vt:lpstr>
      <vt:lpstr>Constructs : Iterations</vt:lpstr>
      <vt:lpstr>Constructs : Iterations</vt:lpstr>
      <vt:lpstr>Constructs : Iterations</vt:lpstr>
      <vt:lpstr>Constructs : Iterations</vt:lpstr>
      <vt:lpstr>Constructs : Iterations</vt:lpstr>
      <vt:lpstr>Taking input from the keyboard</vt:lpstr>
      <vt:lpstr>Getting down to programming</vt:lpstr>
      <vt:lpstr>Running a python script</vt:lpstr>
      <vt:lpstr>Sample programs to try</vt:lpstr>
      <vt:lpstr>Lab Exercises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NIIT_PDY</dc:creator>
  <cp:lastModifiedBy>NIIT_PDY</cp:lastModifiedBy>
  <cp:revision>10</cp:revision>
  <dcterms:created xsi:type="dcterms:W3CDTF">2017-07-21T10:06:05Z</dcterms:created>
  <dcterms:modified xsi:type="dcterms:W3CDTF">2017-07-21T12:56:04Z</dcterms:modified>
</cp:coreProperties>
</file>